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notesSlides/notesSlide13.xml" ContentType="application/vnd.openxmlformats-officedocument.presentationml.notesSlide+xml"/>
  <Override PartName="/ppt/ink/ink2.xml" ContentType="application/inkml+xml"/>
  <Override PartName="/ppt/notesSlides/notesSlide14.xml" ContentType="application/vnd.openxmlformats-officedocument.presentationml.notesSlide+xml"/>
  <Override PartName="/ppt/ink/ink3.xml" ContentType="application/inkml+xml"/>
  <Override PartName="/ppt/notesSlides/notesSlide15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9.xml" ContentType="application/inkml+xml"/>
  <Override PartName="/ppt/notesSlides/notesSlide18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19.xml" ContentType="application/vnd.openxmlformats-officedocument.presentationml.notesSlide+xml"/>
  <Override PartName="/ppt/ink/ink13.xml" ContentType="application/inkml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1778" r:id="rId2"/>
    <p:sldId id="1811" r:id="rId3"/>
    <p:sldId id="1812" r:id="rId4"/>
    <p:sldId id="1817" r:id="rId5"/>
    <p:sldId id="1813" r:id="rId6"/>
    <p:sldId id="1814" r:id="rId7"/>
    <p:sldId id="1815" r:id="rId8"/>
    <p:sldId id="1816" r:id="rId9"/>
    <p:sldId id="296" r:id="rId10"/>
    <p:sldId id="1790" r:id="rId11"/>
    <p:sldId id="1791" r:id="rId12"/>
    <p:sldId id="1792" r:id="rId13"/>
    <p:sldId id="1793" r:id="rId14"/>
    <p:sldId id="1818" r:id="rId15"/>
    <p:sldId id="1794" r:id="rId16"/>
    <p:sldId id="1795" r:id="rId17"/>
    <p:sldId id="1796" r:id="rId18"/>
    <p:sldId id="1819" r:id="rId19"/>
    <p:sldId id="1820" r:id="rId20"/>
    <p:sldId id="1821" r:id="rId21"/>
    <p:sldId id="1822" r:id="rId22"/>
    <p:sldId id="1797" r:id="rId23"/>
    <p:sldId id="1798" r:id="rId24"/>
    <p:sldId id="1799" r:id="rId25"/>
    <p:sldId id="1823" r:id="rId26"/>
    <p:sldId id="1800" r:id="rId27"/>
    <p:sldId id="1776" r:id="rId28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赵佳明" initials="赵佳明" lastIdx="1" clrIdx="0">
    <p:extLst>
      <p:ext uri="{19B8F6BF-5375-455C-9EA6-DF929625EA0E}">
        <p15:presenceInfo xmlns:p15="http://schemas.microsoft.com/office/powerpoint/2012/main" userId="赵佳明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242424"/>
    <a:srgbClr val="24C6DB"/>
    <a:srgbClr val="3890C2"/>
    <a:srgbClr val="C00000"/>
    <a:srgbClr val="192C76"/>
    <a:srgbClr val="F5F5F5"/>
    <a:srgbClr val="45BDD6"/>
    <a:srgbClr val="15234F"/>
    <a:srgbClr val="2123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19" autoAdjust="0"/>
    <p:restoredTop sz="96271"/>
  </p:normalViewPr>
  <p:slideViewPr>
    <p:cSldViewPr snapToGrid="0" showGuides="1">
      <p:cViewPr varScale="1">
        <p:scale>
          <a:sx n="70" d="100"/>
          <a:sy n="70" d="100"/>
        </p:scale>
        <p:origin x="508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1-07T10:05:26.8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6297 6792 144 0,'0'11'440'0,"0"3"160"0,7-6-52 0,-7 3-140 16,0-4-132-16,7 0-96 0,-7 1-67 15,0-1-31-15,6 4-21 0,-6-3-19 0,0-2-15 16,6-1-10-16,-6 2-3 0,0-3 10 16,7-1 16-16,-7 1 21 0,0-1 17 0,7 1 15 15,-7 0 7-15,0-1-2 0,6 1-10 16,-6-4-10-16,6 0-14 0,1-4-14 0,0 1-9 15,6-8-9-15,-7-4-8 0,7-4-5 16,0-10-5-16,7-4-4 0,-1-7-2 16,1-8-2-16,0 1-1 0,-1-4-3 0,0 3-2 15,1 0-3-15,-1 1-1 16,1 10 1-16,-1 4 2 0,-5 4-2 16,5 7 2-16,-6 4-5 0,0 7 12 0,7 3 9 0,-8 5 1 15,8 6 3-15,0 1 0 0,-1 7 1 0,7 4-5 16,0 6-2-16,7 9 7 0,-7 3 0 15,7 4 0-15,5 6-6 0,-5 5 5 0,7 0-3 16,-8 3 4-16,7-4-1 0,-13-6-1 16,7-5 1-16,-14-3-2 0,7-7-6 15,-13-4 0-15,0-8 6 0,1-2 8 0,-8-1 20 16,0-4 24-16,1-3-6 0,-7-1-18 16,6 1-9-16,-6-4-11 0,0-4-14 15,0 1-4-15,0-5-3 0,0-2-2 16,0-1-4-16,0-5 4 0,0 2-2 0,0-4 3 15,0-1-2-15,0 1 0 0,0 0-1 16,0 3-3-16,0 1 2 0,7-1 1 0,-7 4-5 16,0 0 0-16,0 0 3 0,0 3-3 0,0 1-2 15,0 0-1-15,0-1 3 0,7 5-3 16,-7-4-2-16,0 3 1 0,0-3 1 16,0 3 3-16,0-3-2 0,0-1-1 0,0 1 0 15,0 0 0-15,6-4-5 0,-6 0 0 16,0-1 1-16,0 1-5 0,0 0-5 0,0 1-1 15,0-1-9-15,0 3-2 0,0 1-8 16,0 3-6-16,0-3-14 0,0 3-19 0,0-3-26 16,0 0-68-16,0 3-165 0,0-3-234 15,0-1-175-15,0 5-171 0,0-4 314 0,0-4 234 16</inkml:trace>
  <inkml:trace contextRef="#ctx0" brushRef="#br0" timeOffset="2718.1689">7698 6392 128 0,'6'0'94'0,"-6"0"40"0,0 0-2 0,0 0-14 16,0 0-21-16,0 0-4 0,0 0-6 16,0 0-2-16,0 0 7 0,0 0 15 0,0 0 19 15,0 0 16-15,0 0 29 0,0-3 16 0,0-1-2 16,6 4-13-16,-6-7-20 0,0 3-23 16,0-3-32-16,0-4-32 0,0 0-23 15,8-7-15-15,-8-1-8 0,0-3-7 0,6-3-5 16,-6-8-3-16,6 0-3 0,0-8 1 15,-6-3-1-15,7 1 1 0,0-5-1 0,-1-4-1 16,1 5 0-16,-1-1 0 0,0 1 0 16,2-1 0-16,-2 4 0 0,0 4 3 15,-6-1 10-15,7 5 12 0,0 3 17 0,-7 0 28 16,6 4 6-16,-6 3-2 0,0 0-7 16,0 5-7-16,6-2-10 0,-6 9-16 0,0-1-8 15,0 0-8-15,0 4-4 0,0 0-3 16,0 0-5-16,0 4 2 0,0 4-1 0,0-1 1 15,0-3-3-15,0 7 5 0,0-4 4 16,0 0-1-16,0 1 1 0,0-2 5 16,0 5-3-16,0-3 4 0,0-1-9 0,0 4 1 15,0 0 3-15,0-3 6 0,0 3 10 16,0-4 3-16,7 4 2 0,-7-4-3 0,0 4-3 16,6 0 1-16,-6-3-2 0,7 3 2 15,-7 0 3-15,7-4 1 0,-1 4 1 0,0 0 0 16,14-4-3-16,-7 1-6 0,7-1 1 15,6 0-3-15,6 1-3 0,7-1-1 0,7-3 2 16,6-1 3-16,20 1-2 16,-1-4 0-16,21 0 6 0,5 0-4 0,14-3 4 15,6-1 1-15,14 0 3 0,-1 0 0 0,6-3-5 16,1 3 0-16,0 1-4 0,6-1-3 16,1 1-4-16,5-1-1 0,-6 0-6 15,7 5 0-15,0-1-2 0,0-1 0 0,0 1-4 16,6 0 3-16,13 0-1 0,-6 0 1 15,7 0-3-15,6 0 0 0,-7 0 2 0,0 4 0 16,-6 0-2-16,-1 0 0 0,-5-1-3 16,-1 5 0-16,0-1-1 0,-6 0-3 15,0 4 2-15,-6 0 0 0,-8 4 0 0,1-4 2 16,-7 4 1-16,0 3 1 0,-6-3-5 16,-6-1-3-16,-1 5 3 0,0-5 1 0,-6 4 3 15,0-3 1-15,-8 0-3 0,9 3-4 16,-9-3 2-16,1 3 1 0,-5 0 0 0,-2 1 5 15,1-1-3-15,-7 0 1 0,0 1-2 16,0-1-3-16,1 0 4 0,-7 0-1 0,-8 1-4 16,-6 0 2-16,2 2-1 0,-8-2 3 15,0-1-3-15,-6 0 2 0,-1 1 2 0,-5-1-4 16,-8 0-1-16,0 1 2 16,1-5 3-16,-1 5-1 0,-5-1 1 0,-1-4-1 0,0 1 2 15,-1 3-2-15,2-3 0 0,-1 0 2 16,-7 3-2-16,1-3-1 0,6-1 0 15,-13 1 0-15,6 0 2 0,1-1-1 16,-7-3-1-16,7 4 3 0,-7 0-2 16,0 0 0-16,-6-4-1 0,5 3 0 0,-5-3 0 15,6 4 0-15,-6-4 3 0,-1 0-2 16,1 4-1-16,-1-4 0 0,1 3 2 0,0-3-1 16,-8 0-1-16,8 0 6 0,-7 0 1 0,0 0-4 15,0 0 1-15,-7 0 2 0,2 0 1 16,-2 0-5-16,0 0-33 0,1 0-64 0,-1 0-118 15,-6 0-258-15,0-3-425 0,7 3-202 16,-14-4 210-16,1 0 346 0</inkml:trace>
  <inkml:trace contextRef="#ctx0" brushRef="#br0" timeOffset="4668.4969">9918 6271 19 0,'7'0'55'0,"-7"4"21"16,6-4 13-16,-6 4 31 0,7-4 20 0,0 3 15 16,-1-3 45-16,-6 0 31 0,6 4 21 15,-6-4 29-15,8 0 13 0,-2 4-11 0,-6-4-26 16,6 0-32-16,-6 0 19 0,6 3-24 16,-6-3-34-16,7 0-26 0,-7 0-29 15,0 0-34-15,7 0-33 0,-7 0-22 0,0 0-12 16,6 0-12-16,-6-3-6 0,0-1 0 15,0 0-3-15,0-3-3 0,0-4-4 0,0-3-1 16,-6-1 4-16,6-3-3 0,-7-1-1 16,-6-7-4-16,1 4 2 0,-2-3 4 0,-6-1 1 15,1 4 2-15,-1 1-1 0,-6 2 2 16,7 8-2-16,-7 0-1 0,-7 7 3 0,1 4 0 16,-1 8 9-16,-6 7 3 0,0 3 0 15,0 7 7-15,0 8-5 0,-1 4 2 16,2 7 1-16,-1 0 0 0,13 3 0 0,-1 1-3 15,1 0 0-15,14-1-4 0,5-2-3 16,0-2-4-16,7-2-1 0,0-9-1 16,7 2 2-16,6-9 0 0,-1-3-2 0,8-7 3 15,0-4-3-15,6-4 1 0,0-7-4 16,7-7-5-16,6-4-6 0,6-11-6 16,1-4-8-16,-1-6-1 0,1-5 4 0,-7 0 3 15,0-3 4-15,1 3 4 0,-8 4-2 16,-6 0 6-16,-7 11 7 0,1 4 10 15,-7 3 9-15,-7 4 5 0,2 4 15 0,-2 3 19 0,-6 0 14 16,0 8 18-16,0-4 8 0,0 8 1 16,0-1 3-16,0 4-11 0,0 0-31 15,-6 4-16-15,-2 3-16 0,8-4-19 0,0 8-42 16,0-3-82-16,0 2-78 0,8-2-72 16,-2-1-171-16,13 1-392 0,-6-5-165 0,6 1-65 15,1-8 417-15,6-3 257 0</inkml:trace>
  <inkml:trace contextRef="#ctx0" brushRef="#br0" timeOffset="4860.4133">10498 6440 155 0,'33'0'541'15,"-7"4"195"-15,0 3-77 0,-13-4-157 16,7 5-45-16,-8 0-94 0,-5-1-77 0,6 0-46 16,-6 0-34-16,-1 1-37 0,0-1-40 15,1 4-38-15,0 0-29 0,-7-4-20 0,6 4-14 16,-6 4-14-16,6-1-12 0,-6 1-44 15,0 4-63-15,0-1-82 0,7 0-131 0,-7 1-273 16,7-5-192-16,-7 4-119 0,6-3 58 16,-6-4 353-16</inkml:trace>
  <inkml:trace contextRef="#ctx0" brushRef="#br0" timeOffset="6226.7631">11801 6316 102 0,'32'3'158'0,"8"-3"114"0,-15 0 105 0,8 0 35 16,-7 0 35-16,0-3-42 0,0-1-70 15,0 0-31-15,-7 0-22 0,7 1-49 0,-6-5-51 16,-7 1-37-16,7 0-27 0,-7-4-25 16,0 0-20-16,0 0-19 0,0-4-10 15,-6 1-10-15,-1-5-10 0,0 5-2 0,2-4-6 16,-8-1-6-16,-8 1 1 0,8-1 1 15,-12 1 0-15,5 0-3 0,-6 7 2 0,0 0-1 16,-7 0 3-16,-6 7 2 0,0 4 3 16,-7 8 10-16,-6 6 6 0,1 4 1 0,-1 8 6 15,-7 11 1-15,7 3 2 0,-7 4-5 16,13 7-5-16,1 1-10 0,-1 2-2 0,14 5-4 16,0-4-4-16,12-4-4 15,7-7-1-15,0-7-1 0,7-8 0 0,-1-3 0 16,14-8 0-16,-1-3 0 0,7-8-5 0,6-3-10 15,8-8-17-15,5-7-13 0,1-4-13 16,6-6-9-16,6-9-1 0,-5-3 11 0,6-4 11 16,-8 1 12-16,-5-4 9 0,-1 7 4 15,-12 3 3-15,-7 8 7 16,-6 8 10-16,-8 3 16 0,2 0 9 0,-8 7 8 0,1 1 8 16,-7-1 13-16,6 4 2 0,-6 0 1 15,0 4-5-15,-6-1-19 0,6 1-10 0,0 3-6 16,-7 0-10-16,7 4-13 0,-6 0-38 15,0 4-56-15,6-4-63 0,0 3-86 16,0 2-179-16,0 2-313 0,0-4-90 0,0 1-90 16,0 0 228-16,0-4 290 0</inkml:trace>
  <inkml:trace contextRef="#ctx0" brushRef="#br0" timeOffset="6476.9345">12660 6579 327 0,'39'0'639'0,"1"0"123"0,-8 0-138 16,-5-4-102-16,-8 4-102 0,0 0-112 15,0 4-81-15,-5-4-55 16,5 0-32-16,-12 4-21 0,6-4-10 0,-7 3 7 0,1-3-2 16,-7 4-2-16,7 0 3 0,-7-1 3 15,6 5-4-15,-6 3-6 0,-6 0-9 16,6 7-13-16,-7-3-24 0,7 3-21 0,-7 4-7 16,7-4-13-16,0 1-4 0,0-4-5 15,0 3 2-15,7-3-6 0,0-5-5 0,-1 1-36 16,14-3-48-16,-1-1-62 0,1-7-69 15,12 0-46-15,1-4-36 0,6-7-129 0,7-3-297 16,5-4-128-16,1-1-87 16,1-3 143-16,-2 0 332 0</inkml:trace>
  <inkml:trace contextRef="#ctx0" brushRef="#br0" timeOffset="6717.2782">13761 6316 355 0,'0'0'612'0,"0"0"111"16,-6 3-129-16,-1-3-128 0,7 4-74 15,0 0-101-15,-7-1-79 0,7 1-56 0,0 0-48 16,0-1-34-16,0 1-26 0,0 0-16 0,7 3-40 15,-7-3-83-15,13-1-190 0,-6 1-392 16,5-4-250-16,2 0-39 0,6-4 407 0,-1 1 207 16</inkml:trace>
  <inkml:trace contextRef="#ctx0" brushRef="#br0" timeOffset="6917.3326">14524 6268 568 0,'51'18'755'16,"-11"-3"113"-16,-1 3-36 0,-13-3-171 0,-1 3-203 15,-5-3-156-15,0-1-105 0,-8 1-65 16,8 0-41-16,-1-8-48 0,1 4-69 0,0-7-74 16,-1-1-75-16,1-3-80 0,6 0-86 15,0-3-125-15,-7-1-116 0,7 0 28 0,-6 1 46 16,-1-1-2-16,1 0-125 0,-6 1 269 16,-2-1 175-16</inkml:trace>
  <inkml:trace contextRef="#ctx0" brushRef="#br0" timeOffset="6996.1662">15142 6414 727 0,'13'8'678'0,"-1"-1"78"0,2-3-75 0,-1-1-120 15,-6 1-166-15,-1 0-133 0,7-1-95 16,-7 1-68-16,1-1-85 0,0 2-87 16,5-2-95-16,-5-3-163 0,0 4-307 0,-1-4-56 15,7-4-96-15,-6 4 8 0,6-8 333 16</inkml:trace>
  <inkml:trace contextRef="#ctx0" brushRef="#br0" timeOffset="7684.0182">16432 6473 110 0,'12'4'428'0,"1"0"238"16,1-4-16-16,-2 3-155 0,2-3-125 15,-8 0-63-15,7-3-88 0,-7 3-61 16,8-4-43-16,-2-3-29 0,-4 3-20 0,-2-8-15 16,6 5-18-16,-5-7-8 0,0-1-9 15,-1 0-8-15,-6-3-3 0,7 0-3 0,-7-4-6 16,-7 0 4-16,7-4 8 0,-13 4 11 16,6 0 9-16,-5 4 8 0,-2 3 8 0,-5 1 8 15,-1 3 8-15,1 7 14 0,-7 4 16 16,0 7 18-16,0 4 16 0,-7 11-2 0,-5 11-5 15,-2 7-3-15,1 12-6 0,-6 10-19 16,-1 15-19-16,7 3-20 0,0-2-13 16,13-5-15-16,12-11-4 15,8-7-9-15,6-8-3 0,6-10-4 0,14-7-18 0,6-8-23 0,1-12-20 16,5-6-18-16,1-11-8 0,5-8-4 16,-5-7 3-16,6-7-12 15,1-7-7-15,-2-9 3 0,1-2 18 0,0-8 26 16,1 0 29-16,-8 4 40 0,-5 3 46 0,-9 11 45 0,2 8 20 15,-13 11 4-15,-1 3 4 16,0 4-3-16,2 4 8 0,-8 3 20 16,0 4 0-16,0 4-16 0,-8 3-33 0,8 4-28 15,0 0-25-15,-6 4-22 0,6 3-17 0,-6 4-49 16,6 0-57-16,-7 8-52 0,7-5-70 16,7 4-58-16,-1 0-15 0,0-3-12 15,8 0-81-15,-2-8-202 0,2-3-118 0,5-4-14 16,1-7-92-16,0-4 172 0,-1-4 288 15</inkml:trace>
  <inkml:trace contextRef="#ctx0" brushRef="#br0" timeOffset="8052.6468">16939 6689 570 0,'20'-4'664'0,"-7"4"121"0,-7 0-110 15,0 4-90-15,2 0-155 0,-2 3-127 0,-6 4-77 16,0 0-44-16,0 0-28 0,0 0-23 16,0 4-15-16,-6 0-24 0,-2-1-28 15,2 1-19-15,0 3-13 0,0 0-16 0,-1 1-13 16,7-5-15-16,-7-2-19 0,1 2-10 15,6-3-5-15,-7-4-10 0,7 1-16 0,7-5-2 16,-1-3-5-16,1-3 8 0,0-1 12 16,5-7 15-16,2-3 14 0,5-5 10 15,1 1 10-15,-1-1 10 0,0 1 10 0,-5 0 15 16,5 0 12-16,1 7 11 0,-8 0 8 16,2 3 10-16,-1 1 23 0,0 3 21 0,0 4-6 15,-1 4-4-15,2 0 1 0,-8 7 2 16,8-4 9-16,-8 8 8 0,7-5 0 0,-7 5-3 15,8 3-12-15,-8 1-20 0,0-1-23 16,1 4-21-16,6-3-17 0,-7-1-10 0,1 0-3 16,0-3-34-16,6-1-58 0,-7-3-63 15,8 0-90-15,-2 0-94 0,8-4-93 16,-7 1-188-16,13-5-377 0,-6-3-71 0,5 0 27 16,1-7 440-16,0 0 230 0</inkml:trace>
  <inkml:trace contextRef="#ctx0" brushRef="#br0" timeOffset="9816.1471">7033 5575 122 0,'0'0'72'16,"0"4"-2"-16,0-4-4 0,-6 0-18 0,6 0-16 16,0 0-10-16,0 0-8 0,0 0-6 15,0 0 3-15,0 0 3 0,0 0 6 16,6 0 7-16,-6 0 4 0,0 0 1 0,0 0 3 16,0 0 1-16,0 0-4 0,0 0-4 0,0 0 1 15,0 0 1-15,0 0 2 0,7 0 1 16,-7 0-2-16,0 0-1 0,0 0-1 0,7 0 0 15,-7 0-2-15,0 0 3 0,6 0 3 16,-6 0 6-16,0 0 6 0,6 0 7 0,-6 0 8 16,0 0 11-16,6-4 5 0,-6 4-1 15,8 0 2-15,-8 0 2 0,6 0-8 16,-6 0-3-16,6-3-6 0,-6 3-1 0,0 0-1 16,7 0 1-16,-7 0 0 0,6 0 2 15,-6 0 15-15,7 0 18 0,-7 3 21 0,7-3 26 16,-7 0 27-16,6 4 84 0,-6 0-15 15,6-4-41-15,-6 7-42 0,0 1-34 16,7 3-29-16,0 3-22 0,-7 5-10 0,0 2-14 16,0 5-10-16,0 3-6 0,0 5-1 15,-7 2-2-15,7-3-3 0,-7 0-3 0,7-4-4 16,-6-3-1-16,6 0-1 0,-6-8 14 16,6 0 9-16,0-3 3 0,0-4-9 0,-7-4-14 15,7 0-5-15,0-3-9 0,0-4-1 16,0 0-2-16,0-4-5 0,0-3 2 0,7-4 1 15,-7-4-3-15,12-7 0 0,-5 1-4 16,6-9 5-16,7-3 1 0,-1 4-4 16,1-4 3-16,6 0-2 0,-7 3 3 0,7 9-1 15,-12-1 1-15,5 7 3 0,-6 0 9 16,0 8 9-16,0 3 11 0,0 1 6 0,-7 6-1 16,8 1 8-16,-14 0-3 0,6 7 3 15,1-4 2-15,-1 4 2 0,-6 4 0 16,6-1-4-16,-6 4-7 0,7 1-11 15,0-4-8-15,-7 3 5 0,6-3 8 0,0-1 13 0,1 1 11 16,0-8 3-16,-1 0 2 0,7 1-10 16,0-8-14-16,0 0-11 0,7-8-6 0,6 1-10 15,-7-11-2-15,14 0-2 0,-1-4-6 16,8-7-13-16,-8 2-24 0,7-2-25 0,0 0-28 16,-6 0-39-16,-7 7-29 0,0 4-35 15,0-1-85-15,-13 8-166 0,0 0-223 0,0 4-69 16,-7-1-148-16,2 5 95 15,-8-1 333-15</inkml:trace>
  <inkml:trace contextRef="#ctx0" brushRef="#br0" timeOffset="11955.9219">19427 6063 64 0,'7'-4'241'0,"5"4"81"0,-4-3 10 16,-2 3-51-16,0-4-34 0,1 4-5 16,-7 0-12-16,7 0-6 0,-7 0-2 0,6 0 0 15,-6 0 55-15,0 0-11 0,6 0-50 16,-6 0-53-16,0 0-44 0,0 4-32 0,0-4-23 15,-6 0-18-15,6 3-13 0,-6 1-8 16,-1 0-7-16,-6-1-4 0,-1 1-3 16,-5 3-2-16,0 0-3 0,-8 1-2 0,1 3-3 15,-6 0 5-15,-1 0 4 0,-6 3 15 16,7-3 4-16,-7 4 11 0,0 0 2 0,6-4 1 16,0 3-10-16,8-3-9 0,5 0 0 15,0-3 6-15,8 3 12 0,-2-4 6 0,8 4 8 16,6-4 3-16,0 4-1 0,0 0-7 15,6 0-10-15,8 0-11 0,-2 0-12 16,8 4-4-16,0 0-5 0,5-1-1 0,1 1-7 16,1-1-31-16,-1 5-33 0,0-5-30 15,0 4-31-15,-7-2-32 0,-5-2-61 0,-2 1-111 16,-5 3-113-16,-7-3-10 0,0 3 41 16,-13-3 13-16,-1 3 33 0,-5 1 59 15,-7-5 43-15,-6 1 58 0,-1-4 86 0,-6 0 80 16,0 0 88-16,-6-4 89 0,6-3 79 15,-1 3 51-15,7-7 87 0,7 3 32 0,7-3-19 16,-1 4 7-16,0-4-38 0,8 0-49 16,6 0-43-16,-1 0-31 0,7 4-18 15,-7-1-13-15,14 1-14 0,-7 0-9 0,7-1 4 16,-1 5-10-16,6-1-23 0,2 4-28 16,-1 0-26-16,7 0-18 0,-1 4-20 0,7 0-14 15,0-1-10-15,6 1-18 0,1-1-59 16,7 1-79-16,-1 0-94 0,-7-1-83 0,7-2-228 15,-7-1-398-15,1 0-74 0,-1-1-3 16,-5-2 419-16,-1-1 239 0</inkml:trace>
  <inkml:trace contextRef="#ctx0" brushRef="#br0" timeOffset="12484.5492">21772 6938 340 0,'20'8'293'0,"-1"-1"141"0,-13-3 40 16,1 3 12-16,0 0-44 0,-1 1-8 15,-6-1-53-15,0 0-73 0,6 4-58 16,-6 0-47-16,0 0-36 0,0 0-26 0,0 4-22 15,0 3-19-15,0 4-18 0,0 0-12 0,-6 4-7 16,6 7-5-16,-6 4-5 0,-1 3-9 16,-6 0-3-16,6 4-3 0,-5-4-3 0,-2 0-3 15,8-3-4-15,-7-4-9 0,6-7 3 16,1-1 10-16,-1-6-2 0,1-5-10 0,-1-3-10 16,7-3-17-16,0-5-18 0,0-6-23 15,7-1-25-15,-1-11-12 0,1-3-6 16,13-11 11-16,-1-8 29 0,7-7 18 0,13-3 11 15,0-8 7-15,6 3 5 0,2-3 6 16,-2 8 8-16,1 10 13 0,-7 4 13 0,-7 11 25 16,1 11 27-16,-7 4 16 0,-6 11 14 15,-1-1 6-15,1 8-3 0,-2 4-7 16,2-1-12-16,0 8-10 0,-7 0 3 0,7 4-6 16,-1 3-16-16,1 1-14 0,-1-1-16 15,0 4-11-15,1 0-4 0,0 0-11 16,-7 0-5-16,-1-8-30 0,2 1-51 0,-8-4-47 15,7-3-28-15,-6-5-46 0,-7-3-87 16,6-4-76-16,-6 1-137 0,0-5-248 0,-6-3-89 16,-1-3-32-16,-6-1 54 0,1-3 251 15</inkml:trace>
  <inkml:trace contextRef="#ctx0" brushRef="#br0" timeOffset="12971.1228">20215 6605 399 0,'-52'-8'610'15,"13"1"75"-15,13-8-191 0,7 5-223 16,6 2-138-16,6 1-63 0,0 0-31 0,7 3 6 16,7 0 44-16,0-3 58 0,-7 7 33 0,6-4 8 15,1 1-22-15,-1 3-25 0,7-4-19 16,0 4-16-16,0 0-11 0,13 0-13 0,6 4-14 15,14-4-12-15,13 3-5 0,13 1-7 16,19-4-2-16,13 4-4 0,33 3-2 16,19-3 8-16,13-1 0 0,7 1-5 0,7 0 1 15,5-1-3-15,1 1-1 16,7 0 0-16,-1-1-3 0,7 1-1 0,0-1-2 0,6 5 1 16,-6-1-1-16,13 5 0 0,-7-2 0 15,7 1 0-15,0 0 0 0,0 4-4 0,6 3-3 16,-6-3 1-16,7 3-2 15,0-3 5-15,-1 3 8 0,0-3 4 0,-6 0 1 16,0-1-4-16,0 1-7 0,-6-1-6 0,-8-3-9 16,-5 4-3-16,-1 0 0 0,-12-1-5 15,-7 1 0-15,-1-4-4 0,-19 4-1 16,0-4-1-16,-12 0 3 0,-14-4-2 0,-6 4 0 16,-7-4-1-16,-19 1 0 0,-13-5 0 15,-14 1-3-15,-5 0-8 0,-15-4-7 16,-18 0-8-16,-1 0-12 0,-12 0-28 0,-7 0-63 15,1 0-76-15,-8 0-81 0,-6-4-224 16,6 0-328-16,-6 4-45 0,-6-3-68 0,0-1 247 16,-1-3 296-16</inkml:trace>
  <inkml:trace contextRef="#ctx0" brushRef="#br0" timeOffset="13984.7548">21310 5282 52 0,'-7'-3'277'16,"7"3"141"-16,-6-4 13 0,6 4-46 0,-7 0-33 0,7-4-29 15,0 4-14-15,-7 0 33 0,7 0-23 0,0 0-56 16,0 4-57-16,0-4-50 0,7 4-38 16,0-1-32-16,6 1-26 0,6 0-16 0,0-1-16 15,8 1-11-15,-1 3-3 0,6-3-6 16,1-1-1-16,6-3-4 0,-7 5 3 0,8-5-4 16,-15 0-10-16,9 0 6 0,-16 0-7 15,2-5-7-15,-1 5-8 0,-11 0 0 16,4-3-2-16,-12-1 1 0,6 4 11 0,-12-3 4 15,6 3 4-15,-6 0 2 0,-8 0-1 16,2 0-1-16,-8 3 6 0,1-3 6 16,-7 7 6-16,-7 1 8 0,1 0 8 0,-8 3 8 15,1-1-2-15,0 1-5 0,7 4-5 16,-1-4-8-16,7 0-6 0,6 0-4 0,1 0 1 16,6 0 4-16,6 0 5 0,1 0 6 15,0-3 1-15,12 2-1 0,0 1 1 0,1 0-5 16,6 4-4-16,6-4-4 0,1 4-1 15,6-5 2-15,0 5-5 0,1 0 1 16,5-1-4-16,-7-2 3 0,8 2-4 0,-13 1 1 16,6-4 6-16,-13 0-1 0,0 0 6 0,0 0 2 15,-7 0-6-15,-6 0 1 16,-6 0-2-16,-1 3 0 0,-5 1-1 0,-14-1-5 16,-7 9-5-16,-7-5 1 0,-11 8-1 0,-8-4 6 15,1 3 13-15,-1 1 16 0,-6-8 20 0,12 4 11 16,2-7 23-16,11-1 8 15,8-3-9-15,-1 0-28 0,14-3-28 0,6-5-17 16,0 1-6-16,6 0-1 0,7-4 2 16,0 3 9-16,7-3 9 0,-1 4-5 0,7-4 3 15,7 4-3-15,12-4 3 0,7 3-3 16,7-3-7-16,13 0-3 0,6 0-3 16,13-3-3-16,0 3 4 0,7 0-6 0,-1 3 1 15,-5-3-3-15,-2 4 0 0,-4 0-1 16,-8-1 0-16,-13 1-17 0,-7 0-32 0,-12 3-34 15,-7-7-31-15,0 4-24 0,-13 0-22 16,0-1-35-16,-6-3-139 0,5 0-262 0,-12 0-195 16,0 0-65-16,0 0 11 0,0 0 233 15,-6 0 251-15</inkml:trace>
  <inkml:trace contextRef="#ctx0" brushRef="#br0" timeOffset="14295.4457">21466 6008 120 0,'0'-4'254'0,"-7"4"117"0,1 0 53 16,6 0 17-16,0 0-12 0,-7 4-38 0,7-1-17 16,0 1-39-16,0 3-79 0,0 1-78 15,0-1-56-15,0 4-42 0,0 0-32 0,0 0-27 16,0 4-51-16,7-4-111 0,-7 3-183 0,0-3-156 16,0 0-80-16,0 0-122 0,0 0-17 15,0 1 202-15</inkml:trace>
  <inkml:trace contextRef="#ctx0" brushRef="#br0" timeOffset="14447.9816">21355 6257 115 0,'-7'7'297'15,"1"0"157"-15,0 1 46 0,-1-1 35 0,7 4-49 0,-7 0-38 16,1 0-45-16,0 0-96 16,-1 0-85-16,1 0-70 0,-1 0-53 0,0 0-34 15,1 0-25-15,0 0-35 0,-2 0-56 16,2 0-83-16,0-4-167 0,6 1-255 0,-7-1-82 15,7 0-154-15,0-3 6 0,-6-1 317 16</inkml:trace>
  <inkml:trace contextRef="#ctx0" brushRef="#br0" timeOffset="14643.1288">21486 6323 180 0,'25'-7'410'0,"-5"-1"156"0,6 4-1 16,-6-3-50-16,-1 3-65 0,7 4-25 0,-6-3-99 15,-1-1-101-15,-6 4-78 0,6 0-53 16,1 0-38-16,0-4-64 0,-1 4-104 0,1 0-174 16,-7 4-177-16,0-4-13 0,0 0-79 15,-7 4-46-15,1-1 25 0,0-3 106 16</inkml:trace>
  <inkml:trace contextRef="#ctx0" brushRef="#br0" timeOffset="14932.9422">21752 6378 35 0,'-13'14'208'0,"7"1"104"0,-8 0 51 16,2-4-17-16,6 3 1 0,-2-2-3 0,2-1-15 15,6-4-18-15,0 0 39 0,-6 0-53 16,6-3-78-16,0 3-74 0,6-7-48 16,-6 4-38-16,6-4-53 0,2 0-78 0,-2 0-123 15,6-4-137-15,2 1-63 0,5-5-37 16,-5 1-62-16,5-4 23 0,-6 0 37 0,0 0 105 16,7 0 93-16,-14-4 104 0,7 4 81 15,0-3 75-15,-7 3 92 0,8 0 92 0,-8 0 79 16,1 0 39-16,-1 4 7 0,0-1 12 15,2 5-4-15,-2-5 12 0,0 5 41 0,-6 3-25 16,0-4-70-16,6 4-59 16,-6 0-48-16,0 4-37 0,0 3-31 0,7 0-27 15,-14 4-27-15,7 4-20 0,0 7-17 16,-6 0-9-16,0 0-8 0,0 7-11 0,-2 0-29 16,2-3-43-16,0 3-47 0,-1-7-57 15,7 0-102-15,-6-7-229 0,6 0-179 0,0-4-111 16,-7-8 1-16,7-3 175 0,0-3 269 15</inkml:trace>
  <inkml:trace contextRef="#ctx0" brushRef="#br0" timeOffset="15453.8585">21804 5253 168 0,'0'-22'144'0,"7"4"50"0,-7-4 2 15,0 4 22-15,0-5 6 16,0 9 11-16,6-5 35 0,-6 5 14 0,0 3-3 16,0-4-17-16,0 8-20 0,0-4 15 15,0 4-42-15,0-1-53 0,0 5-36 0,-6-1-18 16,6 4-6-16,0-3-9 0,0 3-7 15,0 3-8-15,-7 4-11 0,1 1-14 0,6 6-10 16,-13 5-9-16,6 3-10 0,-5 7-7 16,5 0-5-16,-6 1-3 0,0 3-7 0,-1-4-1 15,8-4 4-15,-6 1-3 0,4-7 4 16,2-1 7-16,6-7 6 0,-6 0-1 0,6-4-5 16,0-3-10-16,0-1-3 0,0-3 1 15,0-3-2-15,6-5 0 0,-6-3-6 16,6 0 3-16,8-7-1 0,-2-4-1 0,2-4 5 15,5-3 0-15,7 0 2 0,-6 0 0 16,6-1 6-16,-7 4 2 0,1 4 1 0,0 4 3 16,-1 4 6-16,-5 3-1 0,-2 3 5 15,-6 1 5-15,8 3-1 0,-8 4 1 0,1 0-6 16,-1 0-3-16,-6 4-1 0,6 0-10 16,2 3-2-16,-8 0-13 0,6 1-42 0,-6-1-59 15,6 4-87-15,-6 3-204 0,6 1-319 16,2 0-65-16,-2 3-123 0,7 1 198 15,-7 3 313-15</inkml:trace>
  <inkml:trace contextRef="#ctx0" brushRef="#br0" timeOffset="15988.089">22847 5722 33 0,'38'19'280'15,"-5"-5"132"-15,-1 1 36 0,-12-4 1 0,-1 0 5 16,-5-4-12-16,-2 0 33 0,-4-3-47 15,4 0-80-15,-5-1-75 0,-7-3-64 0,6 0-57 16,1 0-46-16,0 0-30 0,-7-3-27 16,6-1-14-16,0-3-10 0,0-1-11 15,2 1-4-15,-2-4-7 0,-6-3-10 0,6-2-11 16,-6 2-9-16,0-1 2 0,-6-3-5 16,0 0 7-16,-2 3 7 0,-4-3 6 0,-1 7-2 15,0-4 2-15,0 8 5 0,-7 0 0 16,0 7 4-16,1 0 5 0,-7 3 9 0,6 8 4 15,-5 0 3-15,-1 7-1 0,6 8-1 16,-6 0-2-16,7 6-3 0,-1 5-3 16,7 0-1-16,0-1-3 0,6 1-2 0,1-4 0 15,6 0 0-15,6-4 3 0,-6-3-2 16,13-4-9-16,1-7-8 0,-2 0-8 0,8-4-8 16,6-8-11-16,0-3 5 0,0-7 4 15,6 0 9-15,8-12 6 0,-7-3 8 0,5-4 2 16,-5-3 0-16,-1 0 6 0,1-4 16 15,-7 0 23-15,0 7 22 0,-7 1 14 16,-5 3 12-16,-2 7 8 0,-4 1-14 0,-2 6-22 16,0-3-13-16,-6 8-4 0,7-2 1 15,-7 5 7-15,0 0 6 0,-7 8-8 0,7-5-13 16,-6 9-7-16,6 2-16 0,-6 1-5 16,6 7-5-16,0-4-2 0,0 8-1 15,6-1-4-15,0-2-20 0,7 2-31 0,1-3-39 16,12-4-38-16,-7-3-39 0,13-8-9 15,1 1-37-15,-1-12-106 0,2 0-171 16,4-7-136-16,-5-7 70 0,-1 0-19 0,-5-4 35 16,-8-4 38-16,0 0 79 0,1 1 149 0</inkml:trace>
  <inkml:trace contextRef="#ctx0" brushRef="#br0" timeOffset="16130.3033">23739 5652 105 0,'6'-10'352'0,"1"2"195"0,-1 1 49 15,1 0-19-15,-1 3-83 0,-6 0-25 16,7 1-97-16,-1 3-93 0,0 0-77 0,2 0-64 15,-2 3-47-15,0-3-32 0,1 4-36 16,6 0-64-16,0-1-116 0,0 5-259 0,6-5-291 16,-5 5-118-16,5-5-84 0,-6 4 284 15,0 1 265-15</inkml:trace>
  <inkml:trace contextRef="#ctx0" brushRef="#br0" timeOffset="16280.0697">23960 5810 268 0,'-6'22'661'0,"-8"3"150"15,8-3-141-15,0-3-67 0,6-1-135 16,-7-3-120-16,7 0-72 0,-6-5-53 16,6 5-51-16,0-4-50 0,-7 4-42 0,7-4-26 15,0 0-19-15,-7 4-48 0,7-1-72 16,0 1-87-16,-6 3-170 0,0 0-354 0,-1 1-232 16,0 3-142-16,-5-1 346 15,-2 5 290-15</inkml:trace>
  <inkml:trace contextRef="#ctx0" brushRef="#br0" timeOffset="17218.403">25230 4748 62 0,'6'-4'256'16,"-6"0"112"-16,0-3 36 0,8-1-28 16,-8-3-34-16,6 0-67 0,-6 1-54 0,6-5-49 15,-6-3-23-15,0-1 18 0,0-3 48 16,0 1-4-16,-6-5-37 0,6-4-39 0,-6 5-34 16,-2-4-16-16,-4-1-20 0,-1 4-11 15,-1 1-7-15,2-1-4 0,-8 4-8 0,0 4-7 16,-5 3-5-16,-1 0 1 0,-7 9 5 15,1 1 9-15,-8 5 5 0,1 8 3 0,0 7-1 16,-7 3-1-16,1 8-6 0,6 3-3 16,-1 4-2-16,2 4-3 0,5-1-7 0,7 1-5 15,0-1-4-15,7-2 4 0,5-5-1 16,8 0 2-16,6-7-5 0,0 0-1 16,6-3-1-16,0-5-3 0,8-3-3 15,6 0-7-15,5-7-12 0,8-1-11 0,6-6-8 16,7-1-2-16,6-7-4 0,0-4 4 0,7-3 4 15,-8-4 12-15,-4 0 4 16,-2 0 7-16,-13 0 9 0,1 4 15 0,-7 3 19 16,-6 4 5-16,-14 3-1 0,7 1-2 0,-6 4 11 15,-7 3 21-15,0 3 20 0,-7 1 20 16,0 7 20-16,1 0-7 0,-6 4-15 16,-8 3-22-16,6 4-24 0,-5 4-18 0,5-1-13 15,2 4-14-15,-1-3-4 0,6 4-6 16,7-5-24-16,0 1-49 0,20-4-69 0,0-1-67 15,5-5-42-15,9-5-72 0,4-4-219 16,7-7-274-16,2-4-26 0,-2-7-8 0,7-3 121 16,-13-1 315-16</inkml:trace>
  <inkml:trace contextRef="#ctx0" brushRef="#br0" timeOffset="17360.343">25686 4711 201 0,'13'-8'392'16,"0"-2"201"-16,-6 2 54 0,-7 5-83 15,6-1-37-15,-6 0-83 0,7 1-117 0,-7-1-103 16,0 4-75-16,6 0-51 0,-6 0-34 0,0 0-20 15,0 0-52-15,7 0-82 0,-7 0-182 16,6 0-323-16,0 4-171 0,2-1-160 16,-2 5 150-16,7-5 331 0</inkml:trace>
  <inkml:trace contextRef="#ctx0" brushRef="#br0" timeOffset="17517.8054">25822 4832 38 0,'0'14'316'16,"0"5"180"-16,-6-1 71 0,6 1 54 0,-6-1-74 0,-1-4 19 15,1 5-91-15,6-1-104 0,-13-3-84 16,6 3-77-16,1 1-65 0,0-5-49 0,-8 1-27 16,8 3-26-16,-7 0-15 0,6-3-45 15,-6 3-62-15,7-3-65 0,-1-1-72 0,0-3-170 16,1 4-285-16,6-4-145 0,-6-3-142 16,12 3 195-16,0-8 331 0</inkml:trace>
  <inkml:trace contextRef="#ctx0" brushRef="#br0" timeOffset="17878.5166">26552 4601 39 0,'6'-8'324'0,"2"5"167"0,-8-1-25 0,6 0-48 15,-6 1-67-15,6-1-40 0,1 4-34 0,-1 0 36 16,1 0-49-16,-1 0-66 0,7 4-55 16,1-1-42-16,5 1-32 0,1 3-22 0,6-2-16 15,-7 6-7-15,14-4-5 0,-8 4 3 16,8-4 1-16,-1 8 1 0,2-4-3 0,-2 3 10 16,1-3 3-16,-14 4 16 0,1-4 14 15,0 3 14-15,-8-3 6 0,-6 4-5 16,-6 0-8-16,0 0-12 0,-6-1-13 0,-6 4-14 15,-8 1-6-15,-7-1-9 0,-5 4-6 16,6 0-3-16,-13 0-10 0,6 0-36 0,1 0-49 16,-1-4-75-16,14 1-135 0,-1-5-205 15,7-2-163-15,7-1-47 0,-1-4-50 0,7 0 54 16,7-7 305-16</inkml:trace>
  <inkml:trace contextRef="#ctx0" brushRef="#br0" timeOffset="18196.5748">27002 5041 122 0,'19'7'322'0,"1"-3"174"0,-8 3 51 16,-4 0 19-16,4-3-79 0,-6 0 19 16,2 3-76-16,-8-7-90 0,6 4-84 15,-6-1-75-15,6-3-55 0,-6 4-41 0,0-4-27 16,0 4-20-16,0-4-14 0,7 0-8 16,-7 0-9-16,0 3-7 0,0-3-14 0,0 0-8 15,0 0-13-15,0 0-5 0,0 0-9 16,0 0-4-16,0 0-5 0,0 0-9 0,0 0 2 15,0 0 3-15,0 0 6 0,0 0 9 16,0 0 7-16,0 0 11 0,0 0 3 0,0 0 9 16,0 0 4-16,0 0-8 0,0 0 1 15,0 0-5-15,0 0-8 0,0 0-5 0,0 0-8 16,-7 0-18-16,7-3-32 0,0 3-43 16,0 0-51-16,0 0-50 0,0 0 12 0,0 0-4 15,0-4-39-15,0 4-62 0,-6 0-47 16,6-4-34-16,0 4-7 0,0-3 39 15</inkml:trace>
  <inkml:trace contextRef="#ctx0" brushRef="#br0" timeOffset="18719.661">27770 4740 130 0,'0'-10'271'0,"7"-6"126"0,-7 5 41 16,0 1 28-16,0-1-17 0,6 0-39 15,-6 3 28-15,0-3-68 0,0 4-102 16,0 0-88-16,0 3-59 0,0 0-27 0,0 4-1 16,-6-3-3-16,6 3-4 0,-7 0 0 15,0 3-1-15,-5 8-6 0,5 0-7 0,-13 11-13 16,8 4-8-16,-8 4 3 0,1 10 0 16,-1 0-2-16,6 4-4 0,8 4-12 0,0 3-8 15,12-4-2-15,0 5-7 0,14-8-3 16,0-1-4-16,13-6-5 0,6-4 3 15,7-7-14-15,5-4-24 0,1-8-18 0,7-6-13 16,0-8-4-16,-8-4 5 0,8-7 14 16,-13-7 13-16,-7-4 8 0,0-4 9 15,-13-3 8-15,-6-8 6 0,-8 4 6 16,-5-7 9-16,-7-1 11 0,-13-2 16 0,1 2 8 16,-21-2 7-16,1-2-4 0,-15 2-5 15,-11 2-2-15,-7 1-1 0,0 3 6 0,-14 8-7 16,8 0-12-16,-8 7-16 0,8-1-10 0,0 9-57 15,12-1-106-15,13 4-132 0,7 8-247 16,13-5-390-16,13 8-84 0,7 0-39 0,6 4 429 16,6 0 244-16</inkml:trace>
  <inkml:trace contextRef="#ctx0" brushRef="#br0" timeOffset="18820.0838">27881 4759 236 0,'46'33'531'15,"-14"-4"155"-15,-6-4-79 0,-7-6-177 0,-5-4-213 16,-2-1-278-16,2-6-312 0,-8 3-326 15,7-8-51-15,-13 1 309 0</inkml:trace>
  <inkml:trace contextRef="#ctx0" brushRef="#br0" timeOffset="23194.0266">11130 8367 105 0,'-7'11'252'0,"7"4"116"0,-6-1 44 15,0 5-14-15,6-1-24 0,0 1-34 16,0 2-32-16,6 1 27 0,0-3-31 0,8 3-70 16,-2-1-55-16,8-2-44 0,-1-1-34 15,7-3-25-15,1-4-21 0,5 0-18 16,1-7-12-16,5-1-8 0,2-3-7 0,12-7 0 15,0 0-2-15,0-8-5 0,7-7-15 0,-7-4-8 16,0 1-9-16,0-8-2 0,-13-4 0 16,0 0 2-16,-6-3 3 0,-14 3 4 15,1-3 7-15,-13 0 2 0,-1 3 6 16,-6 1 4-16,-6 2-3 0,-1 5 14 0,-13 4 11 16,1-1 11-16,0 8 12 0,-1-1 4 0,-6 5 2 15,7 7 3-15,-15-1 6 0,9 4 7 16,-8 8 8-16,1 4 11 0,-2 6 9 0,-4 8 10 15,5 7 4-15,-6 15 2 0,0 4 12 16,7 14-7-16,-2 12-9 0,2 2-19 16,7 5-14-16,11-4-10 0,8 0-21 0,0-4-13 15,12-3-8-15,6-4-3 0,2-4-8 16,12-4 2-16,-1-10-14 0,9-4-30 0,5-11-50 16,6-7-51-16,1-8-50 0,5-11-33 15,8-7-28-15,-6-7-98 0,5-15-159 0,-5-4-147 16,-8-10 45-16,1-8-33 0,-14-4 53 15,1-3 80-15,-14-4 115 0</inkml:trace>
  <inkml:trace contextRef="#ctx0" brushRef="#br0" timeOffset="23579.5585">12120 8466 289 0,'7'-19'249'0,"-7"5"126"0,6 7 44 0,-6 7 64 16,0 0 3-16,0 3-34 0,0 5-22 16,0-1-80-16,0 4-82 0,0 4-61 0,0-1-50 15,0 5-41-15,0 3-29 0,-6 3-23 16,6 1-17-16,-7 3-15 0,7 1-11 15,-7 2-3-15,7-2-7 0,-6-5-2 0,6-2 0 16,-7-1 4-16,7-4 2 0,0-4-2 16,0-3-3-16,0-3-7 0,-6-5-7 0,6 1-5 15,0-8-5-15,0-3-4 0,6-4 1 16,1-7 3-16,-1-4 2 0,8-8 3 16,-2-3 3-16,8-3 2 0,-1-1-1 0,7 0-1 15,0 1 1-15,1 7 0 0,-7-1 1 16,-2 12 3-16,2 4 6 0,-7 2 9 0,7 5 13 15,-8 3 11-15,-4 8 4 0,4 3 2 16,-5 0 2-16,6 5 2 0,-6 2-1 0,-1-3 5 16,0 8-1-16,0-1-4 0,2 0-9 15,4 4-8-15,-5 0-10 0,6 0 0 0,0 0-7 16,0-3 2-16,0-1-3 0,0 0 2 16,13-3-7-16,-6-4-7 0,12 0-40 0,1-4-64 15,6-3-60-15,7-4-51 0,-1-4-127 16,7 0-241-16,1-7-188 0,-8-3-60 15,7-1-26-15,-13 0 236 0,0-3 277 16</inkml:trace>
  <inkml:trace contextRef="#ctx0" brushRef="#br0" timeOffset="24727.5535">13266 8499 183 0,'-13'-7'150'0,"0"-1"46"0,7-2-1 0,0-1 6 16,-2 3-13-16,2-3-12 0,0 0-15 0,-1 4 6 16,0-4-7-16,7 0-19 0,-6 0-19 15,6 0-16-15,0 0-13 0,0 0-8 0,0-4-4 16,6 4-4-16,1 0-1 0,0-4 1 15,-1 4-1-15,8-3 22 0,-2 3 37 16,1-4 19-16,0 4 6 0,6 4-15 16,1-4-25-16,-7 7-21 0,7-3-13 0,0 3-9 15,-2 4-4-15,2 4 8 0,-7 3-1 16,7 4 0-16,0 4 0 0,-8 3 0 0,8 4 0 16,-1 4 3-16,-5 3-10 0,-2 4-12 15,2 7-9-15,5 0-7 0,1 1-6 16,0 3-10-16,-1-4-7 0,7 4-3 0,0-7 0 15,0 3-4-15,7-7-7 0,6-3-1 16,-7-9 1-16,7 1-5 0,1-7-32 0,5-8-31 16,-6-3-32-16,0-4-32 0,7-4-35 15,-14-3-43-15,7-8-95 0,-13 1-103 0,0-4-66 16,-6-1 76-16,-7-7 17 0,-7 1 16 16,-6-1 50-16,0-7 63 0,-6 0 52 0,-7-4 56 15,-7-3 55-15,1 0 56 0,-1-1 54 16,-6 1 48-16,6 0 50 0,1 4 54 0,0-1 65 15,0 7 75-15,-1 5 33 0,6 3 2 16,1 4 36-16,1 7-48 0,-2 0-56 0,-5 7-42 16,6 4-28-16,-7 4-26 0,1 7-22 15,-7 3-19-15,-7 16-21 16,-13 2 0-16,1 13-14 0,-7 6-17 0,-13 11-19 16,0 8-18-16,0-1-4 0,6-3-9 15,6-4-2-15,2-3-5 0,11-8-5 0,8-10-11 16,7-4-11-16,-2-12-3 0,14-3-22 0,6-11-49 15,1-4-81-15,0 1-96 0,6-8-81 16,0 0-194-16,0-4-371 0,6-3-91 16,-6-4-41-16,0-4 350 0,6 0 284 0</inkml:trace>
  <inkml:trace contextRef="#ctx0" brushRef="#br0" timeOffset="27969.4287">21713 12269 196 0,'-6'7'147'0,"6"4"48"0,0 0 3 16,-6-4 3-16,6-3-13 0,0 3-8 15,0-3 0-15,-8 4 30 0,8-5 13 16,0 1-2-16,0 3-13 0,-6-3-20 0,6-1-34 16,0 1-6-16,0 0-19 0,0-1-22 15,0-3-15-15,-6 4-8 0,6 0-8 16,0-4 0-16,0 0-6 0,0 0-8 0,-7 0-13 15,7 0-11-15,0-4-4 0,0 4-9 16,-6-4-6-16,6 1-5 0,0-5 1 16,0 1 4-16,0-4-3 0,0-4-4 0,0 0-8 15,6-3-1-15,-6-7 1 0,7-1 2 0,-7-7-6 16,6-7 2-16,0-1-1 0,8-10-1 16,-8-4 0-16,7-7-2 0,0-8 2 15,7-3 0-15,-7-8 2 0,7-3 1 0,-8-7-2 16,8 2 0-16,-1 2-1 0,1 2 0 15,-7 9 0-15,7-1 0 0,0 0 0 0,-2 0 0 16,2 4 0-16,7-4 3 0,-9 4 0 16,9-5 4-16,-1 5-3 0,6 0 6 0,1-1-1 15,6-2 4-15,0 2 2 0,7 1 3 16,0 0-1-16,-1 0 5 0,7 6-2 16,-7 2-5-16,1 3-2 0,0 3-1 0,-7 8 0 15,6 3-2-15,-6 0-1 0,7 4-1 16,-7 4 0-16,7 0 3 0,-7-1-2 15,6 1-1-15,1 0-6 0,6-1 2 0,0-2-3 16,1-2 5-16,-1 2-4 0,6-5 4 0,0 1-4 16,1-1 4-16,-6 4-4 0,5 0-1 15,-5 3 2-15,-2 5-2 0,1 3-1 0,1 0 2 16,-8 7 2-16,1 1-3 0,-1-1 3 16,0 4-1-16,-5 0 1 0,-1 8-6 0,0-5 2 15,-7 4 3-15,1 4-2 0,-1-3 2 16,2 3-2-16,-2-4-1 0,1 4 0 15,6 0-3-15,-7 0 2 0,1 0 1 0,5 0 3 16,-5 0-2-16,7 0-1 0,-8 4 0 16,7-4 0-16,-6 3 0 0,5 1 0 0,-5 0 0 15,-1-1 0-15,8 1 0 0,-7 0 0 16,-1 0 0-16,1-1 0 0,-7 1 2 0,0 3 5 16,-1-3-5-16,2 3-1 15,-8 1 1-15,0-1-1 0,1 0-1 0,0 1 3 16,-1-1-2-16,-5 0 0 0,-2 1-1 0,8-1 3 15,-7 4-2-15,0-3-1 0,6-1 0 16,-5 4 0-16,-2-4 0 0,8 4 0 16,-1-3 0-16,1 3 2 0,-6 0-1 0,5-5-1 15,1 5 3-15,-2 0-2 16,2 0 3-16,0 0-3 0,-1 0-1 0,1 0 0 0,0 0-3 16,-7 0 2-16,7 5 1 15,-2-5 0-15,-4 0 0 0,5 3 5 0,1-3-3 0,-8 0-2 16,8 4-2-16,-7-4 4 0,1 4-2 15,5-4 3-15,-6 0-5 0,0 3 2 16,0-3 0-16,6 4 0 0,-5-1 3 16,-2-3-2-16,-5 4-1 0,6-4 0 15,0 0 3-15,0 4-2 0,-6-4-1 0,5 3 0 0,-4-3 0 16,4 0 0-16,-5 0 0 16,-1 0 0-16,1 4 2 0,-1-4-3 0,1 0 1 15,-1 0 0-15,0 0 0 0,-6 0 0 0,8 4 0 16,-2-4-3-16,0 0 7 0,1 0-5 15,0 0 1-15,-1 0 0 0,-6 3 2 16,7-3-4-16,-1 0 2 0,0 0 0 0,1 0 0 16,-7 0 0-16,7 4 2 0,-1-4-2 15,0 0 0-15,1 0 0 0,0 0 0 0,-1 0-2 16,-6 4 2-16,7-4 0 0,-1 0 0 16,1 0 0-16,-1 0 2 0,-6 0 1 0,7 0-5 15,-1 3 2-15,0-3 3 0,-6 0-2 16,8 0-1-16,-2 0 3 0,-6 4-2 0,6-4-1 15,-6 0 0-15,7 0 5 0,-1 0 2 16,-6 0 1-16,7 4 0 0,-7-4 0 16,6 0-6-16,-6 0 2 0,0 0 0 0,7 0-2 15,-7 0 0-15,6 0-1 0,-6 0-1 16,0 0 0-16,6 0 0 0,-6 0 0 0,0 0 0 16,8 0 0-16,-8 0 0 0,0 0 0 15,6 0 0-15,-6 0 3 0,0 0 1 0,6 0-2 16,-6 0 0-16,0 0-1 0,0 0 5 15,0 0 1-15,0 0-4 0,7 0 3 16,-7 0 2-16,0 0-4 0,0 0 1 0,0 0 1 16,0 0 2-16,7 3-3 0,-7-3 0 15,0 0 1-15,0 0-4 0,0 0 5 0,0 0-3 16,0 0 4-16,0 0-1 0,0 0 1 16,6 0-3-16,-6 0 5 0,0 0-2 15,0 0-2-15,0 0 1 0,0 0 1 0,0 0-5 16,0 0 3-16,0 0-4 0,0 0 4 15,0 0-6-15,0 0 0 0,0 0-3 0,0 0 2 16,0 0 5-16,0 0-2 0,0 0-4 16,6 0 4-16,-6 0 4 0,0 0-2 15,0 0 1-15,0 0 1 0,0 0 4 0,0 0 2 16,0 0 0-16,0 0 3 0,0 0-2 16,0 0-1-16,0 0 3 0,0 0 3 0,0 0 1 15,0 0-2-15,0 0-3 0,0 0-4 16,0 0-4-16,0 0-15 0,0 0-34 15,0 0-48-15,0 0-92 0,0 0-243 0,0 0-406 16,0-3-218-16,0 3 129 0,0 0 362 16</inkml:trace>
  <inkml:trace contextRef="#ctx0" brushRef="#br0" timeOffset="29612.3013">21934 11133 136 0,'-6'7'76'0,"0"0"20"0,0 1 6 16,6-5-10-16,-8 5-11 0,2-5-12 0,6 1-8 16,0 0 3-16,-6-1 0 0,6 2-4 15,-7-2-7-15,7 1-4 0,0-1-5 16,-6 1-1-16,6 0 2 0,0-1-2 0,0 1-3 16,0 0-2-16,0-1 0 0,-7 1-1 15,7 0-3-15,0-1 0 0,0 1-7 0,0 0-4 16,0-1 0-16,0 1-1 0,0 0-2 15,0-1 2-15,0 1 7 0,0 3 7 0,0-3 7 16,0-1 7-16,0 1 3 0,7 0 3 16,-7-1 3-16,0 1 3 0,0 0 1 0,0-1-2 15,0-3 3-15,6 4 6 0,-6 0 6 16,0-4 6-16,0 3 4 0,7 1-3 0,-7-4 0 16,0 4-1-16,0-4-7 0,0 3 12 15,0-3 0-15,6 4-7 0,-6-4 0 0,0 0 2 16,0 4 8-16,0-4-4 0,0 0-2 15,6 0-8-15,-6 0-10 0,8 0-10 16,-2-4-11-16,0 0-9 0,7 1-5 0,0-1-4 16,6-3-2-16,1-4-6 0,0 0 5 15,6 0 0-15,-1-4 0 0,9 1 0 0,-9-5-2 16,8 5-1-16,-1-9-1 0,2 5 10 16,-2-7 7-16,7-1-8 0,-6 0-7 15,12-6-6-15,1-5-8 0,-1-4-2 0,7 1-2 16,7-8-3-16,6-6 2 15,0-1 1-15,7 3-2 0,6 1 0 0,1 0-1 0,-8 7 2 16,6 0-2-16,-4 0 0 0,-2 3-1 16,-6 1 0-16,0 4-3 0,-6-1 5 0,0 0-1 15,-1-3-1-15,-5 4 0 0,5-1 0 16,1-4 0-16,-7 1 0 0,0 0 0 16,0-1 0-16,0 1 0 0,-6 4 0 15,-1-1 3-15,-5 0-2 0,5 4-1 0,-6 1 0 16,-7 2 0-16,8 5 0 0,-7-1-3 0,-7 0 2 15,6 4 1-15,-7 0-3 0,2 0 2 16,-7 4 1-16,6-4 0 0,0 4-2 0,-7-1 3 16,7-3-1-16,-6 4 0 0,-1 0-2 15,7 3 2-15,-6-4 0 0,-1 5 0 0,1-1 0 16,0 4 0-16,-1-3 0 0,0 3 0 16,-6-4 0-16,7 4 0 0,0 0 0 0,-1 0 0 15,1 0 0-15,0-3 2 0,-1 2-2 16,0 1 0-16,0 0 0 0,1-3 0 0,0 3 0 15,-1 0 0-15,1 0 0 0,0 0 0 16,-8-4 3-16,8 8-2 0,-7-4 0 16,1 0 2-16,-2 0-2 0,1 3-1 0,-6 1 0 15,6-4 0-15,-7 4 2 0,8-4-1 16,-8 4-1-16,6-1 0 0,-4-3 0 16,4 4 0-16,-5-4 0 0,6 0 0 15,-6 4 0-15,5-4-2 0,-6 0 2 0,8 4 0 16,-1-4 0-16,-7 3 0 0,8 1 0 15,-8-4 0-15,8 3 0 0,-8 1 0 0,0 0 0 16,7-1-3-16,-6 1 2 0,6-4 0 16,-1 4 1-16,2 0 0 0,-8-1 3 0,8-3-2 15,-2 4-1-15,1 0 0 0,1-4-3 16,-2 3 2-16,8 1 1 0,-7-4 0 0,0 3 0 16,0 1 0-16,0 0 0 0,0 0 3 15,0-1-2-15,0 1 1 0,-6 0-1 0,5-1-3 16,2 1 4-16,-2 0-2 15,-5 3 0-15,6-3 3 0,0-1-2 0,0 1 3 16,-6 4-6-16,5-5 1 0,2 1 1 0,-8 3 0 16,7-4 0-16,-6 5-3 0,-1 0 2 15,7-5 4-15,-7 4-5 0,2 1 1 0,-2-5 4 16,7 5-2-16,-6-1 2 0,-7 0-2 16,6 1-1-16,1 3 0 0,-1-4 2 0,0 0-1 15,1 4 2-15,-7-3 3 0,7-1 2 16,-1 4-3-16,0-4 3 0,1 1-1 15,0 3 4-15,-1-4 3 0,-6 0 1 0,7 4-2 16,-1-3-1-16,1-1 0 0,-1 4 3 16,-6-4-5-16,7 1 0 0,-1-1 1 0,0 4-2 15,2-3-1-15,-2-1 5 0,0 0 5 16,1 1 4-16,-1-1-1 0,1 0 2 0,-1 1 1 16,1-1 0-16,-1 0 0 0,0 1 2 15,2-1-4-15,-2 0-4 0,0 1-4 16,1-1-2-16,-7 0-2 0,7 0-12 0,-1 1-17 15,-6-1-30-15,6 0-48 0,-6 1-63 16,7-1-224-16,-7 0-341 0,6 1-120 0,-6-1-145 16,0 0 332-16,0 1 256 0</inkml:trace>
  <inkml:trace contextRef="#ctx0" brushRef="#br0" timeOffset="38360.537">10355 11093 197 0,'0'3'306'0,"6"-3"76"16,-6 0-38-16,0 4-44 0,0-4-37 0,7 4-37 15,-7-1-19-15,7 1-1 0,-1 3 1 16,6 1 66-16,2-1-12 0,-1 0-46 0,7 0-55 15,-1 4-35-15,0-3-24 0,8-5-23 0,-1 5-20 16,0-5-14-16,6 2-8 0,1-5-11 16,6-5-11-16,0 2-2 0,0-5-2 0,7-6-1 15,6-1-6-15,0-3-2 0,-7-8-6 16,8 1-5-16,-8-9-4 0,-6-2 1 16,-6-4-2-16,-7 0 2 0,-7-5-1 0,-12-2 6 15,-7 3 0-15,-7 0 0 0,-5 4 8 16,-14-1 8-16,-1 12 3 0,-5 0 0 15,-7 7 4-15,-1 7 3 0,1 4 9 0,1 7 6 16,-8 8 10-16,0 7 11 0,0 7 12 16,1 8 10-16,-1 7 6 0,7 4-5 0,0 7-3 15,7 0-4-15,6 3-6 0,6 4-3 16,1 1-5-16,12 3-11 0,7 0-10 0,0 3-6 16,7-3-7-16,6-3 0 0,0-5-9 15,0-7-5-15,7 1-2 0,-1-4-4 16,0-5-1-16,0 1 2 0,1-7-18 15,0-1-30-15,6-2-37 0,-7-5-23 0,1-3-34 16,-1-1-47-16,1-6-126 0,-6-1-243 0,5-3-185 16,-6-4-116-16,6-8-8 0,1 1 304 15,-7-8 228-15</inkml:trace>
  <inkml:trace contextRef="#ctx0" brushRef="#br0" timeOffset="38780.6105">11279 11019 209 0,'20'0'412'16,"-7"4"180"-16,1 3 72 0,-2 5-120 15,2-1-57-15,-8 7-88 0,0 0-106 0,1 8-83 16,-1 3-57-16,1 4-43 0,-7 7-32 0,0 4-20 16,0 0-22-16,0 4-10 0,0-1-8 15,0-3-6-15,0-7-3 0,0 0-6 16,0-8 3-16,0-7-4 0,7-4 5 0,-7-7-11 15,0 0-10-15,6-7-12 0,-6-4-9 16,6-8-6-16,0-6 3 0,2-5 7 16,4-10 9-16,-5-4 10 0,13-4 5 0,-1-3 13 15,0-4 12-15,1 1 4 0,6 2 4 0,1 4-4 16,-8 8-7-16,0 0 1 0,-6 11 5 16,1 3 15-16,-2 4 0 0,2 3 6 15,-8 5-2-15,7 3 4 0,-7 3-6 0,1 5-4 16,0-1-2-16,5 0-2 0,-5 5-1 15,0 2-6-15,-1 1-3 0,1 0-2 0,5 3-1 16,-5 0-3-16,6 4-8 0,1-4-4 16,-8 1-1-16,13 3-1 0,-6-7-8 0,0 3-20 15,1-4-33-15,5-3-44 0,0 0-56 16,1 0-122-16,-1-3-211 0,7-5-181 0,1-3-73 16,5 0-64-16,1-3 142 0,-1-5 298 15</inkml:trace>
  <inkml:trace contextRef="#ctx0" brushRef="#br0" timeOffset="40180.9533">13468 10459 158 0,'-7'-4'286'0,"7"4"114"16,0-4 3-16,-6 1-1 0,6 3-19 0,0 0-38 15,0-4-26-15,0 4 11 0,0 0-71 16,0 0-68-16,6 4-56 0,1-4-42 16,6 0-30-16,0 3-18 0,7 1-17 0,-1 0-7 15,7-4-14-15,0 3 0 0,7 1-5 16,-1-4-11-16,-6 0-21 0,7-4-20 0,-1 1-28 15,-5-1-20-15,-8 0-20 0,0-3-18 16,-5 3 11-16,-8-3 19 0,1 3 23 16,-7-3 26-16,-7 0 19 0,-5 3 21 0,-2 1 32 15,-6-1 36-15,-5 4 30 0,-8 4 28 0,1-1 23 16,-14 1-5-16,7 7-15 0,-13 0-13 16,6 3-5-16,0 5-7 0,-6 3-10 15,13-4-14-15,0 4-20 0,7 0-13 0,6 0-10 16,6-4-2-16,7-3-1 0,1 4-3 15,4-5-2-15,2 1-3 0,6-1-1 0,6 1 1 16,-6-4-1-16,14 4 3 0,-8-4-3 16,7-1-2-16,7 6-1 0,0-5-1 15,5-1-3-15,1 1 2 0,0 0-2 0,7 0 0 16,-1 4-1-16,1-4 0 16,-1 0 0-16,-6 0 3 0,1 0-2 0,-7-4-1 15,-8 4 5-15,8-4 0 0,-14 5-3 0,1-5 0 16,-7 0 2-16,0 4-3 0,-7 0 3 15,-5 0-3-15,-2 0-1 0,-12 4 0 0,0-4 5 16,-7 7 2-16,1 0 9 0,-13 0 14 16,6 1 9-16,-7-1 11 0,1 1 6 0,-2-1 3 15,9 0-1-15,5-3-10 0,1-1-11 16,5 1-17-16,8-3-5 0,6-5-4 16,-1 0 1-16,8 0 0 0,6 4 0 0,0-7 5 15,0 3-4-15,14 1 5 0,-2-1 2 16,8 0 6-16,6 1-4 0,7-5-5 0,12 1-1 15,7-4-4-15,20 0 2 0,13-4-3 16,6 1-7-16,19-5 1 0,7 1 0 16,-6-4-4-16,-7 4 0 0,1-1 2 0,-14 1-5 15,-7 3-16-15,-11 1-18 0,-8-1-12 16,-20 4 5-16,-7 0 8 0,-18 4 1 0,0-4-14 16,-13 0-35-16,-1 3-59 15,-6-3-119-15,0 0-268 0,-6 0-253 0,-1 0-137 0,1 0 13 16,-1-3 370-16,0-1 203 0</inkml:trace>
  <inkml:trace contextRef="#ctx0" brushRef="#br0" timeOffset="41127.9931">15507 11301 53 0,'0'-7'278'0,"6"0"165"0,-6 3 46 0,0-3 20 0,7 3-33 16,-7 0-58-16,0 4-10 0,0 0-80 15,0 0-79-15,0 0-65 0,0 8-45 0,0-1-40 16,-7 4-26-16,7 4-19 0,-6 7-12 15,6 4-9-15,-7 3-14 0,0 4-8 16,1 0-4-16,0 7 0 0,-2-3-2 16,2 3 2-16,0-4-5 0,0-2 2 0,-1-1-3 15,7-8-3-15,-7-3 7 0,7 0-1 16,0-7-3-16,-6-4 5 0,6-4-4 0,0 1-1 16,0-5-4-16,0-3 2 0,0-3 1 15,6-5-5-15,-6-6-5 0,7-5-1 0,0-7 1 16,-1-7 5-16,6-7-3 0,8-8 4 15,0-3-4-15,-1-3 4 0,7 2-1 16,-6 4-1-16,7 1-2 0,-1 3 5 0,-1 11 0 16,-5 4-1-16,0 7 3 0,-1 7 0 15,-6 4 1-15,6 3 11 0,-5 5 9 16,-2 3 10-16,8 3 4 0,-7 9 7 0,0-1 1 16,0 3 4-16,7 5 0 0,-7 6-2 0,0 4-8 15,6 4 0-15,-5 8-8 16,-2-1-3-16,1 4-9 0,0 0 1 0,0 0-4 0,-6-4-3 15,0 1-4-15,-1-8-4 0,7-1-17 16,-13-6-30-16,7 0-37 0,-1-8-31 0,-6 1-44 16,7-8-115-16,-7 0-202 0,0-8-160 15,0 4 10-15,-7-7-38 0,7 0 24 16,-6-7 109-16,-1 0 210 0</inkml:trace>
  <inkml:trace contextRef="#ctx0" brushRef="#br0" timeOffset="41527.7946">14465 10964 151 0,'-26'-10'363'0,"-1"-5"132"0,15 4-30 0,-2 0-57 16,2 0-89-16,4 0-79 0,2 3-57 15,0 1-16-15,6 3 20 0,0-3 5 0,0 3-10 16,0 4-28-16,6-3-31 0,0-1-29 15,8 0-22-15,6 4-5 0,-1-3-5 16,13 3-4-16,8-4-7 0,5 0-2 0,20-3-3 16,6 4-6-16,28-5-6 0,11-3-10 15,34 0-5-15,6 0-4 0,0 0-7 0,-2 4-4 16,10 0 4-16,-2 0-4 16,0 2 1-16,-6 2-9 0,-7 3-13 0,-6 0-11 0,-1 0-2 15,-12 3 4-15,-6-3 1 16,-15 5 9-16,-5-2 6 0,-13-3 0 0,-7 0 5 15,-13 0 0-15,-12-3 1 0,-14 3 5 16,-7-5 3-16,-12 5-3 0,-7-3 4 0,-1 0-3 16,-12-2-1-16,8 2-4 0,-8-1-6 15,6 0-20-15,-6-3-45 0,-6 0-113 0,6 3-191 16,0-3-175-16,-8-4-90 0,2 4-103 16,-7-4 13-16,0 0 306 0</inkml:trace>
  <inkml:trace contextRef="#ctx0" brushRef="#br0" timeOffset="42069.0243">15259 9796 19 0,'-7'-11'227'0,"1"4"117"0,0-1 70 16,6 1-34-16,-7 0-39 0,0-1-63 0,7 8-28 15,-6-4 2-15,6 1 35 0,0 3 21 16,0 0-47-16,0 0-57 0,6 3-45 0,1 5-32 15,6 7-31-15,0 3-24 0,6 8-16 16,8 6-13-16,5 5-13 0,7 4-10 16,7 6-5-16,-1-3-4 0,8 4-2 0,-1-1-1 15,-7-3-6-15,1-3-1 0,-7-8-6 16,-6-4-20-16,-7-7-32 0,-7-4-37 16,1-4-62-16,-8 2-85 0,-5-10-103 0,0 2-91 15,-1-4-29-15,0 0-61 0,-6-4 23 16,0 0 37-16,0-4 76 0,0 0 97 0</inkml:trace>
  <inkml:trace contextRef="#ctx0" brushRef="#br0" timeOffset="42267.4932">15832 9880 14 0,'-6'-18'292'0,"-1"-1"180"16,-6 8 63-16,7 0 59 15,-7 4-78-15,-1 4-34 0,2 3-67 0,-8 0-96 16,-6 7-84-16,-1 0-61 0,-5 11-44 15,-7 4-34-15,-6 7-24 0,-7 8-18 0,-7 0-18 16,0 7-10-16,0 7-9 0,1 1-9 16,6-5-3-16,6-3-6 0,14-4-17 0,6-3-39 15,7-4-47-15,5-3-73 0,14-9-178 16,0-6-253-16,14 0-76 0,-2-8-121 16,1-3 11-16,13-8 322 0</inkml:trace>
  <inkml:trace contextRef="#ctx0" brushRef="#br0" timeOffset="42459.8195">16067 9708 206 0,'19'3'492'16,"-6"-3"192"-16,6 4-23 0,-5 0-151 16,-1-1-36-16,0 1-119 0,0 0-112 0,-1-1-84 15,8 1-64-15,0 0-71 0,-1 3-120 16,1-3-213-16,6 0-233 0,-6 3-91 0,-1-3-104 15,-5 3 3-15,-2 0 270 0</inkml:trace>
  <inkml:trace contextRef="#ctx0" brushRef="#br0" timeOffset="42616.3996">16373 9910 229 0,'0'18'455'15,"-7"4"205"-15,0-4 15 0,1 4-136 16,6 0-24-16,-6-3-106 0,0 6-110 0,6-7-92 15,-8 4-72-15,8 0-50 0,-6 0-27 16,6 0-28-16,0-3-46 0,0 3-62 0,0 0-103 16,0-4-199-16,0 0-257 0,0 0-90 15,0 1-102-15,0-1 97 0,-6 1 324 16</inkml:trace>
  <inkml:trace contextRef="#ctx0" brushRef="#br0" timeOffset="46327.629">16568 12584 93 0,'0'0'104'0,"0"0"40"0,0 0 2 0,0-4-19 15,0 4-23-15,6 0-5 0,-6 0-10 0,0 0-9 16,0 0-6-16,0 0 1 0,0 0 4 16,0 0-3-16,0 0-6 0,0 0-3 15,7 0 1-15,-7 0 9 0,0 4 11 0,0-4 9 16,0 0 5-16,0 0 2 0,0 0-2 16,0 0-3-16,0 3-1 0,0-3-3 15,7 0-4-15,-7 0-2 0,0 0-5 0,0 0-1 16,0 4 4-16,0-4 14 0,0 0-5 15,0 0-14-15,0 0-12 0,0 0-15 0,0 0-12 16,0 4-8-16,0-4-9 0,0 0-8 16,0 0-1-16,0 0-3 0,0 0-1 0,0 0-1 15,0 0 0-15,0 0 3 0,0 0 0 0,0 0 1 16,0 0 0-16,0 0 6 0,0 0 3 16,0 0-1-16,0 0 0 0,0 0 3 15,0 0-5-15,0 0 2 0,0 0-2 0,0 0-2 16,0 0-2-16,0 0-2 0,0 0 0 15,0 0-3-15,0 0 3 0,0 0-1 16,0 0 1-16,0 0-3 0,0 0 0 0,0 3 2 16,0-3-2-16,6 0 1 0,-6 0-1 15,0 0 5-15,0 4 1 0,0-4-1 0,0 0 4 16,0 0 1-16,0 0 1 0,7 3 2 16,-7-3-2-16,6 0 0 0,-6 4 0 0,0 0 0 15,6-4-2-15,2 8 2 0,-2-5-3 16,0 5-1-16,8-1-3 0,-2 0 0 0,1 0 2 15,1 1 0-15,4-1-7 0,2 4-6 16,0-4 4-16,-1 1-3 0,1-1 0 16,0 0 1-16,-1 0-5 0,1 1-2 0,0-1-1 15,-1-3 5-15,0 3-3 0,-6-3-1 16,7-1-1-16,-7 5 5 0,0-5 3 0,0 1 2 16,-7 0 2-16,8 0 0 0,-8-1 0 15,0 1 0-15,1 0 5 0,0-1-1 0,-7-3 3 16,6 4 3-16,-6 0 6 0,7-1 6 15,-7 1 1-15,0 0 4 0,0-1 6 0,0 1 2 16,0 3 5-16,-7 1 1 0,1 2-3 16,-14 1 4-16,6 4-6 0,-11 0-5 15,-1 7-9-15,-7 0-6 0,-5 3-2 16,-8 1-7-16,7 3-3 0,-7-3-4 0,1 3-2 16,6-3-6-16,-1-4-3 0,7-4 3 15,7 0-9-15,0-7-57 0,7 0-92 0,13-3-45 16,-8-1-88-16,8-3-270 0,6-1-333 15,0-3-137-15,6-3 99 0,-6-1 402 0,14 0 198 16</inkml:trace>
  <inkml:trace contextRef="#ctx0" brushRef="#br0" timeOffset="46628.2668">17148 13093 200 0,'19'4'539'0,"-6"3"216"16,0-3-68-16,-7-1-117 0,-6 1-79 0,8 0-125 16,-8-4-95-16,0 3-76 0,0 1-53 0,-8 0-41 15,2-1-30-15,0 1-24 0,-7 3-15 16,-7 4-10-16,0 0-10 0,-5 7-5 16,-8 1 0-16,-6 7-4 0,0 3 3 0,-13 4-4 15,6-1-2-15,-6 9 0 0,0-4 6 16,0-1-4-16,6-2 1 0,7-2-2 0,1-6-1 15,11-4 0-15,1-4-16 0,6-3-34 16,8-4-47-16,-2-4-95 0,14-3-240 0,-6-4-295 16,6-4-108-16,0 0-100 0,6-7 309 15,-6 0 255-15</inkml:trace>
  <inkml:trace contextRef="#ctx0" brushRef="#br0" timeOffset="48248.4302">18789 13196 165 0,'6'-15'154'0,"0"4"63"0,2-4 23 16,-2 4 3-16,0 4-21 0,-6-4-24 0,7 4 2 15,-7-1-20-15,7 1-27 0,-7 0-30 16,6 3-30-16,-6 0-24 0,0 1-20 0,7-1-16 16,-7 0-9-16,0 1-6 0,6-1-5 0,-6 4-5 15,6-4 0-15,-6 1-1 0,7 3 1 16,-7-4 3-16,7 4 1 0,-7 0 4 0,6 0 1 16,-6-4 2-16,6 4 0 0,-6 0 4 15,0 0 2-15,7 4 1 0,-7-4-2 16,7 0 1-16,-7 0-1 0,0 0-1 0,0 0 4 15,6 0 0-15,-6 0 0 0,0 0 6 16,7 0 7-16,-7 0 2 0,0 0 4 0,0 0 0 16,0 0-5-16,6 0-3 0,-6 0-4 15,0 0-1-15,0 0-3 0,0 0-4 16,7 0-5-16,-7 0-3 0,0 0 1 0,0 0 1 16,0 0-6-16,0 0-3 0,0 0-2 15,0 0-1-15,0 0 0 0,7 0 5 16,-7 0 7-16,0 0 9 0,0 4 2 15,0-4 8-15,0 0 4 0,0 0 5 0,6 3 0 16,-6-3 0-16,0 4-2 0,0-4-4 0,6 4 4 16,-6 3 1-16,0-3 1 0,0 3 0 15,0 8-5-15,0-1-5 0,-6 4-6 0,6 4-4 16,-6 0 1-16,-1 4-7 0,0 4 0 16,1-1-7-16,-1 0-2 0,1-4-4 15,-8 5-3-15,8-4-2 0,0-4 4 0,-1 0-4 16,0-4-2-16,7-4 1 0,-6 2 3 15,6-10 10-15,0 6-2 0,-6-5-2 16,6-3-3-16,0-1-3 0,0 1-2 0,-7-4-2 16,7 0-7-16,7-4-7 0,-7 1-5 0,0-8-5 15,6-1 2-15,0-10-1 0,8 1 6 16,-8-12 5-16,14 0 2 0,-7-7 2 16,7-1 1-16,-2 1 1 0,9 0 3 15,-7-1 1-15,6 5-3 0,-7 3-1 0,1 7 2 16,-1 1 2-16,0 6-2 0,1 4 1 0,0 1 3 15,-7 6 9-15,-1 5 17 0,2 3 5 16,-1 3 7-16,0 8 9 0,0 4-1 0,-7 3 0 16,8 8 0-16,-8 3-3 0,0 4-6 15,1 4-4-15,0 7-10 16,-1 0-6-16,-6 3-3 0,0 1-4 0,0 3-3 0,0-7-3 16,0 4-2-16,-6-8 0 0,6-3 0 15,-7-4-2-15,7-4 0 0,-7-3-1 0,7-8-14 16,-6 0-12-16,6-3-23 0,0-4-22 15,0-7-18-15,-6 3-13 0,6-7-34 0,0 0-75 16,-8-7-108-16,8-1-122 0,-6-3-3 16,6-3-15-16,-6-4-49 0,-1-8 10 15,1 0 9-15,-7-11 72 0</inkml:trace>
  <inkml:trace contextRef="#ctx0" brushRef="#br0" timeOffset="48613.9229">18339 12884 141 0,'-6'0'374'0,"-1"-4"162"0,1 4-9 15,6-3-76-15,-6 3-98 0,6-4-72 16,-7 4 36-16,7-4-38 0,0 1-60 0,0-1-53 15,0-3-39-15,7 3-31 0,5-3-18 16,1-4-20-16,13 0-13 0,14 0-16 16,5-4-6-16,20 1-11 0,14-1-2 0,12-4-4 15,7 5-9-15,12-1-17 0,1 1-11 16,-7 3-8-16,-13 0-1 0,-6 3 8 0,-7 5 6 16,-13-5 11-16,-6 5 5 0,-14 3 4 15,-12-4 2-15,-1 0 2 0,-12 1-1 16,0 3 2-16,-7-4 3 0,-7 0 1 15,8 1-2-15,-8 3-19 0,-6-4-58 0,6 1-117 16,-6-1-169-16,0 0-106 0,0-4-71 0,-6 5-89 16,0-5-15-16,-2 1 125 0,2 0 213 15</inkml:trace>
  <inkml:trace contextRef="#ctx0" brushRef="#br0" timeOffset="48846.1582">19186 11997 303 0,'-12'4'540'0,"4"3"172"0,-4 1-66 15,-1 3-101-15,0 7-59 0,0 1-116 16,-7 6-100-16,7 4-82 0,-6 4-55 0,6 7-44 16,-7 5-32-16,6 2-22 0,2-2-13 15,-1-2-15-15,6 1-39 0,1-4-48 16,6-3-80-16,-7-4-181 0,14-4-266 0,-7-3-69 15,6-8-122-15,1-3 8 0,-7-4 301 16</inkml:trace>
  <inkml:trace contextRef="#ctx0" brushRef="#br0" timeOffset="50282.4096">20150 12207 48 0,'6'0'202'15,"-6"0"89"-15,7 0 37 0,0 3-12 0,-1-3-22 16,8 4 0-16,-8-4-28 0,0 3-33 15,7 1-25-15,0-4-24 0,0 4 24 16,1-1-1-16,-2 1-26 0,8 0-43 0,-7-1-39 16,7 1-34-16,-1 0-22 0,1-1-13 15,-1 1-12-15,0 0-6 0,-5-1-14 0,5 1-27 16,1 0-53-16,-8-1-49 0,2 1-25 16,-1-4-13-16,0 4-42 0,-7-4 17 0,1 3-2 15,-1-3-4-15,1 0 10 0,-7-3 14 0,0 3 28 16,0-4 34-16,-7 0 36 0,1 1 34 15,-1-1 24-15,-5 0 25 0,5 1 29 16,-6-5 27-16,-7 5 25 0,7-1 21 0,-6 0 22 16,6 1 17-16,-7 3 18 0,0-4 15 15,8 4 10-15,-8 4 50 0,1-4 21 16,5 3-39-16,1 1-41 0,-6 3-40 0,6-3-24 16,-1 3-19-16,-5 4-19 0,6 0-12 0,0-3-10 15,1 2-7-15,4 1-15 16,-4 0-6-16,5 4-3 0,0-4-1 0,1 0-2 15,0 0-1-15,6 0-1 0,0 0-6 16,0 4-1-16,6-4-3 0,0 0-1 0,1 3-3 16,6-3-4-16,1 0-2 0,5 1 2 15,0-1 2-15,8 0 0 0,-1 0 0 0,-1-4-3 16,1 0-1-16,1 0 3 0,-8 1-5 16,0-1 5-16,1-3-2 0,-7 3 4 0,-6-3-3 15,6-1 1-15,-13 5-5 0,6-5 5 16,-12 8-2-16,-1-3-1 0,-6 2 0 0,-6 6 3 15,-1-2-2-15,-12 4-4 16,-1 1 7-16,-6 6 4 0,-1-3 2 0,-5 7 4 16,-1-3 6-16,1 0 3 0,6 3 1 0,7-7 0 15,-1 0-5-15,7 0-2 0,12-8 2 16,2 2 8-16,6-2 12 0,6-7 3 0,6 4-1 16,6-3-6-16,8-1-5 0,7-3-7 15,5-1-8-15,13-6-4 0,8 3 3 0,5-8-3 16,14 5-4-16,0-5-5 0,6-3 3 15,0 1-3-15,-7 2-2 0,-6-3 0 16,0 3 0-16,-12 2-4 0,-14-2 3 0,1 1 5 16,-8 3 3-16,-7-3-1 0,-11 3 2 15,5 0 2-15,-12 1-14 0,6 3-40 0,-13-4-48 16,6 0-63-16,1 4-129 0,-7-3-328 16,0-1-333-16,0 0-164 0,-7 1 335 15,7-1 304-15</inkml:trace>
  <inkml:trace contextRef="#ctx0" brushRef="#br0" timeOffset="53281.2137">21993 12269 156 0,'-12'7'274'0,"-2"-3"121"15,1 3 39-15,7-3 19 0,-1 3-25 16,0 0-42-16,7-3-1 0,0 7-57 0,7-8-78 16,0 5-64-16,6-1-58 0,7-3-40 15,6 0-29-15,6-4-21 0,7 0-12 16,6-4-9-16,14-3-9 0,-7-5-11 0,7-2-19 15,-7-1-9-15,0-3-12 0,0 0-3 16,-13-4-1-16,-6-4 2 0,-1 4 0 0,-12-4 9 16,0 4 3-16,-8-3 6 0,-5 3 10 15,-7 0-3-15,0 0 9 0,-7 0 34 16,1 3 19-16,-7 5 10 0,0-1 5 0,0 4 7 16,-7 0 10-16,-6 8 7 0,0-1 10 15,0 4 11-15,-7 7 18 0,-5 4 5 0,-1 4 5 16,-1 10-4-16,-5 8 0 0,6 8-4 15,6 6-15-15,1 9-21 0,-1 6-18 0,14 3-18 16,-1 2-13-16,13-5-12 0,1-3-7 16,19-8-5-16,0-4-1 0,6-6-28 15,7-8-50-15,1-8-73 0,5-7-67 16,1-3-44-16,5-8-91 0,-5-3-192 0,0-8-185 16,0-3 50-16,-1-8-14 0,-5-3 40 0,-8-4 99 15,0-7 212-15</inkml:trace>
  <inkml:trace contextRef="#ctx0" brushRef="#br0" timeOffset="53678.7469">22605 12294 124 0,'7'-7'281'0,"-7"0"147"16,6 7 46-16,-6 3 44 0,0 1-34 15,7 3-56-15,-7 4-27 0,0-4-83 0,0 9-81 16,0-6-62-16,0 9-53 0,0-5-36 16,-7 5-26-16,7 2-18 0,0-2-15 15,0-1-10-15,-6 0-6 0,6 1-1 0,0-4-2 16,0-1 0-16,-7-3 0 0,7 0-3 15,0-4-3-15,0 1-2 0,0-5 0 16,0-3 0-16,0 0-2 0,0-7-4 0,0 0 2 16,7-1 2-16,-1-6-1 0,1-4-1 15,6-1 2-15,7 1 2 0,-8-4 0 0,8 0 6 16,-1 4 4-16,1-1-2 0,0 5 0 16,-1-1 2-16,1 8 8 0,0-1 1 0,-8 8 3 15,8-3 1-15,-7 6 4 0,0 1 0 16,0 3 1-16,-7 1 0 0,8-1 0 0,-8 0-3 15,1 4-1-15,-1 0 3 0,0 4-5 16,-6-4-3-16,8 0-2 0,-2 3-6 0,0-3-8 16,-6 0-2-16,6 1 0 0,1-1-22 15,0 0-32-15,-1 0-34 0,1 0-3 16,-1-4-36-16,8 4-140 0,-2-4-265 0,8 0-187 16,-1-3-120-16,7 3-19 0,7-7 310 15,-1 0 226-15</inkml:trace>
  <inkml:trace contextRef="#ctx0" brushRef="#br0" timeOffset="53977.9452">23733 12140 379 0,'0'-14'527'0,"0"3"157"16,6 0-51-16,-6 4-67 0,6 3-48 16,1 0-97-16,-1 4-89 0,7 4-71 15,0 3-57-15,1 4-45 0,12 4-32 0,-1 7-29 0,8 3-28 16,0 9-20-16,6 2-13 0,0 4-12 16,7 0-13-16,5 5-28 0,-5-2-50 15,-7-6-62-15,0-4-30 0,-7-3-37 16,-5-9-40-16,-7-2-105 0,-2-5-150 0,-10-10-84 15,4 0 31-15,-5-4-12 0,-7-8 55 16,0-3 53-16,0 0 71 0,0-7 90 0</inkml:trace>
  <inkml:trace contextRef="#ctx0" brushRef="#br0" timeOffset="54146.4954">24299 12162 128 0,'-13'-18'356'0,"0"7"210"0,0 4 115 0,-7 3-69 15,-6 8-36-15,0-1-69 0,0 12-98 16,-13 3-89-16,0 5-66 0,-14 9-58 0,2 9-40 15,-14 2-24-15,-1 9-28 0,1-1-30 16,0 0-19-16,6-3-17 0,8-4-15 0,5-7-21 16,13-8-72-16,7-3-67 0,7-8-55 15,12-7-69-15,7-4-234 0,0-7-367 16,7 0-93-16,6-11-33 0,7 0 358 0,-1-7 271 16</inkml:trace>
  <inkml:trace contextRef="#ctx0" brushRef="#br0" timeOffset="54324.5991">24364 11987 514 0,'20'3'627'0,"-8"4"132"15,8 1-109-15,-7-5-28 0,0 5-148 16,6-1-145-16,-5-3-110 0,5 3-82 16,7 0-79-16,0 5-96 0,0-5-149 0,1 4-304 15,-1 0-305-15,-1-4-129 0,-5 4 11 16,0-4 371-16,-7 4 217 0</inkml:trace>
  <inkml:trace contextRef="#ctx0" brushRef="#br0" timeOffset="54491.4757">24670 12265 237 0,'-13'22'582'0,"6"-4"192"16,-6 5-68-16,7-5-26 0,0 0-88 0,-1 0-125 15,0 4-111-15,1-4-100 0,6 1-60 16,-6-1-54-16,6 4-45 0,0 0-34 15,-8-3-32-15,8 2-74 0,-6 1-95 16,6 0-96-16,0 4-148 0,-6 0-348 0,6 3-255 16,-7 0-87-16,1 0 300 0,-7-3 333 15</inkml:trace>
  <inkml:trace contextRef="#ctx0" brushRef="#br0" timeOffset="55393.7116">21472 13477 123 0,'-26'8'79'16,"-7"-1"18"-16,7 1 7 0,1-1-5 16,-1 0-12-16,6 1-12 0,1-5-12 15,-1 1 1-15,6 0-14 0,2-1-13 0,-1 1-13 16,6-4-10-16,-6 0-5 0,7 0-4 15,6 0-1-15,-6 0-1 0,6 0-3 0,0 0-7 16,0-4-8-16,0 4-13 0,0 0-14 16,0-3-20-16,0 3-6 0,6-4-13 0,-6 4-10 15,6-4-13-15,-6 1 0 0,7-1 5 16,-1 0-23-16</inkml:trace>
  <inkml:trace contextRef="#ctx0" brushRef="#br0" timeOffset="58490.9201">22098 13067 153 0,'-20'8'108'0,"6"-5"48"0,8 1-18 15,-6 0-32-15,-2-1-19 0,8 1-6 0,-1-4 0 16,1 0 1-16,6 4-2 0,-6-4 1 15,6 0-6-15,-8 0-6 0,2 0-8 0,6 0-7 16,0 0-12-16,-6 0-10 0,6 0-7 16,0-4-8-16,-6 4-3 0,6 0 2 0,0 0 5 15,0 0 6-15,0-4 12 0,0 4 8 16,0 0 9-16,0 0 8 0,6-3 6 0,0 3-4 16,0-4-4-16,8 4-6 0,-1-4-4 15,7 1-4-15,-2-1-1 0,9 0 0 0,-1 1 2 16,0-1 5-16,13-3 8 0,-7 3 22 15,8-4 21-15,-1 5 8 0,13-1 23 16,0-3-3-16,7 3-11 0,6-3-12 0,13 0-9 16,0-1-9-16,13 1-16 15,14 0-19-15,-8-1-14 16,21-3-12-16,-8 4-8 0,1 3-9 0,-7-3-5 0,-7 0-1 16,2 3 1-16,-8 1-4 0,-7-1 0 0,1 4-1 0,-6-4-2 15,-8 4 0-15,6 0-1 16,-11 0 2-16,0 0 1 0,-15 0 0 0,8 0 0 15,-7 0 2-15,-7 0 7 0,8 0 8 0,-7 0-1 16,-1 0 0-16,-6 0-5 0,-7 0 3 16,1 0-1-16,-7 0 5 0,0 0 1 0,-6 0 3 15,-1 0 1-15,-6 0-2 0,0 0-3 16,1 0-1-16,-8 0-6 0,7 0-5 0,-6 0-4 16,-1 0-2-16,0 0 1 0,-6 0-4 15,7 0 0-15,-1 0 2 0,1-3-2 0,-7 3-4 16,7 0 2-16,-1 0 1 0,0-4 3 15,1 4-2-15,0 0-1 0,5 0 0 16,-5-4 0-16,6 1 2 0,0 3-1 0,-7-5-1 16,8 5 0-16,-2-3 0 0,-5 0 3 15,6 3-5-15,-6-4 8 0,-1 4-4 0,0-4-2 16,2 4 0-16,-8 0 2 0,6 0-1 16,0-4-1-16,0 4 0 0,-6 0-2 15,8-3-1-15,-2 3-1 0,-6 0 2 0,0-4 2 16,6 4 0-16,-6 0 3 0,7 0-5 15,-1 0 4-15,-6 0-4 0,7 0 1 0,-7 0 1 16,7 0 0-16,-1 0 0 0,-6 0 3 16,6 0-2-16,-6 0-1 0,6 0 3 15,-6 0-5-15,8 0 4 0,-8 0-4 0,6 0 6 16,-6 0-2-16,0 0-2 0,6 0 3 0,-6 0-2 16,0 0 0-16,7 0-1 0,-7 0 0 15,0 0 0-15,6 0-3 0,-6 0 2 16,0 0 1-16,0 0 0 0,7-4-2 0,-7 4-5 15,0 0-8-15,0 0-9 0,0-3-10 0,0 3-24 16,7 0-35-16,-7-4-82 16,0 4-118-16,0-4-146 0,0 4-63 0,0-3-164 15,0 3-72-15,0-4 208 0,-7 0 200 0</inkml:trace>
  <inkml:trace contextRef="#ctx0" brushRef="#br0" timeOffset="59626.0285">26982 12199 85 0,'-6'0'313'0,"-1"4"143"0,0-4 3 16,7 0 3-16,0 4-40 0,0-4-46 16,7 3 4-16,0-3-67 0,-1 0-81 0,14 0-68 15,-1 0-54-15,13 0-36 0,2-3-25 0,11-5-17 16,7 5-10-16,13-8-10 0,0-1-8 16,7 1-8-16,0-3-11 0,-1-5-11 15,-6 1-7-15,0-4 1 0,-12 4 0 0,-8-4 3 16,-5 0 3-16,-15 0 4 0,-5 0 6 15,0-4 6-15,-14 4 2 0,0 0 5 0,-6 0 2 16,-6 0 3-16,0 0 9 0,-8 0 6 16,1 4 11-16,-6 4 13 0,-8-1 5 0,1 4 9 15,-6 4 8-15,-1 3 11 0,-6 4 5 16,1 7 5-16,-9 4 3 0,2 8 3 0,-1 2 2 16,1 12-5-16,-1 4-16 0,1 11-12 15,6 10-13-15,-1 5-12 0,8 6-7 16,13 5-8-16,-1-9-10 0,14 2-6 0,6-9-12 15,6-3-37-15,8-7-38 0,-2-5-45 16,14-6-61-16,-7-8-126 0,1-11-185 0,0-2-138 16,-1-9-14-16,1-4-29 0,6-6 54 15,-7-8 127-15,1-4 201 0</inkml:trace>
  <inkml:trace contextRef="#ctx0" brushRef="#br0" timeOffset="60081.6783">27738 12148 103 0,'6'0'323'0,"1"7"171"0,-1 4 68 0,-6 3 20 16,-6 9-105-16,6-1-17 0,-7 3-91 16,1 1-86-16,-1 3-77 0,-6 1-54 0,7 3-45 15,-8 0-35-15,2-1-24 0,-1-2-13 16,-1-1-15-16,8 1-5 0,0-9-5 0,-8-2 1 16,14-5-4-16,-6 1-5 0,0-8-12 15,6 0-10-15,0-7-7 0,0 0-9 16,0-3-13-16,6-1-11 0,0-7-10 0,0 0 1 15,8-7 6-15,-1 0 18 0,7-4 14 16,-1-4 11-16,0 0 7 0,1 4 9 0,-1-3 2 16,1 3 8-16,0 0 9 0,-1 4 3 15,1 3 4-15,0 1 1 0,-1 6 1 16,-6-3-2-16,6 7-2 0,-5 0-2 0,-2 1-4 16,8 3-2-16,-7 0 2 0,0 0-1 15,0 3-1-15,1 1 3 0,-2 0 6 0,1-1 10 16,-6 5 15-16,6 0 9 0,-1 2 16 15,-4 1 12-15,-2 4 6 0,0 3 4 0,-6 1-6 16,0 2-10-16,0 5-1 0,0 0-4 16,-6 3-12-16,0 4-16 0,-2 0-9 0,2 0-13 15,-7 4-9-15,7-4-2 0,-1 0-4 16,0-4-5-16,1-4-17 0,6-2-37 0,-6-5-25 16,6 0-29-16,0-7-30 0,0-4-57 15,0 1-116-15,6-5-208 0,-6-3-187 16,6-3-45-16,1-5-49 0,0 1 90 0,-1-4 312 15</inkml:trace>
  <inkml:trace contextRef="#ctx0" brushRef="#br0" timeOffset="61113.6225">28767 12115 38 0,'6'-8'244'16,"-6"1"117"-16,0 4 72 0,6-5 20 16,-6 5 18-16,7 3-27 0,-7-4-16 0,0 8-42 15,7-4-73-15,-1 3-70 0,-6 5-53 16,6 2-39-16,2 1-31 0,-2 4-24 0,0 7-21 15,7 0-18-15,-6 4-17 0,12 3-8 16,-5 0-10-16,5 4-10 0,7 1-5 16,0-2-16-16,0-2-34 0,0-1-35 0,1-4-44 15,-2-3-44-15,1-7-89 0,0 0-110 16,-6-4-109-16,-1-7 55 0,-5-1 25 0,5-6 7 16,-6-1 39-16,-7-7 36 0,7 0 16 15,-6-8 54-15,6 1 29 0,-7-4 34 0,2-7 44 16,-2 3 39-16,-6-7 41 0,6 0 37 0,0 0 86 15,-6 4 64-15,0 0 82 0,-6 6 40 16,0 2 55-16,0 2 10 0,-2 1 34 16,-4 7 25-16,-2 4 10 0,-5-1 5 0,6 5-16 15,-13 3-70-15,0 3-64 0,-6 8-50 16,-1 0-41-16,-7 8-29 0,-5 6-20 16,-1 1-19-16,1 7-18 0,-1 0-12 0,1 0-12 15,-1 0-10-15,7 0-7 0,6-7-9 16,1-1-10-16,12-3-12 0,1-4-36 0,5-3-36 15,2-4-50-15,6-3-88 0,-1-1-211 16,7 0-278-16,0-3-108 0,7-4-91 0,-7 0 246 16,6 0 283-16</inkml:trace>
  <inkml:trace contextRef="#ctx0" brushRef="#br0" timeOffset="61368.5324">29496 12382 172 0,'7'15'509'16,"-1"-4"225"-16,-6 0-38 0,6 3-118 0,-6-3-57 16,0 0-115-16,0 0-108 0,0 1-79 15,0-1-61-15,0 3-49 0,-6 1-38 0,6-1-26 16,0 1-16-16,-6 0-14 0,6-1-34 15,0 1-47-15,0 3-62 0,-7-3-122 0,7 0-242 16,0-1-218-16,0-3-99 0,0 0-49 16,-6 0 233-16,6-3 274 0</inkml:trace>
  <inkml:trace contextRef="#ctx0" brushRef="#br0" timeOffset="62304.4381">30212 12118 175 0,'-6'0'337'0,"6"0"143"0,-6 0-6 0,6 0-31 16,-7 0-55-16,7 0-46 0,0 0 15 0,-7 4-73 16,7-4-71-16,-6 0-65 0,6 4-48 15,0-4-34-15,-6 0-23 0,6 3-16 0,0-3-12 16,-7 4-10-16,7 0-43 0,0-4-85 16,-7 3-166-16,7-3-203 0,0 4-72 15,0 0-138-15,0-1-38 0,0-3 249 0,0 4 193 16</inkml:trace>
  <inkml:trace contextRef="#ctx0" brushRef="#br0" timeOffset="62462.431">30369 12191 198 0,'6'12'418'0,"1"-5"181"0,-7 0 44 0,7 1-101 15,-1-1-57-15,-6-3-95 16,6-1-116-16,-6 1-88 0,6 0-71 0,-6-1-80 0,0-3-103 15,8 0-211-15,-8 0-259 16,6 0-91-16,0 0-136 0,7 0 2 0,-6-3 313 16</inkml:trace>
  <inkml:trace contextRef="#ctx0" brushRef="#br0" timeOffset="62625.915">30721 12236 168 0,'19'7'386'15,"-6"0"201"-15,0 4 83 0,0-7-92 16,0 3-51-16,-6-3-101 0,5 3-121 0,-5-3-103 15,0 0-70-15,-1-1-48 0,8 1-45 16,-8-1-71-16,0 1-115 0,1-4-220 0,-1 4-242 16,-6-4-117-16,7 0-112 0,-1 0 150 15,1 3 302-15</inkml:trace>
  <inkml:trace contextRef="#ctx0" brushRef="#br0" timeOffset="62877.2557">31228 12023 254 0,'13'-7'504'0,"-6"-1"171"16,0 5-25-16,-1-1-119 0,0 0-29 16,2 4-106-16,4 4-93 0,-6-4-77 15,8 7-59-15,-1 1-43 0,-1 3-31 0,8 3-27 0,0 5-20 16,-1 3-18-16,1 3-11 0,6 5 0 15,-7 6-9-15,7 1-19 16,-6 0-32-16,0-1-36 0,-1-3-38 0,1-3-34 0,-8-1-40 16,2-7-118-16,-8-4-160 0,1-3-56 15,-1-4-50-15,0-8-14 0,2 1 51 0,-2-4 112 16,-6-4 106-16</inkml:trace>
  <inkml:trace contextRef="#ctx0" brushRef="#br0" timeOffset="63074.0145">31717 12254 17 0,'0'-26'322'0,"6"8"210"0,-12-1 75 15,6 1-2-15,-6 4-112 16,-2 3-11-16,-4 0-81 0,-1 3-83 0,-7 5-68 16,0-1-50-16,2 4-40 0,-15 0-32 0,-7 7-26 15,1 1-23-15,-13 6-18 0,-7 5-17 16,-6 2-9-16,0 5-13 0,0 4-5 0,-12 6-17 16,12-3-50-16,-1 4-50 0,14-8-61 15,12 0-101-15,15-7-233 0,-1 0-260 16,20-11-60-16,-2 1-59 0,8-5 183 0,14-3 309 15</inkml:trace>
  <inkml:trace contextRef="#ctx0" brushRef="#br0" timeOffset="63414.5037">31411 12379 223 0,'26'7'385'0,"-13"0"147"16,7 1 28-16,-14-1-44 0,7 4-90 15,-6-4-12-15,-1 4-76 0,0 0-73 0,-6-4-68 16,0 4-51-16,0 1-38 0,0-1-32 15,0 0-25-15,0 0-18 0,0 0-11 0,-6-1-10 16,0 5-2-16,6-4-14 0,-7 0-14 16,7 0-10-16,0 0 3 0,-7-4-4 15,7 0-8-15,0 1-9 0,0-5-2 0,7 2 5 16,0-5 5-16,-1-5 9 0,0 2 9 0,8-1 5 16,5-3 8-16,-5-4 7 0,11 0 11 15,-5 0 13-15,0 0 8 0,6 0 3 16,-7 4 9-16,1-1 2 0,-8 1 16 0,2 4 8 15,-2 3 5-15,2 3 3 0,-8 1 2 16,7 3 2-16,-7 0 2 0,1 4-6 0,-7 0 0 16,7 4-12-16,-7 0-14 15,6 3-12-15,-6-3-10 0,6 7-10 0,-6-4-7 0,7 0-35 16,-7 4-69-16,7-4-76 16,-1 1-121-16,-6-1-296 0,7-3-366 0,-7 0-152 0,0-4 236 15,0 0 358-15</inkml:trace>
  <inkml:trace contextRef="#ctx0" brushRef="#br0" timeOffset="65446.2306">28884 12448 40 0,'6'7'59'16,"-6"4"3"-16,0-3-11 0,-6-1-10 0,6 4-6 16,0-3 5-16,0-1-1 0,-6 4 0 0,6-4 2 15,0 4 1-15,-8-4-4 0,8 4-4 16,-6-3-6-16,6-1-5 0,-6 0-5 16,6 1-2-16,-7-1-3 0,7 0 1 0,0 0 3 15,-6-3 7-15,6 0 8 0,-7 4 10 0,7-5 4 16,-6 1 7-16,6 3 3 0,-7 0 0 15,1 1 0-15,0 3 1 0,-8-4-2 0,8 0 0 16,-1 4-2-16,0-3-2 0,-5-1-3 16,5 4-4-16,1-4-6 0,-1 0-5 15,0 1-4-15,-5-1-3 0,5 0-2 0,0 1 3 16,-5-1 0-16,5 4 1 0,1-3 0 16,-8-1-1-16,8 0 6 0,0 1 1 15,-2-1 0-15,-4 0 5 0,6 1-1 0,-1-1-1 16,-6-4 3-16,6 5-3 0,1-5-3 15,0 5-4-15,-2-5-8 0,8 1-1 0,-6 0-8 16,0-1-5-16,0 1-2 0,6-4-1 16,-7 4 1-16,0-1-6 0,1 1 0 15,-1 0 2-15,7-1-2 0,-6 1 3 0,-1 0 3 16,0 0 8-16,7-1 7 0,-6 0 4 16,0-3 0-16,6 5 1 0,-7-5-5 0,7 3-1 15,-7 1-7-15,7-4-3 0,-6 0-1 16,6 4-4-16,0-4-3 0,-6 0 1 0,6 3-2 15,-7-3-1-15,7 0 0 0,0 4 4 16,0-4-1-16,-6 0-2 0,6 0-1 0,0 0-1 16,-7 0 5-16,7 0-1 0,0 0 2 15,-7 0 0-15,7 0-1 0,0 0 2 16,0 0 0-16,-6 0 2 0,6-4-2 0,0 4 2 16,0-3-1-16,0 3-1 0,0-4 1 15,-6 4-1-15,6 0 1 0,0-4 0 0,0 1-1 16,0-2-1-16,0 5 0 0,0-3 2 15,0 0 4-15,6-1 4 0,-6 0 7 16,0 0 3-16,0 1 3 0,0-1 4 0,0 0-4 16,6 1 2-16,-6-1-3 0,0-3-7 15,0-4-2-15,7 3-2 0,-7-3-3 0,7 1-4 16,-7-1-3-16,6 0 1 0,-6-4-1 0,7 0-3 16,-1 0-2-16,-6-3 0 0,6-4-1 15,1 4 2-15,0-8-1 0,5 1 0 16,-5-4-1-16,0-1 0 0,6-3-1 15,0-3 1-15,-6 3 3 0,5-4 12 0,2 0 6 0,-2 4 2 16,-5 0 6-16,6 4 1 16,-6 3 4-16,-1 4 5 0,0 0 1 0,0 4-11 15,2 3-6-15,-2 5 13 0,-6 2 30 16,6 0 38-16,-6 5 25 0,7 3-9 16,0 3-11-16,-7 5-17 0,6 0-15 0,-6 6-11 15,7 8-12-15,-1 0-10 0,-6 7-11 16,6 5-6-16,1 2-10 0,0 1 0 0,-7 3-3 15,6 0-2-15,0-3-3 0,1-4-1 0,0 0 1 16,-1-8-4-16,-6-2 21 0,7-5 14 16,-7-4-4-16,6-3-8 0,-6-3-9 15,0-1-2-15,0-7-8 0,0 4-1 0,0-8-2 16,0 0-7-16,6-3 0 0,-6-4-4 16,0-4-5-16,0-3-4 0,0-4-10 0,7-4-5 15,-7-7-1-15,0-3-4 0,7-4 0 16,-1-8 5-16,0 4 3 0,2-4 4 0,-2 4 6 15,0 0 3-15,1 4 1 0,-1 7 3 16,1 0 3-16,-1 4 4 0,7 3-1 16,-7 4 4-16,-6 0-1 0,8 4 0 0,-2 3 0 15,0 0 0-15,-6 5-2 0,7-5 2 16,0 4 0-16,-7 4 0 0,6-4 0 16,-6 0-3-16,6 3 2 0,-6 1 0 0,7 0 1 15,-1-5-3-15,1 5 2 0,6 0 1 16,-7-1-2-16,8 1 3 0,-2 4 5 0,8-5 4 15,-1 1-1-15,8 3-1 0,-8-3 0 16,14 3 0-16,-1 1 0 0,14-1 0 0,0-3-3 16,6 3 3-16,6 0-6 0,8 4 4 15,11-3 1-15,8 3 1 0,0 0-3 0,6 0 3 16,1 3-4-16,5 1 4 0,-13-4 2 16,1 7 2-16,-6-3-3 15,-8 3-6-15,-6-3 1 0,-6 0-1 0,-7 3 4 0,-1 0-3 16,-11-3 1-16,5 3-4 0,-12 0 3 15,7-3-1-15,-8 0 4 0,-7 3 0 16,9-3 1-16,-9-1 0 0,8 5 0 16,-1-4 3-16,-6 3 3 0,7-3-1 0,-1 3-1 15,1 0 0-15,7 1-3 0,-1-1-3 0,-7 0 1 16,14 1-4-16,-7-1-2 16,0 0-1-16,0 1 0 0,0-1 3 0,0 4 3 15,0-4-7-15,0 4 1 0,1-4-2 0,-2 4 3 16,-5-3 2-16,-1 3-5 0,1-4 2 15,-7 1 0-15,0-1-2 0,1 0 1 0,-1 1 3 16,-7-1-2-16,1-4 0 0,-2 5 6 16,2-5 1-16,-6 1-1 0,-1 0 1 0,-1-1 0 15,2 1 1-15,-8-4 0 0,0 4 0 0,8-4-3 16,-14 0 0-16,6 0-3 0,1 3-18 16,-7-3-13-16,6 0-21 0,-6 0-25 15,6-3-43-15,-6 3-96 0,7 0-121 16,-7 0-134-16,0-4 16 0,0 4-51 0,0-4-46 15,0 1-6-15,0-1 50 0,-7 0 199 16</inkml:trace>
  <inkml:trace contextRef="#ctx0" brushRef="#br0" timeOffset="66643.8355">28239 11613 76 0,'-6'0'66'0,"6"4"9"15,0-4 2-15,0 0 5 0,0 3-5 0,0-3-3 16,0 0 0-16,0 0-1 0,0 0-2 15,0 0 6-15,0 4 1 0,0-4-2 0,0 0-2 16,0 0 6-16,0 0 4 16,0 4 4-16,0-4 6 0,6 0 1 0,-6 3 14 15,0-3 0-15,0 0-3 0,0 4-8 0,6-4-6 16,-6 4-6-16,0-1 3 0,0 1-2 16,0-4 1-16,7 7-4 0,-7-3-2 15,0 3 0-15,0 1-2 0,0 2 3 0,0 1 22 16,-7 0-1-16,7 0-8 0,-6 4 0 15,6 0-8-15,-6-4-10 0,0 4-10 0,6-1-6 16,-8-3-9-16,2 0-13 0,6 0-6 16,-6-4-2-16,-1 4-2 0,7-3 4 0,0-5-4 15,-7 1-4-15,7 0-7 0,0-1-5 16,0 1-6-16,0-4-2 0,-6 4-2 16,6-4-8-16,0 0 3 0,0 0-5 0,0 0 4 15,0-4-4-15,0 0-1 0,6 1-1 16,1-5 0-16,0 1 0 0,-1-4 2 0,8 0 2 15,-2 0 3 1,1 0 1-16,0 0-3 0,0 0 2 0,1 4-3 0,-2 0 3 0,1-1 1 16,-6 4 6-16,6 1 12 0,0 3 4 15,-6 0 6-15,-1 0 13 0,6 3 2 16,-4 5 3-16,-2-4 0 0,0 3-2 0,1 4-5 16,-7 0-7-16,6 0-4 0,1 3-2 15,-7-3-4-15,0 4-6 0,7 0-6 0,-7-1-2 16,0 1-2-16,0-1-1 0,0-2 2 15,0-1-5-15,0 0 2 0,0 0-6 0,0-4-15 16,0 0-15-16,0 1-19 0,0-5-40 16,0 1-83-16,0-4-127 0,0 4-125 0,0-1 1 15,6-3-19-15,-6 0-53 16,0 0 16-16,0-3 21 0,0 3 46 0,0-4 150 0</inkml:trace>
  <inkml:trace contextRef="#ctx0" brushRef="#br0" timeOffset="67396.9004">27972 11591 25 0,'-7'-4'201'0,"1"4"84"16,6-4 10-16,0 1-27 0,-6 3-42 15,6-4-25-15,0 0-4 0,0 4-18 0,0-3-25 16,0 3-20-16,6-4-18 0,0 4-14 16,1-3-8-16,6-1-3 0,0 4-3 0,7-4-6 15,6 4 12-15,-1 0 7 0,2 0-4 16,12 0 0-16,0 0-12 0,0 4-6 0,7-4-9 15,-1 4-7-15,1-1-8 0,-1 1-7 16,0-1-8-16,2 1-10 0,-9 0-10 16,-5-1-6-16,-1 1-3 0,1 0 1 0,-7-1-3 15,-6-3 2-15,0 4 8 0,-7-4 4 16,-1 0-3-16,-5 0-5 0,6 0-4 16,-7 0-2-16,-6 0-3 0,7 0-4 0,0 0-2 15,-7 0-3-15,6 0 2 0,-6 0 1 16,7 0-3-16,-7 0 2 0,6 0 1 0,-6 0 0 15,0 0 0-15,6 0 0 0,-6 0 0 16,7 0 0-16,-7 0 0 0,0 0 3 0,7 0-2 16,-7 0-1-16,0 0 0 0,6 0 3 15,-6 0-2-15,0 0-7 0,0 0-1 0,6 0-3 16,-6 0-1-16,0 0-1 0,0 0-8 16,0 0-8-16,0 0-11 0,0 0-14 15,0 0-10-15,0-4-6 0,0 4 3 0,0 0-1 16,0 0 2-16,0 0-2 0,0-3 2 15,0 3-2-15,0 0 5 0,-6 0 9 0,6 0 15 16,0 0 9-16,0-4 8 0,0 4 6 16,0 0 5-16,-6 0 4 0,6 0 1 0,0 0 1 15,0-4 3-15,-7 4 1 0,7 0-3 16,0 0 2-16,0 0 5 0,0 0-2 0,0-3 1 16,-7 3 1-16,7 0-5 0,0 0 0 15,0 0 1-15,0 0 0 0,0-4-3 16,0 4 0-16,0 0 2 0,-6 0 1 0,6 0 0 15,0 0-3-15,0-4 2 0,0 4 3 16,0 0-4-16,0 0 4 0,0 0-9 0,0 0-17 16,-6 0-28-16,6 0-49 0,0 0-62 15,0-3-67-15,0 3-68 0,0 0-46 0,0 0-25 16,0 0-1-16,0-4 14 0,0 4 63 16</inkml:trace>
  <inkml:trace contextRef="#ctx0" brushRef="#br0" timeOffset="68479.4226">28552 11481 89 0,'0'0'82'0,"-7"0"16"16,1 0 20-16,-1 0 4 0,0 0-12 15,1 0-7-15,0-3 5 0,-8 3-1 0,2-5-4 16,-1 2 1-16,-1 0 2 0,2-5 1 16,-2 4-3-16,-5 1 6 0,6-5 10 15,0 5-2-15,-7-1-4 0,8 0-8 0,-2 1-5 0,-5-1-1 16,5 4-4-16,2 0-9 0,-8 0-8 16,7 4-7-16,0-1-6 0,-6 1-9 15,5 3-5-15,2-3-4 0,-2 3 6 16,8 0-4-16,-1 4-5 0,1-3-9 0,-7 0 3 15,13 2 1-15,-7-2-2 0,7-1-5 16,0 0-1-16,0 1 1 0,0-1-6 0,0 0-5 16,7-3-7-16,-7 3-5 0,7 1-3 15,-1-5-5-15,0 1 4 0,1-1-1 0,-7 1-1 16,6 0 0-16,1-1-3 0,0 1-1 16,-7-4 3-16,6 0 3 0,-6 4-6 15,0-4-6-15,6 0 2 0,-6 0 0 0,0 0-2 16,0 0 4-16,0-4 3 0,0 4-1 15,0 0-2-15,-6-4-1 0,6 4 10 0,-6 0 16 16,-1 0 17-16,-6 0 19 0,0 4 11 16,7 0-1-16,-14-1-9 0,7 5-11 0,0-1-9 15,0 1-4-15,-7 3-6 0,8-4-6 16,-2 4-6-16,8 0-6 0,-7-4 0 0,6 4-6 16,0-4 2-16,1 1-1 15,0-1 1-15,6-3 0 0,0 3-3 0,-6-7 0 16,6 4-4-16,6-1 3 0,-6-3-6 15,0-3 4-15,6 3-1 0,0-4-1 0,8-3-3 16,-8-1-3-16,7-3 1 0,7 1 1 16,0-9 0-16,-1 5 0 0,1-8-2 0,6 3 4 15,-1-3 1-15,1 0-5 0,0 4 4 16,-6 0 1-16,7-1 1 0,-9 9-2 0,-4-1 1 16,-1 3 1-16,0 0-6 0,0 5 4 15,-7-1-1-15,8 4-1 0,-8 0 3 0,0 4 3 16,1-1-1-16,-1 2-1 0,1-2 2 15,0 5-1-15,-1-1-6 0,0 0 1 0,0 0 5 16,2 1 3-16,-2 3-3 0,7-4-1 16,-6 4 2-16,6-4-1 0,-1 1-1 0,2-1 3 15,-2-3-2-15,2 3 0 0,-8-4 4 16,14 1-5-16,-13-4 2 0,5 4-2 16,2-4 0-16,-8 0 3 0,7 0-2 0,-7 0 3 15,1-4-6-15,0 4-10 0,-1 0-34 16,0-4-92-16,0 4-140 0,-6 0-161 15,8 0-82-15,-8 0-163 0,6 0-56 0,-6-3 239 16,0 3 195-16</inkml:trace>
  <inkml:trace contextRef="#ctx0" brushRef="#br0" timeOffset="71540.1285">26383 10847 165 0,'-13'-18'84'0,"0"0"26"0,-7 3-12 0,8-3-19 16,-8 3-13-16,1 1-2 0,5-2 8 0,-6 6 17 16,8-1 8-16,-8 3 1 0,7 1-2 15,1 0-1-15,-8 3 1 0,6 0 4 16,1 1 4-16,1 3 23 0,-2 3 19 0,2 1 14 15,-8 0 5-15,1 3-9 0,-1 0-12 16,0 4-11-16,1 4-6 0,-7-1 9 0,0 5 21 16,-1 3-8-16,-5 0-20 0,-1 7-19 15,1 0-28-15,-1 8-20 0,1 0-17 16,-1 3-9-16,1 4-3 0,-1 0-3 16,1 4-1-16,6 3 5 0,-7 4-2 15,13 0-5-15,0 4-2 0,1-1 2 0,0-3 6 16,6 4 2-16,6-8-2 0,0 0-1 0,7 1-6 15,0-5-3-15,0 1-2 0,7-1-3 16,6 1-4-16,7-1-5 0,-1 1 2 16,7 0-2-16,0 7-6 15,13 0-2-15,0 7-1 0,7 0 3 16,7-3 1-16,-2 0-2 16,1-8 3-16,1 0 5 0,-2-3 1 0,2-8 1 0,5 0 3 0,-5 0 3 0,6-6 7 15,-2 2-4-15,2-7-3 16,6 4-4-16,1-3 1 0,-8-1 4 0,8 0-5 0,5 1 1 15,-6-1 4-15,0 4-8 0,6-4 1 16,2 4-3-16,4-4 0 0,2 5-6 0,6-9 0 16,-1 5 4-16,7-5-3 0,-6-3-2 15,0 0 4-15,6-3 4 0,-6-1-1 16,5 0-1-16,-5 0 0 0,0-3 0 0,0-4 0 16,0 0-3-16,-1 0 2 0,-6-4-2 0,0 1 0 15,1-1-1-15,-8-4 3 0,1-3 0 16,0 0-1-16,-1 0 1 0,-6 0 0 0,0-3-2 15,-6 3 2-15,-1-4-2 0,-5 4 2 16,-1-3-5-16,0 3 5 0,-6 0-5 0,-1 0-1 16,1-4 1-16,-1 0 5 0,-6 4-3 15,7-3 1-15,-7 3 1 0,-1-4-1 16,2 4-3-16,-1-4-1 0,0 1 4 0,1-1 3 16,-1 0-6-16,6 1-1 0,-6-1 1 15,0 0-6-15,6 1 3 0,-5-1 3 0,5 4-4 16,-6-4 1-16,7 4 4 15,-1-3-2-15,1 3-1 0,0 0 0 0,0-4 0 16,-1 4-3-16,1 0 5 0,-1 0-1 0,1 0-1 16,-1 0 2-16,-6 0-1 0,7 4-1 0,-1-4 0 15,-5 0 0-15,5 3 0 0,1-3 0 16,-7 4 0-16,6-4-2 0,-5 0 2 16,5 4 0-16,-6-1 0 0,7 1 0 0,-7-4 0 15,7 4 0-15,-7-4 0 0,6 3-3 16,-5 1 2-16,5-4 0 0,1 4 1 0,-7-1 3 15,6 1-2-15,1 0-1 0,-7-1-3 16,7 1 2-16,-1 0 4 0,1-1-2 0,-7 1-4 16,6-1 2-16,-5 2 1 0,-1-2-3 15,-1-3 0-15,1 3 4 0,1-3-1 16,-8 5-2-16,1-5 2 0,-1 0-3 16,-5 0-1-16,-2 0 2 0,1 3 2 0,-6-3 0 0,6 0 0 15,-7 0 0-15,-5-3 0 16,6 3-2-16,-1 0-2 0,-6 0 3 0,0 0 0 15,7-5-2-15,-8 5 2 0,1-3 1 16,0 0-2-16,0-2-2 0,7 2 0 0,-7-1-3 16,6 1 2-16,-6-5-7 0,7 5-6 15,0-8-4-15,-8 3-1 0,8-3-1 0,-7 0-5 16,7-3-1-16,-8-1 4 0,8 1 3 16,-7-5 2-16,1 1 11 0,-2-4 2 0,-5 0 2 15,6 0 2-15,0 0 3 0,-7-4-2 0,8 0 2 16,-8 4 0-16,7-3 1 0,-6-1-3 0,-1 4 2 15,7-3-1-15,0 3 1 0,-6 0 3 0,5 0-2 16,-4 0 0-16,4 0 0 0,1 0 3 16,-6 0-7-16,6 0 3 0,-7 3 1 0,0-2 0 15,8 2 0-15,-8-3 0 0,0 4-6 16,2-4-1-16,-8 0 1 0,6-4-1 0,-6 1 2 16,6-4 3-16,-6-1-3 0,0-3 0 15,0-4 6-15,-6 1 3 0,6-1-3 0,-6-3-1 16,-2 0 0-16,2-4 0 0,-6 4 0 15,-2-5-3-15,1 5 2 0,0-4 1 0,-12 0 0 16,5 0-5-16,-13 4 0 0,1-8-1 16,-7 4-2-16,-7-3 3 0,-13-5-3 0,-6-3-2 15,-6 1 1-15,-2-2 6 0,-4 2-1 0,-8 3 3 16,0-1 1-16,1 5 0 0,-1 2 0 16,0 1-2-16,0 4 1 0,8 4 3 15,4 2-2-15,2-2 0 0,0 7 0 0,12-1 0 16,-6 5 0-16,0-1 3 0,6 0-2 15,-13 1 0-15,-6-4 4 0,0 3 3 0,-6-4 2 16,-7 5-4-16,6-1-1 0,-7 1-4 0,1 3 3 16,0 0-3-16,0 4-1 15,-13-1 0-15,6 1-3 0,0 3 5 0,-6-3 1 16,13 7 6-16,0 0 0 0,6 4 2 16,7 3-5-16,6 0-1 0,7 8-4 0,6 3 0 15,1 4-4-15,-8 4 2 16,9-1 4-16,-2 8-2 0,-6 0 2 0,-1 1 0 0,-5 2 1 15,6 1-6-15,-7 3 2 0,-6-4 3 16,6 5-2-16,-6-4 2 16,0-1-5-16,6 1 1 0,7-4 1 0,0-4 3 0,6 0-2 15,8-3-1-15,11-4 0 0,1-3 0 0,13-1-14 16,7 0-38-16,5-3-62 0,2-1-132 16,4 1-212-16,2-4-171 0,6 4-205 15,0-4-45-15,6 0 343 0</inkml:trace>
  <inkml:trace contextRef="#ctx0" brushRef="#br0" timeOffset="78994.9716">11612 12489 23 0,'65'33'54'0,"6"-1"-1"0,8-6-14 0,-1-4-12 16,6 0-10-16,7-7-5 0,1 3-4 16,13-7-4-16,-2 0 0 0,8 0-1 0,6-4 3 15,7 1 4-15,-7 2 3 0,0-2 5 16,7-1 10-16,0 0 1 0,0 1-3 0,-1 3-6 16,7-4-5-16,-6 4-6 0,7-3-4 15,-7 3-1-15,6-4-7 0,6 4-16 0,-6-4-17 16,8 1-12-16,-2-1 6 15,1-4-3-15,6-3 1 0,1 0 5 16,5 0-2-16,-5-3 1 0,6-4 9 0,-1-4 13 0,7 0 12 16,-6 0 20-16,6-4 8 0,1 0 0 15,0-3-13-15,5-1-26 0</inkml:trace>
  <inkml:trace contextRef="#ctx0" brushRef="#br0" timeOffset="80868.1426">13488 11876 149 0,'6'0'264'0,"-6"4"104"0,6-4 0 0,-6 0-58 16,0 0-35-16,0 4-50 0,0-4-40 16,0 3-27-16,0-3-17 0,0 4-16 0,-6 0-13 15,6 4 5-15,-6 2 15 0,-1-2-3 16,1 6 2-16,-1 1-4 0,0 3-16 0,1 4-15 15,0 4-16-15,6 3-13 0,-8 1-10 16,8 10-9-16,0 0-11 0,0 4-6 16,8 4-4-16,-2-4-5 0,0 3-9 0,8-3-1 15,-1 0 2-15,6 0 5 16,7-3-3-16,0-5 1 0,6-3-1 0,1-4-2 16,7-3-5-16,-1-4-1 0,6-7 3 0,1-4 1 15,-1-4-2-15,7-7-2 0,7-7-2 16,0-4 1-16,12-4-2 0,-6-10-3 0,14-5 3 15,-2-7 0-15,-4 1-3 0,-8-4-2 16,0-1-3-16,-13-3 5 0,-7 4 1 0,1-4-4 16,-13 7 3-16,-8 1-4 0,1-1-1 15,-6 0-1-15,-7 4 0 0,-6 4 3 0,-1 4 1 16,-6-5 0-16,-6 4 0 0,6 1 0 16,-7-4-6-16,-6 3 2 0,0-3-1 15,0-1 1-15,0 1-3 0,-7-4 5 0,-6 0 1 16,7 0-2-16,-1 4 2 0,-6 3 1 15,6 0 0-15,-5 8 3 0,5 4-2 0,0 3-1 16,8 3 3-16,-8 5 0 0,7 6 4 16,-1 1 5-16,2 3 6 0,-1 8 4 0,0 0-1 15,0 3-1-15,7 4-3 0,-8 7 0 16,2 1-1-16,4 2-3 0,2 1-3 0,0 7-4 16,-1 1-4-16,1-1 1 0,-1 0 1 15,7 1 0-15,0-4-3 0,0-1-1 16,0 1 0-16,0-8 0 0,0 1 0 0,0-5-10 15,7-3-17-15,-7-4-28 0,0-3-24 16,0-1-23-16,0-6-81 0,6 3-158 0,-6-8-166 16,0 5-35-16,0-8-104 0,0 0-21 15,0-3 101-15,0-2 239 0</inkml:trace>
  <inkml:trace contextRef="#ctx0" brushRef="#br0" timeOffset="81388.2357">23354 12335 42 0,'40'7'66'0,"-1"0"2"15,0 1-14-15,-7-1-14 0,-6 0-6 0,0 1-11 16,-6-1-5-16,6 4-8 0,-7-4-3 15,-6 0-5-15,7 1-1 0,0-1-3 0,-8 0-2 16,2 1-6-16,-1-1-11 0,-1 0-10 16,2 1-11-16,-1-1-22 0,0 1-29 0</inkml:trace>
  <inkml:trace contextRef="#ctx0" brushRef="#br0" timeOffset="83089.5276">28174 13316 194 0,'0'0'158'0,"0"4"41"0,0-4-13 0,0 0-21 16,0 0-30-16,0 0-14 0,0 0-5 15,-6 0 2-15,6 0 10 0,0 0 31 0,-7 3 14 16,0-3 8-16,1 5-4 0,0-2-10 16,-8 5-11-16,1 3-14 0,1 0 10 0,-8 3 11 15,-6 8-13-15,-1-4-23 0,1 8-23 16,0-1-30-16,1 5-17 0,-1-1-14 16,-7 4-13-16,13-4-6 0,-6 1-3 0,7-4-1 15,-1 3 1-15,8-4-1 0,-2 5 3 16,1-5 3-16,6 1-1 0,1 0 1 0,0-1-3 15,-1 1 1-15,7-1 0 16,0 1-3-16,7 4-1 0,-7-5 0 0,6 4-5 16,7-3 0-16,0 0-4 0,1 0 1 0,5-1-3 15,0-3-3-15,8 0-2 0,-1-4-3 16,6 0 2-16,7-7-2 0,0 5 0 16,0-9-1-16,13 4 0 0,-6-8-5 0,6 1-5 15,-6 0-1-15,5-4-4 0,2 0 2 16,-7-4 4-16,5 0-5 0,-5-3-7 0,-1 0 6 15,-5-5 2-15,-1 1 1 0,0 0 3 0,-7-3-8 16,-5-4-13-16,-1-1-22 0,-7 1-45 16,7-4-61-16,-13-3-60 0,6-5-44 0,-5-3 26 15,-1 0 24-15,0-7 8 0,-7 3 18 16,1-7 34-16,-7 0 41 0,6 0 34 16,-12 0 23-16,-1 1 12 0,1-1 8 15,-7 3 10-15,0 1 8 0,-7 0 8 0,0 3 1 16,-5 4 2-16,-1 0 11 0,-7 7 16 15,1-3 18-15,-1 7 11 0,1 4 6 16,-8 3 2-16,7 4 0 0,-5 4 4 0,-1 3 8 16,6 0 0-16,1 4-3 0,-1 4-7 0,7 0-5 15,0-1-4-15,6 5 5 0,7-1 5 16,0 0 7-16,0 1 6 0,7-1 5 0,0 4 18 16,6-3 11-16,0 3 3 0,0 0-3 15,6-4-4-15,0 4-14 0,0 0-15 0,1 0-16 16,6 0-16-16,0 3-13 0,1-3-8 15,-2 4-7-15,1-4-3 0,7 3-3 0,-7 1-4 16,0-4 2-16,-1 4-6 0,2 0 4 16,-1-4-1-16,-7 3 2 0,1-3-5 15,0 0 2-15,-7 0-1 0,0 0-2 0,0 0-1 16,-7-4 6-16,0 5-4 16,-6-1-1-16,-7 0-1 0,2-4 5 0,-9 4 5 0,1-4 1 15,0 4 6-15,0 0 3 16,-7-4-1-16,7 1-1 0,1-1-7 0,5 0-3 0,0 1 6 15,7-1 4-15,1-3 2 0,5 3-4 16,0-4 6-16,7 1-1 0,0 3-1 0,0 1 0 16,0-4-6-16,7 0-1 0,6 3-1 15,-7 0 0-15,7-3-2 0,1 3-1 16,5 0 5-16,0-3-2 0,1 3 2 0,-1 1 2 16,1-5-3-16,0 5 3 0,5-5-3 15,-5 1-4-15,0 0-1 0,-1-4-5 16,1 3-2-16,0 1-1 0,-1-1-10 0,-6-3-31 15,0 4-55-15,-1 0-128 0,2-4-253 16,-1 0-213-16,-6 3-209 0,-1-3 98 0,1 0 324 16</inkml:trace>
  <inkml:trace contextRef="#ctx0" brushRef="#br0" timeOffset="84856.8591">16132 12921 233 0,'0'7'186'0,"0"-3"47"0,6 3 32 15,-6 0-23-15,7-3-29 0,-1 3-14 16,1 1-13-16,-1 3-24 0,1-4-19 16,-1 0-17-16,0 4-15 0,2-3-23 0,-2-1-16 15,0 0-12-15,8 4-10 0,-8-4-13 16,7 5-11-16,0-5-3 0,0 4-5 0,0-4 0 15,0 4-2-15,0-3 0 0,0-1-1 16,0 0 2-16,1-3-3 0,-2 3-4 16,-6-3-2-16,8 0-2 0,-1-1 1 0,-7 1-2 15,8-1 2-15,-8 1-2 0,0-4 2 16,-6 0-2-16,6 4-9 0,-6-4-3 0,8 0-16 16,-8 0-10-16,6 0-11 0,-6 0-14 15,0-4-10-15,0 4-4 0,0 0-5 0,-6-4 1 16,-2 4 4-16,2-3 10 0,0-1 16 15,-8 4 12-15,2-3 12 0,-1 3 9 0,-7 0 4 16,0 0 3-16,1 0 2 0,-1 0 2 16,1 3 2-16,0-3 3 0,-1 4 1 0,7-4 1 15,-7 3 0-15,8 1-2 0,-2-4-1 16,8 4 3-16,-7-4-3 0,6 0-2 0,1 3 0 16,-1-3 0-16,1 0-4 0,6 0-3 15,-6 4-5-15,6-4-10 0,-8 0-22 16,8 0-30-16,0 0-35 0,-6-4-37 0,6 4-21 15,0 0-8-15,0 0-28 0,0-3-55 16,0 3 6-16,0-4-22 0,-6 4 33 0</inkml:trace>
  <inkml:trace contextRef="#ctx0" brushRef="#br0" timeOffset="86124.9261">15187 14628 165 0,'7'-14'152'0,"0"-2"52"16,-1 5-3-16,0-3-6 0,-6 7-13 0,7-4-10 15,-7 3-2-15,6 1 32 0,1 3 15 0,0 1-6 16,-7 3-14-16,6-4-11 0,0 4-11 16,8 4 26-16,-8-1 32 0,7 1-19 0,0 3-42 15,0 4-35-15,7-3-27 0,-1 6-20 16,1-3-17-16,6 4-17 0,0-1-10 16,7 1-7-16,-7 0-10 0,6 0-6 0,1-4-8 15,-7 0-2-15,-1 0-3 0,1-1-4 16,1-2-4-16,-1-5 4 0,-6 5-1 0,-1-8-4 15,1 3-3-15,-8-3-4 0,2 0-9 16,-8 0-4-16,7-3-5 0,-6-1-6 16,-7 0-1-16,6-7-1 0,-6 4-5 0,0 0 8 15,-6-4 4-15,-1 0 3 0,-6 0 7 16,0-4 2-16,-6 4 6 0,-1 4 1 0,-7-4 2 16,9 8 3-16,-15-5 1 0,7 8 8 15,-7-4 4-15,1 8 3 0,6-1-2 16,-1 2 5-16,1 1-1 0,0-2-1 0,7 4-5 15,-1-1 0-15,0 0-2 0,8-3-6 16,5 3-2-16,-6-3 5 0,13 0 4 0,-7 3-1 16,7-3 2-16,0-1 0 0,7 1 1 15,0-4-3-15,-1 4 0 0,7-1 2 0,1 1-2 16,4 0-6-16,2-1 1 0,0 1-3 16,-1-1 1-16,7 5 2 0,-6-1 0 0,-1 4 0 15,1-4-3-15,-7 4 2 0,0 1 1 16,0 2 0-16,-7-3-3 0,2 4 2 0,-8 3-2 15,-8-3-3-15,2 3 4 0,-13 4 4 16,-1 0 4-16,0 0 7 0,-5 0 7 16,-9 4 11-16,-4-4 0 0,5 3 4 15,-6 1 0-15,1-4 1 0,5 4 0 0,0-4-5 16,7-4-8-16,6 0-7 0,1-3-3 16,6-4-5-16,7 3 2 0,-2-7 4 0,8 5-2 15,0-8-2-15,8 3 1 0,-2 0-2 16,14-3 0-16,-1-4-4 0,1 3-3 0,12-6-7 15,1 3 1-15,5-4 6 0,9-3-4 16,-2 3-13-16,1-3-21 0,-1 3-22 0,1 1-33 16,-7-2-41-16,6 2-86 0,-5 3-190 0,-8-4-218 15,1 4-23-15,-1 4-89 0,1-4-26 16,-7 0 295-16</inkml:trace>
  <inkml:trace contextRef="#ctx0" brushRef="#br0" timeOffset="86644.7953">16724 14980 186 0,'13'-11'380'0,"-6"3"154"15,6 5-28-15,-7-5-81 0,1 8-78 0,0-3-56 16,-7 3 25-16,6 3-58 15,-6-3-66-15,0 8-53 0,6-5-42 0,-6 8-28 0,0-3-17 16,-6 6-15-16,6 1-12 0,-6-1-11 16,6 5-4-16,-7-1-4 0,0 4-2 0,7 0-2 15,-6-4 1-15,0 1-2 0,6-1 0 16,-7-3 2-16,7-1-2 0,-7-2-4 0,7-1 2 16,-6-4-2-16,6 0 2 0,0-3-4 15,0-4-5-15,0 0 2 0,6-4-9 16,-6 1 3-16,7-8 2 0,0 0 3 0,-1-4-2 15,7-4 7-15,0 1 0 0,7-4-3 16,-7 0 5-16,6 0 1 0,0 4 4 0,1 3 3 16,-7 0 4-16,7 4 17 0,0 4 9 15,-8 3 5-15,8 4 5 0,-7 4-2 0,7 3 3 16,-8 4 1-16,2 0-2 0,-1 4-5 16,-1 4-3-16,-5 3-4 0,6-1-4 15,-7 1 2-15,1 8-6 0,0-4-9 16,-7 3-3-16,6-4-2 0,-6 1-3 0,0-4-6 15,0 0 3-15,0-3-12 0,0-1-12 0,0-4-28 16,0-3-35-16,0-3-45 0,0-1-97 16,-6 0-123-16,6-7-136 0,0 0 26 15,-7 0-50-15,0-7-49 0,1 0 6 0,0-4 73 16,-8-4 167-16</inkml:trace>
  <inkml:trace contextRef="#ctx0" brushRef="#br0" timeOffset="86977.1268">16197 14873 233 0,'-26'-3'346'0,"6"-5"114"0,1 1-63 0,-1 0-67 0,7-1-82 16,7 1-50-16,-1-4-27 15,7 4-10-15,0 0-7 0,7-4 41 0,6 0 14 0,7 0-16 16,5-4-41-16,15 0-40 0,-2 0-35 15,15-3-21-15,12 0-17 0,6 0-13 0,14-1-9 16,19 1-5-16,7-1-3 0,6 1 5 16,0 0-2-16,0 7-3 0,-6 0-1 0,0 0-5 15,-7 7 1-15,-6 1-3 0,-7-1 5 16,-6 4-6-16,-14 0 0 16,1 4 0-16,-20-4 0 0,-6 0-3 0,-7 3 5 0,-20-3 3 15,1 0 2-15,-8 0-2 16,-4 0-11-16,-2-3-9 0,0 3-14 0,-6-4-29 0,0 0-65 15,-6 1-92-15,6-5-113 0,-6 5-39 16,-2-5-57-16,-4 1-104 0,-1-4-36 0,0 0 4 16,-6 0 194-16</inkml:trace>
  <inkml:trace contextRef="#ctx0" brushRef="#br0" timeOffset="87524.5483">16809 13858 47 0,'-6'-10'238'0,"6"2"89"15,0 1 33-15,0 0-26 0,6 3 5 0,-6 0-5 16,7 1-6-16,-1 3-13 0,0 3 35 15,8 1-52-15,-2 7-65 0,2 0-57 0,12 7-45 16,-1 4-31-16,2 4-22 0,5 3-17 16,8 8-17-16,-1-1-11 0,0-2-8 0,-1 2-9 15,2 1-2-15,-7-8-5 0,5 0-6 16,-11-3-10-16,-1-4-24 0,-7-4-19 0,1 1-18 16,0-8-14-16,-14-4-27 0,6 0-69 15,-5-3-71-15,0-1-42 0,-7-3 11 16,6-3 49-16,-6-1 9 0,7-3-5 0,-7 0-21 15,0-4-19-15,0 0 10 0,0-4-12 16,0-3 1-16,0-8 65 0,0 0 37 0,-7-7 19 16,7 0 34-16,0-3 41 0,-6-1 66 15,-1 0 60-15,0 1 46 0,1 7 44 16,0 3 22-16,-8 4 41 0,8 3 38 0,-7 5 13 16,0 3 39-16,0 4 29 0,-7 3-3 15,1 4-8-15,-1 4 34 0,1 7-43 0,-8 3-68 16,2 1-57-16,-7 7-49 0,-8 4-35 15,7 3-25-15,-12 7-18 0,5-3-20 0,-5 4-12 16,13 3-7-16,-7-3-4 0,6-4-5 16,7 0-12-16,0-7-28 0,6-1-39 0,8-3-87 15,-2-4-154-15,8-7-157 0,-1 0-14 16,7-3-135-16,0-5-68 0,0-3 54 0,7-3 286 16</inkml:trace>
  <inkml:trace contextRef="#ctx0" brushRef="#br0" timeOffset="87693.6241">17298 13785 227 0,'32'-3'466'0,"1"3"156"0,-7 0 7 0,-1 0-135 16,-5 3-91-16,6 1-92 0,-6 3-93 16,-1 1-89-16,7 3-134 0,-6 0-203 0,-1-4-187 15,-5 4-89-15,5 0-144 0,-12 0-38 16,6 0 91-16,-7-4 236 0</inkml:trace>
  <inkml:trace contextRef="#ctx0" brushRef="#br0" timeOffset="87862.3569">17584 14060 104 0,'0'11'350'0,"-6"4"191"0,6-1 59 16,-6 1-21-16,6 0-99 0,-8-4-24 15,8 3-90-15,0-3-95 0,-6 4-79 0,6-4-56 16,0 0-45-16,-6 0-29 0,6 0-25 15,0 0-17-15,-7-4-21 0,7 4-39 16,0 0-52-16,0 0-90 0,-7 0-177 0,7 0-215 16,0 0-35-16,0-4-114 0,0 4-26 15,0-7 254-15,0 4 191 0</inkml:trace>
  <inkml:trace contextRef="#ctx0" brushRef="#br0" timeOffset="88955.7887">19851 14294 282 0,'0'-3'254'16,"0"-1"86"-16,0 0-20 16,0 1-50-16,0-1-12 0,6-3-22 0,-6 7-20 15,0-7-19-15,0 7-18 0,0-4-20 0,7 0 30 16,-7 1-11-16,0 3-22 0,6-4-30 0,0 4-30 15,-6-4-22-15,8 4-20 0,-8 0-12 16,6-3-7-16,0 3-7 0,0 0-6 0,1 0 2 16,0 0-2-16,-1 0-2 0,7 3-5 15,1-3-5-15,-2 4-1 0,-6 0 2 16,14-4-2-16,-7 3-3 0,1 1-2 0,4 0 3 16,-4 3-3-16,-1-3 1 0,7-1 1 15,-1 1 2-15,-6 3 3 0,0-3 1 0,7 3 2 16,-8-3-2-16,2-1 0 0,-2 5 0 15,2-5 0-15,-1 1 0 0,-7 0-2 16,7-1 2-16,-6 1-3 0,-1 0-3 0,0 0 1 16,2-4-2-16,-2 3-3 0,0-3 0 15,1 4-1-15,-7-4 5 0,7 4-4 0,-1-4-1 16,0 3 1-16,-6-3-1 0,7 4 2 0,-7 0 3 16,6-4 4-16,-6 3 16 0,7-3 11 15,-7 4 11-15,7-4 0 0,-7 0 0 16,0 4-3-16,0-4 2 0,0 3 5 0,0 1 4 15,-7 0-4-15,0 3-2 0,-12 0-4 16,-1 8-1-16,-6-1-3 0,-13 8-4 0,-7 7-2 16,-12 5 4-16,0 2 4 0,-7 4 0 15,-1 1-6-15,-6-1-8 0,7 0-4 16,13-3-8-16,1-7-5 0,4-1-5 0,21-11-2 16,0-3-4-16,7-1-8 0,6-6-23 15,6-1-37-15,1-3-40 0,6-4-27 16,0 3-50-16,0-3-131 0,6-3-266 0,1 3-203 15,0-8-88-15,5-3 13 0,1 0 295 16,1-3 241-16</inkml:trace>
  <inkml:trace contextRef="#ctx0" brushRef="#br0" timeOffset="91088.5503">21544 15038 89 0,'-13'4'92'0,"6"-4"31"16,1 3 16-16,-1-3-11 0,1 4-13 16,-1-4 4-16,1 4-3 0,6-4-2 0,-6 0-3 15,6 0 5-15,-8 0 3 0,2 4 6 0,6-4 22 16,-6 0 2-16,6 0-5 0,0 0-11 16,-7 0-13-16,7 0-15 0,0 0-15 15,-6 0-16-15,6 0-10 0,0 0-9 0,-7 0-9 16,7 0-2-16,0 0-5 0,0 0 1 0,0 0 4 15,-6 0 19-15,6 0 4 0,0 0 0 16,0 0 1-16,0 0 0 0,0 0-8 0,0-4-5 16,0 4-13-16,0 0-10 0,0-4-7 15,6 0-9-15,-6-3-5 0,7-4-5 16,-1 0-4-16,1-7-4 0,-1 0 4 0,8-8-1 16,-8-3-1-16,7-8 0 0,0-7 2 15,0 0 2-15,7 0-3 0,-8 0 0 16,2 4-1-16,-2 3-3 0,1 4 2 0,-6 8 1 15,0 6 11-15,-1 1 24 0,8 7 25 16,-8 4 5-16,0 7 0 16,0 0-4-16,1 7-3 0,0 0-9 0,-1 8-9 0,7 3-8 15,-7 4-6-15,2 4-3 16,4 3-2-16,1 1-1 0,0 2-6 0,0 1-1 0,1 1-3 16,-2-1-4-16,2-8-1 15,-8 1-4-15,7-1 3 0,0-7-3 0,-6-2 1 0,-1-2 2 16,0-3 2-16,1-4-6 0,0-3 2 0,-1 0-1 15,-6-4-1-15,6-4 3 0,1 0-2 16,0-3 3-16,-7 0-9 0,6-8-5 16,1-4 2-16,-7-2 0 0,6-5 3 15,0-7-2-15,-6-3-1 0,0-1 5 16,8-7 0-16,-8 4 2 0,-8-5-2 0,8 2 2 16,-6 2 0-16,6 5 1 0,-6-1 0 0,-1 0 3 15,1 8-2-15,-1 0-1 16,0 3-3-16,1 0 2 0,6 4 1 0,-6 1-3 0,6 2 0 15,0 5 2-15,0-5-2 16,0 5 2-16,0-1 0 0,6 4 1 0,-6-4 0 0,6 4-5 16,1 0 3-1,6 0 2-15,0 0 0 0,1 4-3 0,4-4 7 0,9 0-3 0,5 0-3 16,7 0 7-16,7 0 7 0,6 0 2 16,6 4 2-16,15-4 0 0,4 0 3 0,14 3 0 15,14-3 3-15,25 4 5 16,7 0-2-16,6-1-1 0,1 5 0 0,-2-1-5 0,2 1-5 15,0 3-4-15,-8 0-4 0,0 0-2 16,2 0-2-16,-15 3 1 0,-5 1-2 16,-8-1 0-16,-12 1 4 0,0 0-3 15,-14-1-2-15,1-3 3 0,-20 0-2 0,0 0 0 16,-13 0 2-16,-6-3 0 0,-13 3 1 16,-7-4 2-16,-13 0-1 0,-1 1-3 0,2-1-6 15,-8 1-25-15,-6-1-25 0,0 0-34 16,0-3-70-16,0 3-139 0,0-3-186 0,-6 0-53 15,0-1-109-15,-2 1-28 0,-4 0 35 16,-1-1 259-16</inkml:trace>
  <inkml:trace contextRef="#ctx0" brushRef="#br0" timeOffset="92527.332">20756 14683 96 0,'0'-4'96'0,"6"4"32"0,-6 0 8 15,0-3-16-15,0 3-18 0,0-4 0 16,0 4-2-16,0 0-10 0,0 0-11 0,0-4-10 16,0 4-7-16,0 0-9 0,0-3-9 15,0 3-8-15,0 0-4 0,0 0-3 0,0 0 1 16,-6 0 2-16,6 0 0 0,0 0 3 15,-6 0 7-15,6 0 11 0,0 0 5 16,0 0 6-16,-7 0 2 0,7 0 4 0,-7 3 6 16,7-3 0-16,-6 0-4 0,6 0-5 15,0 0 1-15,-7 0-1 0,1 4 4 0,-1-4 3 16,0 4 4-16,1-1 5 0,-6 5 1 0,-8-1 0 16,0 4 32-16,-5 3 3 0,-2 1-1 15,-5 3-5-15,-1 5-5 0,-6 2-19 16,0 1-20-16,0-1-14 0,-1 1-12 15,1-1-13-15,0-2-4 0,13-1-6 0,-6-4-6 16,12-3-4-16,-5-1-2 0,11-3-2 0,-6 0 1 16,8-4-5-16,5-3-1 15,1 3-1-15,-1-3 0 0,0 0-2 0,1-4-4 16,6 3-9-16,-6-3-6 0,6 0-15 16,0 4-16-16,-7-4-28 0,7 4-26 0,0-4-28 0,0 0-22 15,0 0-24-15,-7 0 30 0,7 0 18 16,0 0 10-16,0 4 7 0,0-4 7 15,0 0 2-15,0 0 4 0,0 0 1 0,0 0 8 16,0 0 9-16,0 0 11 0,0-4 13 16,7 4 13-16,-7 0 12 0,0 0 6 0,0 0 5 15,0-4-7-15,0 4-10 0,7 0-18 16,-7-4-28-16,0 4-34 0,0 0-49 16,6 0-46-16,-6-3 0 0,0 3-26 15,0 0 13-15</inkml:trace>
  <inkml:trace contextRef="#ctx0" brushRef="#br0" timeOffset="94721.4915">21048 13925 52 0,'0'3'41'0,"8"5"6"16,-8-5-6-16,0 1-6 0,0 0-8 0,0-1-6 15,0 5-5-15,0-5-1 16,0 1 2-16,0 0-1 0,0-1-3 0,6 1-3 0,-6-4 2 15,0 3-4-15,0 1-2 0,0 0-2 16,0-1 2-16,0 1 6 0,0-4 0 0,0 4 4 16,6-1 5-16,-6-3 4 0,0 4 3 15,0-4 8-15,0 4 4 0,7-4 5 0,-7 0 2 16,0 3-5-16,0-3-2 0,0 0-4 16,7 0-11-16,-7 0-9 0,0-3-4 15,0 3-6-15,0 0-4 0,6 0-8 0,-6-4-12 16,0 4-22-16,0 0-15 0,0-4-13 0,0 4-15 15,0 0-11-15,7-3-11 0,-7 3-2 16,0 0-11-16</inkml:trace>
  <inkml:trace contextRef="#ctx0" brushRef="#br0" timeOffset="95456.739">21244 14012 159 0,'-6'-3'90'0,"6"-1"54"0,0-3 6 15,0 3-8-15,0 0 14 0,0 1-1 0,0-1-1 16,-7 0 0-16,7 1-3 0,0-4 10 15,0 3-16-15,0 0-31 0,0 1-33 0,0-1-25 16,0 0-8-16,0 4 8 0,0-3 9 16,0-1 7-16,0 4 9 0,0 0 1 0,0 0 0 15,0 0-2-15,0 4-3 0,0-1-3 16,0 5 10-16,0-1 0 0,0 4-6 16,-6 0-12-16,6 0-12 0,0 3-12 0,0 1-9 15,-7 0-6-15,7 0-5 0,0-4-6 16,-6 3-5-16,6-3-2 0,0 0 13 0,-6-4 22 15,6 4 24-15,0-7-8 0,0 3-14 16,0-3-16-16,0 0-12 0,-8-4-7 0,8 3-5 16,0-3-4-16,0-3-1 0,0-1 1 15,0 0 2-15,0-7-3 0,8 0 0 0,-8-3-1 16,6-4 3-16,0-4-5 0,7-1 4 16,-6-2 1-16,6 3-2 0,-1-4-1 15,2 4 6-15,-1 0 1 0,0 4 4 0,0 3 0 16,-7 0 9-16,8 4 11 0,-2 4 3 15,2 0 4-15,-8 3 4 0,1 4 4 0,-1 0-2 16,7 4 1-16,-6 3-1 0,-1-3-8 16,0 7-5-16,2-4-8 0,-2 4-1 15,0 4-7-15,-6-4-5 0,7 4-4 0,-1-4-2 16,1 3-2-16,-7-3-2 0,6 0-21 16,1 4-29-16,-1-8-38 0,-6 4-83 0,6 0-134 15,2-4-148-15,-2 4 11 0,0-3-65 16,1-1-41-16,-1-4-18 0,1 5 75 0,-1-4 194 15</inkml:trace>
  <inkml:trace contextRef="#ctx0" brushRef="#br0" timeOffset="95887.0738">22176 14232 262 0,'6'-3'209'16,"0"-1"70"-16,1 0 29 0,0 1-8 0,-1-1 28 16,-6 0 8-16,6 1-8 0,2 3-7 15,-2 3 23-15,7-3-61 0,-7 8-72 0,1-1-53 16,0 4-38-16,5 4-32 0,-6 3-22 16,8 4-14-16,-8 0-13 0,7 7-13 0,1 1-7 15,-2 2-4-15,2 1-5 0,-2-3-7 16,2 3 4-16,-8-4-8 0,7-3-4 0,-7-4-16 15,8-4-21-15,-8-4-28 0,0 1-49 16,2-4-110-16,-2-3-138 0,0-5-69 0,1 1-16 16,-1-4-57-16,1-4 13 0,-1 1 18 15,1-5 60-15,-1-3 132 0</inkml:trace>
  <inkml:trace contextRef="#ctx0" brushRef="#br0" timeOffset="96078.1466">22579 14339 366 0,'0'-12'300'0,"0"5"120"0,-6 0 14 16,6 3-2-16,-6 0-26 0,-1 1-32 16,-6-1-15-16,0 4-71 0,0 4-67 0,-14 3-56 15,2 0-46-15,-1 4-29 0,-14 4-23 16,-5 7-20-16,-1 0-11 0,1 0-10 16,-8 7-12-16,8-3-4 0,6 4-4 0,0-9-7 15,12 1-23-15,2 0-37 0,12-7-56 16,0-1-127-16,-1-3-189 0,8-3-121 15,6 0-114-15,0-5-72 0,0-3 70 0,6 3 308 16</inkml:trace>
  <inkml:trace contextRef="#ctx0" brushRef="#br0" timeOffset="96323.7285">22488 14430 235 0,'14'7'476'0,"-2"-3"170"0,-5 0-1 16,6 3-147-16,-13-3-48 0,6 3-95 16,1 4-93-16,-7 4-75 0,6-4-61 15,-6 7-36-15,0 0-31 0,0 1-20 0,-6-1-13 16,6 0-12-16,-7 0-15 0,7 5-31 16,-6-5-43-16,6 0-78 0,-7-3-135 0,7 3-147 15,0-7 0-15,0 4-47 0,0-8-73 16,0 0-15-16,0 1 44 0,0-5 215 15</inkml:trace>
  <inkml:trace contextRef="#ctx0" brushRef="#br0" timeOffset="97089.0783">23080 14254 205 0,'0'-7'185'0,"0"0"43"0,-6-1 8 0,6 1-24 15,0 3-15-15,0 1-9 0,0 3 22 0,0-4-2 16,6 0-18-16,-6 4-19 0,0-3-15 16,0 3-14-16,0 0-12 0,8 0 2 0,-2 3 21 15,0 1-1-15,-6 3-6 0,7-3-17 16,6 7-24-16,-6-4-25 0,-1 4-24 0,0 0-16 16,1 0-8-16,6 4-6 0,-7-4-6 15,1 3-2-15,0-3-2 0,-1 1 0 0,1 2 2 16,-1-3-4-16,0 0-1 0,-6 0-1 15,7 0-8-15,0 0 4 0,-7 0-6 16,6 0-1-16,0 0-1 0,-6 0 0 0,0 0 0 16,8-4 0-16,-8 5 0 0,6-5-11 15,0 4-16-15,-6-4-30 0,7 0-47 0,-7 1-51 16,0-5-39-16,6 1-22 0,-6 0-8 16,0-1 23-16,7 1-11 0,-7 0-18 15,0-1-14-15,0-3-13 0,7 4 23 0,-7-4 9 16,0 0-1-16,0 4 10 0,0-4 38 15,0 0 25-15,0 0 0 0,0 0 24 0,0 0 16 16</inkml:trace>
  <inkml:trace contextRef="#ctx0" brushRef="#br0" timeOffset="97540.2374">23322 14415 80 0,'0'-3'53'0,"0"-1"2"0,0 0-11 0,6 1-10 0,-6-1-8 16,0 0-3-16,7 1-5 0,-7-1-4 16,0 1-4-16,7-1 2 0,-7-3 0 15,0 3 8-15,6 0 8 0,-6 1 12 0,0-1 11 16,6 0 10-16,-6 1 11 16,0-1 12-16,0 0 20 0,7 1 15 0,-7-1 13 0,0 4 13 15,0-4 11-15,0 4 25 0,0 0 22 16,0 0 3-16,-7 0-7 0,1 0-8 0,0 8-9 15,-8-5-6-15,-5 8 45 0,-1 0-8 0,1 4-41 16,-13-1-43-16,-2 8-35 0,-5 0-26 16,1 0-18-16,-1 4-14 0,-1 0-8 15,1-4-9-15,0 0-7 0,13-4-8 0,0 0-2 16,7-3-32-16,-1-4-68 0,7 0-136 16,0-4-156-16,7 1-37 0,-1-5-144 15,7 1-113-15,0-4 21 0,0 4 297 16</inkml:trace>
  <inkml:trace contextRef="#ctx0" brushRef="#br0" timeOffset="97892.0337">23387 14518 237 0,'13'0'380'0,"0"4"117"16,7-1-22-16,-8 1-61 0,-4 0-77 15,4 3-74-15,1 0-13 0,0-3-19 16,0 3-42-16,-7 1-43 0,2-1-34 0,4 0-29 16,-5 0-24-16,-1 4-12 0,-6 0-7 0,7 0-6 15,-7 4 1-15,0-4 1 0,0 8-3 16,0-5 2-16,-7 5-1 0,7-1-2 16,-6-4-2-16,-1 5-4 0,1-1-2 0,6-3-6 15,-6 0-6-15,-2-4-3 0,8-1-1 16,0 1-5-16,0-3 1 0,0-1-3 0,0 0-16 15,8-3-25-15,-2 0-27 0,0-1-35 16,7-3-68-16,0 0-84 0,0-3-78 0,7-1-10 16,-7 0 8-16,6 1-42 0,1-1-46 15,-7-3-5-15,0 3 9 0,6-3 19 16,-5-1 138-16</inkml:trace>
  <inkml:trace contextRef="#ctx0" brushRef="#br0" timeOffset="98139.2279">24090 14415 142 0,'0'-3'391'15,"0"3"143"-15,0-4-66 0,0 0-109 0,0 4-109 0,0 0-79 0,0-3-49 16,0 3-34-16,0 0-29 0,0 0-21 0,0 0-12 16,0 0-18-16,0 3-45 0,0-3-73 15,0 0-110-15,0 4-132 0,0-4-100 16,6 0-58-16,-6 4 27 0,0-4 192 0</inkml:trace>
  <inkml:trace contextRef="#ctx0" brushRef="#br0" timeOffset="98292.5742">24175 14408 99 0,'0'4'338'0,"6"-1"167"16,1 1-5-16,-7 0-66 0,0-4-114 15,0 3-100-15,7-3-78 0,-7 4-55 16,0-4-70-16,6 4-96 0,-6-4-137 0,7 3-169 16,-1-3-128-16,-6 0-49 0,6 0 89 15,2 0 199-15</inkml:trace>
  <inkml:trace contextRef="#ctx0" brushRef="#br0" timeOffset="98421.1902">24423 14426 254 0,'12'4'435'16,"2"3"130"-16,-2-3 15 0,2 0-89 0,-8-1-84 15,1 1-51-15,-1 0-90 0,7-1-84 16,-6-3-60-16,-7 4-44 0,6-4-52 16,-6 0-84-16,6 4-164 0,2-4-234 0,-8 0-68 15,6 0-155-15,0 0-51 0,1 0 173 16,-7 0 237-16</inkml:trace>
  <inkml:trace contextRef="#ctx0" brushRef="#br0" timeOffset="98692.8379">24664 14305 175 0,'0'-3'385'0,"0"-5"146"0,0 5-49 16,0-1-101-16,0 0-94 0,0 1-55 15,6-4-7-15,0 3 77 0,1-3-33 16,0 3-47-16,6 0-52 0,-7 4-41 0,7 0-27 16,0 0-25-16,7 4-17 0,-7 0-16 0,6 7-14 15,-6-4-6-15,7 7-8 0,-7-3-5 16,6 4-8-16,-6 0-7 0,1 3-32 0,-8-3-43 16,7 0-43-16,0 3-148 0,0-7-209 15,0 3-72-15,0-3-119 0,-7-3-16 0,8-1 60 16,-2-3 269-16</inkml:trace>
  <inkml:trace contextRef="#ctx0" brushRef="#br0" timeOffset="98868.9164">25094 14327 141 0,'0'-7'476'0,"-7"3"222"16,0 1-21-16,1-1-159 0,-1 0-48 16,1 4-97-16,-8 0-87 0,2 4-62 15,-8 0-43-15,1-1-32 0,-1 5-31 0,-6-1-19 16,-7 4-23-16,-5 0-22 0,-8 8-15 15,0-5-15-15,-6 4-8 0,0 4-6 0,6-3-11 16,0 3-43-16,8-4-58 0,5-3-94 0,7-4-193 16,13 0-316-16,1-4-120 0,-2-3-131 15,14-4 267-15,0 0 286 0</inkml:trace>
  <inkml:trace contextRef="#ctx0" brushRef="#br0" timeOffset="99308.9582">25067 14335 273 0,'20'4'587'0,"-1"-1"133"0,-13 5-106 16,8-5-144-16,-8 1-60 0,1 3-100 15,-1 1-73-15,1-1-51 0,0 0-34 0,-1 4-30 16,-6 0-22-16,0 0-22 0,0 0-20 16,0 7-16-16,0-3-15 0,-6 4-10 0,-1-1-7 15,0 4-3-15,7-4-5 0,-6 4-4 16,-1-7-7-16,1 3-12 0,6-7-2 0,-6 0-7 15,6 0-9-15,0-4-3 0,-8 1-2 16,16-5 6-16,-8-3-1 0,6 0-4 16,-6-3 0-16,13-5 1 0,-7-3 4 0,8 1 8 15,6-2 9-15,-8-3 6 0,8 1 7 16,-1-4 5-16,7 3 8 0,-6 0 10 0,-1 4 14 16,-5 1 12-16,4 6 5 0,-4-3 6 15,-1 3 4-15,-7 4-6 0,8 0 4 0,-8 4 9 16,0 3 6-16,-6-3 8 0,7 6 2 15,0-2 3-15,-7 3 4 0,6 0-1 16,0 0 10-16,-6 0-3 0,7 0-4 0,-7-1-9 16,7 1-13-16,-1 0-11 0,7-3-13 15,-7 3-8-15,14-7-16 0,-7 3-15 0,13-3-42 16,-6-1-54-16,12 1-58 0,-6-4-51 16,7 0-20-16,0 0-60 0,-1 0-148 0,1-4-188 15,-7 1-33-15,0-1-66 16,0 0-8-16,-13-3 96 0,-1-1 279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1-07T10:33:58.5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17161 12225 198 0,'-7'0'46'0,"1"-8"-65"0,-8 1-31 16,-5 4-17-16</inkml:trace>
  <inkml:trace contextRef="#ctx0" brushRef="#br0" timeOffset="3710.4557">3836 11814 35 0,'-14'4'64'16,"2"0"4"-16,-2-1-17 0,8 1-16 0,-7 0-12 16,6-4-8-16,1 0-5 0,-1 3-3 15,7-3-3-15,-6 0 0 0,6 0 3 16,-6 0-1-16,6 4 4 0,0-4 0 0,-8 0-1 15,8 0 0-15,0 0 0 0,0 0 0 0,-6 4 0 16,6-4 2-16,0 0 5 0,0 0 5 16,0 0 4-16,0 0 3 0,0 0 2 0,0 0 4 15,0 0 7-15,6 0 11 0,-6 0 5 16,8 0 10-16,-8 3 0 0,6-3 3 16,0 0-5-16,1 0-7 0,-1 0-8 0,1 0-9 15,6 4 1-15,-1-4 7 0,2 0 9 16,6 0 8-16,-7 0 0 0,6 4-1 0,0-4 1 15,8 0 2-15,-1-4-7 0,0 4-5 0,7-4-5 16,-1 4-7-16,1-3-6 0,5-1-8 16,1 0-7-16,1 1-6 0,5-5 9 15,1 5 16-15,-1-1 6 0,1-3 0 16,6 3 4-16,-6-3 2 0,-1 3-5 0,7-3-6 16,1 0 1-16,-2 3-6 0,2-3-5 15,5-1-6-15,7 5-7 0,-6-5 2 0,6 1 0 16,0-4 5-16,0 3 7 0,0-3 5 15,1 4-3-15,5-8 0 0,-5 1 4 16,12-1 9-16,0 1 14 0,7-5 3 16,6-3-1-16,6 0-8 0,-5 0-9 0,5 0-11 15,-6 0-6-15,1 0-4 0,-1 4-5 0,0-4-7 16,0 4-2-16,0 3-3 0,1-3-1 16,-1-1-6-16,0 5 6 0,-6-1-3 0,-1 1-4 15,1-1-2-15,0 4 0 0,0-4 2 0,5 4 5 16,1-4 0-16,0 8 4 0,1-4 3 15,-1 0-1-15,0 4 1 16,-6-4 2-16,6 4 2 0,-6-1-4 0,6 1-1 0,0 0-3 16,7-1-1-16,0 1 2 0,-7-1-5 15,6-3-2-15,-6 4 1 0,1 0-1 0,-1-1-2 16,0 1 0-16,7 0 2 0,-1 0 0 16,1-1-2-16,-7 1-2 0,7 0 2 15,-14-1-1-15,8 1-1 0,-1 3 3 0,-6-3-2 16,6 0 0-16,0 0-1 0,0 3 0 15,1-3 3-15,-7 3-2 0,-2-3-1 16,-4 2 0-16,6-2 0 0,-14 4 0 0,14-1 0 16,-7-3 2-16,0 3 2 0,7 0-3 15,-1-3 0-15,1 3 2 0,0 4-5 0,-7-3 1 16,0-1 4-16,-6 0-2 0,6 4-1 16,-6-3 0-16,-7 3 2 0,0 0-1 0,0 0 2 15,1 0-2-15,-9 0 0 0,2 3-1 16,0-3 0-16,-7 4 3 0,7 0-2 0,-7-1 1 15,0 1 2-15,-6 3-3 16,5-3 5-16,-5 0-1 0,-1 3-1 0,8-3 0 0,-7 3 0 16,5-4 2-16,2 2 2 0,6-2 3 15,-7 1 1-15,-1 0-6 0,2-1-1 16,5 1-1-16,-6-4 0 0,0 4-3 0,7-4-1 16,-7 3 0-16,0-3 3 0,0 0-2 15,1 4 0-15,-1-4-1 0,6 0 5 16,0 0-3-16,1 3-2 0,0-3 3 0,6 0 1 15,-6 0-5-15,-1 0 3 0,7 0-4 0,-6 0 4 16,0 0-1-16,-1-3-1 0,7-1 0 16,1 1-3-16,-1-1 2 0,0 0 4 15,7-3 0-15,-1 3-2 0,8-4-1 0,-8 5 0 16,0-1 0-16,2-3 0 0,-8 3-5 16,6 1 7-16,-6-1-5 0,0 0 2 0,0 1 1 15,7-1 0-15,0 0 3 0,-7 4 0 16,6-3-2-16,1 3-3 0,0-4 2 0,-1 0-3 15,1 4-1-15,-7-3 5 0,7-1-3 16,-7 4 1-16,7-4 1 0,-7 4 3 0,6 0-2 16,1 0 2-1,-7 0-5-15,7 0 1 0,-13 4 4 0,6 0-2 0,-7-1-4 0,1 1 2 16,-8 0 4-16,8-1 0 16,-6 1-4-16,5 3 1 0,-5 1 0 0,4-5 0 15,9 5 0-15,-1-1 0 0,0-4 2 16,7 2-2-16,-7 2 0 0,7-3-2 0,-7-1 2 15,6 1 2-15,-6 0-2 0,0-1-2 16,1 1-1-16,-1-4 2 0,7 3 0 0,-1 1 4 16,0 0 0-16,2-1-2 0,-2-3-1 15,0 4 0-15,-6 0-2 0,1-1 4 0,-1 1-2 16,0 0 0-16,0-1-5 0,7 1 4 16,-7 0 5-16,7 3-2 0,6-3-2 0,0-1 0 15,0 1-2-15,1 0 4 0,5-1-2 16,-6 1 0-16,-7-1 0 0,8 1-2 0,0-4 4 15,-8 4-2-15,20-4 3 0,-6 0-5 16,-1 3 2-16,-5-3 0 0,-8 0 0 16,-6 4-2-16,0-4 1 0,1 4 3 0,-8-4-2 15,8 3 0-15,-9-3-2 0,9 4 4 16,-8 0-4-16,8-1-1 0,-1 2 2 0,7-2 3 16,-7 1-1-16,0-1-1 0,-7 1 2 15,7 0-1-15,-6-1-1 0,0 5 0 0,-7-5-2 16,7 1 2-16,-8 0 0 0,2-1 0 15,-1 5 2-15,-1-5-2 0,2 1 0 16,6 0 0-16,-7 3 3 0,7-3-2 0,-8-1 0 16,8 1-4-16,0 3 2 0,-7-3 1 0,7 3 0 15,-8-3 0-15,8 3 3 0,-1 0-2 16,-5 1-4-16,6-5 2 0,-1 5 4 16,1-1-2-16,6-3 4 0,-6 0-5 15,-1 3 0-15,-6-7 0 0,0 7 0 0,1-7 2 16,-8 4-2-16,1 0 3 0,-7-1-5 15,0 1 2-15,-7 0 0 0,1-1-2 16,-1 1 3-16,-6-1-1 0,7 1-2 0,-7 0 4 16,0 3-2-16,0-3 0 15,-7-1-2-15,7 1 2 0,1 0 5 0,-1-1-4 0,0 1 3 16,0 0-3-16,0-1-1 0,-7-3-3 16,1 0 2-16,7 4 1 0,-9-4 3 0,-4 0-13 15,5 0-49-15,-5 0-102 0,-2 0-225 16,2 4-151-16,-2-4-256 0,-5 0 27 0,-1 3 268 15</inkml:trace>
  <inkml:trace contextRef="#ctx0" brushRef="#br0" timeOffset="8177.8639">9215 6484 46 0,'-26'-7'73'0,"7"0"1"0,-1-1-13 0,-6 0 9 0,7 1-6 16,-7 0-13-16,6 0 6 0,-7-1 6 16,9 1 4-16,-2 0-1 0,0-1 6 0,7 1 16 15,-7 0 13-15,8-1 3 0,-2 5 3 16,1-4-6-16,1 3-12 0,5-3-11 15,-6 3-7-15,7 0 3 0,-1 1-3 0,0-1-7 16,1 0-10-16,-1 1-8 0,7-1-6 16,-6 4-9-16,0-4-6 0,6 1-4 0,-7 3-9 15,7-4-5-15,-7 4-2 0,7-4-3 16,-6 4-2-16,6-3 0 0,0 3 2 0,-6 0-1 16,6-4-1-16,0 4 0 0,0 0 0 15,0-4 2-15,0 4-1 0,0 0 1 16,0-4-1-16,0 4-1 0,0 0 1 0,6-3 2 15,-6 3 3-15,6 0 4 0,1 0 7 16,0 0 7-16,-1 0 6 0,0 0 6 0,7 3 4 16,1 1 9-16,-2 4 3 0,8 3 8 15,-7 0 6-15,7 7 3 0,0 7 3 16,-2 5-4-16,-4 13-4 0,5 13 0 0,1 9-3 16,-8 16 15-16,8 7 9 0,-13 7 2 15,6 8 0-15,0 0-7 0,-7-5-13 0,0-2-13 16,8-5-15-16,-8-10-7 0,1-8-8 15,-1-7-8-15,1-8-3 0,0-6-6 0,-1-12 1 16,-6-3-6-16,6-8 2 0,1 1-3 16,-7-8 3-16,7-4-3 0,-1-4-9 15,-6 1-16-15,0-8-24 0,6 4-45 0,-6-7-87 16,0 0-87-16,0-4-44 0,0 0-103 0,7 0-116 16,-7-8-28-16,0 1 67 0,0-8 178 15</inkml:trace>
  <inkml:trace contextRef="#ctx0" brushRef="#br0" timeOffset="9215.5303">8974 6301 126 0,'0'-15'107'0,"0"-3"43"16,0 3 4-16,0-3 4 0,-7 3 18 15,7 4-13-15,0 0-31 0,0 0-38 0,0 4-30 16,0-1-17-16,0 2-1 0,0 1 10 16,7-2 18-16,-7 0 22 0,13 3 6 0,-6-3-3 15,5 0 7-15,8-4 14 0,13 0 6 16,5 0 0-16,9-8-10 0,18-2 1 0,6-1 9 16,14-8 24-16,19-3 4 0,7-3-22 15,6 3-18-15,7-1-26 0,6 5-13 16,-6 0-13-16,6 0-4 15,-7 7-7-15,8-4-2 0,6 4-1 0,-1 4-5 0,8-4-4 16,-1 3-5-16,-6 1-4 0,6 0-7 16,-6 0-4-16,-6 3-5 0,-1 0-4 0,-7 0-7 15,-12 4 4-15,0 1-3 0,-20 2 1 16,-6-3-4-16,-14 8 0 0,0-1-1 0,-18 0 0 16,-1 1 0-16,-13 3-3 0,0 0 5 15,-13 3 4-15,-6-3-4 0,-1 4 1 0,-5-4 1 16,-2 4 3-16,2-4-2 0,-8 0-1 15,7 3 0-15,-6-3 0 0,-1 0-2 0,1 4 3 16,-1-4 2-16,0 0 3 0,-6 4 8 16,7-4 1-16,-7 0 0 0,7 0 3 0,-7 0 0 15,0 3-2-15,0-3-8 0,6 0-5 16,-6 0 3-16,0 0-7 0,6 0 1 0,-6 0-2 16,0 4 0-16,0-4-3 0,7 0-2 15,-7 0 2-15,0 0 0 0,7 0 1 16,-7 4 3-16,6-4-5 0,-6 0 1 0,7 3 1 15,-1-3 0-15,0 0 3 0,-6 0-2 16,7 4-1-16,6-4 2 0,-7 3 2 16,8-3-3-16,-1 4-3 0,0-4 1 0,0 4 1 15,-1-4 0-15,2 3 0 0,-1-3 0 0,6 4 3 16,-6-4 1-16,1 0-3 0,5 4 1 16,-6-4-1-16,6 0-1 0,1 0-5 0,-6 0 7 15,4 3-5-15,2-3-1 0,-7 0 1 16,7 0 2-16,-1 0 1 0,-6 0 0 0,0 4 0 15,7-4 0-15,-7 0 2 16,0 0-2-16,-7 4-5 0,7-4 4 0,-6 0 0 16,0 0 1-16,-1 3 3 0,0-3-2 0,2 0 1 15,-8 4-1-15,6 0 2 0,0-4-2 16,0 3 3-16,1 1-1 0,0 0 1 0,-7 0 0 16,6 3-2-16,7 0 3 15,-7 4 0-15,2 0 2 0,-2 4 0 0,0-1 3 16,0 5 0-16,1 3-5 0,0 0 3 0,-1 4-1 15,-6 3 1-15,7 0 0 0,-7 7 0 16,0 1 3-16,0 7-3 0,0 0 1 0,-7 4 2 16,7 3-2-16,-6 8-1 0,-1-1 0 15,0 5 0-15,7 6 3 0,-6 1-3 0,0 7 1 16,0 0 4-16,6 0 2 0,-8 3 1 16,8-3 0-16,0 0 0 0,0 0 0 15,0-8 0-15,0 9-3 0,0-2-1 0,8-2-2 16,-8-5-4-16,6-6 2 0,0-5-4 15,-6-3-2-15,6-4-2 0,1-3 3 0,0-4 1 16,-7 0-2-16,6-7-2 0,-6-1 2 16,7-3-1-16,-1-3-1 0,-6-1 6 0,0-4-4 15,0 1-4-15,6 0 1 0,-6-4-4 16,-6 0-3-16,6-4-7 0,0 4-19 16,0-7-21-16,-6 3-19 0,-1-4-34 0,7 2-37 15,-6-6-60-15,-1 1-135 0,0 0-165 16,1 0 12-16,-6-3-71 0,-2 3-26 0,1-4 5 15,0-3 160-15</inkml:trace>
  <inkml:trace contextRef="#ctx0" brushRef="#br0" timeOffset="10347.0461">8655 8554 43 0,'-6'3'47'0,"-1"-3"1"16,7 0-8-16,0 0-5 0,-7 0-1 15,7 0-1-15,-6 4 12 0,6-4 6 0,0 0 2 16,0 0 1-16,0 0-4 0,-7 0 0 16,7 0 1-16,7 0 4 0,-7 0 9 0,0 0 15 15,0 0 0-15,6-4-7 0,-6 4-8 16,7-3-8-16,0-1-2 0,-1 4 10 0,0-3 4 16,8-1 2-16,-8 0 2 0,7-3 3 15,7 3 15-15,-8-3 9 0,8 0 1 0,0-1 3 16,-1-3 5-16,14 0 7 0,-7 1 12 15,6-6 0-15,7 5-1 0,7-7-8 16,7 0-10-16,-2 0 10 0,14-4-7 0,7 0-16 16,0-1-17-16,6-2-7 0,0 3 0 15,7-7 9-15,0 0 3 0,6 3 0 16,0-4 1-16,7 5-3 0,-1-4-3 0,1 3-4 16,-1 0-4-16,8 0-7 0,-1 1-4 15,-7-1-10-15,8 1-4 0,5 3-3 0,8 0-4 16,-1 4-4-16,1-1-9 0,5 1-7 15,-6-1-1-15,0 8-8 0,1-3 2 0,-7 3 1 16,5 4 0-16,-5-4-8 0,-7 3 5 16,1 1-1-16,-8 0-5 0,-5-1 3 15,5 1-4-15,-12 4 6 0,6-5 1 0,-13 4-1 16,7 0 0-16,-14 1 0 16,-5-1 3-16,-1 0 1 0,-6 1 0 0,-8-1-3 0,-5 4 2 15,-7-3-3-15,0 3-2 16,1-4-1-16,-8 4-1 0,1 0 0 0,-1 0 0 15,-5-4-2-15,5 4-2 0,-13 0 0 16,7 0 2-16,0 0 2 0,-6 0 0 0,-1-3 0 16,1 3 0-16,-7 0 0 0,0 0-2 15,0 0 0-15,0 0 2 0,-6 0 5 0,-1 0 2 16,0 0-2-16,1 0-6 0,-7 0-2 0,7 0-17 16,-7 0-29-16,6-4-34 0,-6 4-40 15,0 0-57-15,0-4-110 0,0 1-211 16,0-1-113-16,0 0-87 0,-6-3-35 0,-1 0 64 15,-6-1 292-15</inkml:trace>
  <inkml:trace contextRef="#ctx0" brushRef="#br0" timeOffset="11744.5449">6786 3909 133 0,'0'-4'83'0,"0"0"23"0,-7-3 3 0,7 4-11 16,0-1-9-16,-6-3 1 0,6 2 31 0,0-2 4 16,-6 0 0-16,6 0-12 0,0-4-16 15,-8 3-15-15,8 1-11 0,0 3-5 0,0 1 11 16,0-5 16-16,0 5 11 0,0-1 8 15,0-3 5-15,8 3 5 0,-8-3 2 16,6 3 5-16,7-3 10 0,-6 3 11 0,5 4 60 16,8-3 10-16,-7 6-40 0,7 1-37 15,6 7-29-15,-7 0-26 0,1 7-18 0,6 0-15 16,-1 8-13-16,-5 0-6 0,6 7-8 16,1-4-10-16,-9 4-4 0,2 0-5 15,7 0-1-15,-8 0-5 0,0 0-2 0,1-4 2 16,-1-4-7-16,7 2-35 0,1-2-67 15,-1-3-137-15,0-4-190 0,7-3-31 0,-7-4-57 16,6-4-43-16,1-3 48 0,-7-4 103 16,-7 0 87-16</inkml:trace>
  <inkml:trace contextRef="#ctx0" brushRef="#br0" timeOffset="11979.9312">7457 3901 251 0,'-20'-18'364'0,"7"3"116"0,0 1-34 0,-6 3-48 15,-1 7-48-15,-6 0-38 0,7 8 4 0,-14 3-51 16,1 8-70-16,-7 7-50 0,-7 7-40 16,-7 8-33-16,2 10-26 0,-22 16-15 15,-4 6-8-15,5 8-7 0,7 0-6 0,-1 0-6 16,8-7 0-16,6-4 0 0,13-4-2 0,0-10-5 16,6-9-14-16,7-6-47 0,7-4-88 15,6-7-146-15,0-4-125 0,7-8-29 16,6-6-88-16,0-5-15 0,0 1 21 0,0-4 97 15</inkml:trace>
  <inkml:trace contextRef="#ctx0" brushRef="#br0" timeOffset="12265.1469">7990 3777 188 0,'20'3'180'0,"-6"5"95"0,-2-1 68 16,1 0-7-16,-6 4 10 0,0 0-18 16,-1 4-35-16,-6 0-36 0,6-1-11 0,-6 5-10 15,6-1-53-15,-6 0-52 0,0 4-39 16,0 0-36-16,8 4-18 0,-8-1-17 0,0 1-9 15,0 0-2-15,6 3-7 0,-6-3-21 0,6-1-81 16,1 1-172-16,-1 0-137 0,1-1-84 16,6-3-123-16,0-3-31 0,6-1 105 15</inkml:trace>
  <inkml:trace contextRef="#ctx0" brushRef="#br0" timeOffset="12666.2112">9046 3587 76 0,'-6'0'53'16,"6"0"-2"-16,-8 0-13 0,8 0-12 16,0 0-8-16,0 0-7 0,-6 0-3 15,6 0-10-15,0 0-22 0,0 0-36 0,0 0-62 16</inkml:trace>
  <inkml:trace contextRef="#ctx0" brushRef="#br0" timeOffset="13213.0209">8896 3612 63 0,'0'4'80'0,"-6"-4"11"16,6 0 23-16,0 0 6 0,0 3 2 0,-7 1 12 0,7-4 13 0,7 4 0 15,-7-1 6 1,0 1 2-16,6 3-7 0,0 1 2 0,7-1-13 0,1-3-11 16,6 3-8-16,-2 0-9 15,9-3-9-15,11-1-8 0,-5-3-10 0,13 0-10 0,-1 0-8 16,1-7-7-16,-1 0-7 15,-5 0 0-15,5-8 6 0,-6 4 20 0,-6-7 10 0,-1-5-9 16,-6 1-13-16,1 1-17 0,-14-5-9 16,6 0-8-16,-13 1-4 0,2-5-3 0,-2 5-2 15,-6-1 2-15,-6 0 11 0,6 5 7 16,-8-1-4-16,-4 3-8 0,-1 4-4 0,0 4-5 16,-7 0-4-16,7 4 1 0,-7 7 1 15,1 0 2-15,-7 7 3 0,6 4-5 16,1 4 4-16,-7 11-1 0,6 7-4 15,1 7-3-15,6 7-4 0,0 9-4 0,-1 2-1 16,8 5-1-16,6-1 3 0,6 0 3 0,1-3 1 16,6-4 1-16,0 0 0 0,7-4 0 15,6-4-3-15,-7-2-3 0,7-2-1 0,0-2-3 16,-6-1-5-16,6-3-3 16,0-1-23-16,-6-3-68 0,-1-4-107 0,-6-3-125 0,7-4-19 15,-7-3-21-15,-7-5-27 0,7-3 0 16,-6 0 29-16,-1-7 25 0,0-4 44 15,2 0 45-15</inkml:trace>
  <inkml:trace contextRef="#ctx0" brushRef="#br0" timeOffset="13631.3755">9677 4106 16 0,'14'-43'117'0,"-1"-2"16"16,0 9 1-16,0 3-21 0,-7 4-23 16,8 10-2-16,-8 1 49 0,7 7 29 0,-7 7 1 15,7 0-7-15,-6 4-8 0,5 4 7 0,-4 3-14 16,4 1-12-16,2 7-11 0,-2-1-17 15,-5 5-20-15,6-1-11 0,0 4-14 16,0 0-15-16,0 0-13 0,0 0-10 0,-7-4-5 16,1 1 15-16,0-5 42 0,-1 1 31 15,0-4-1-15,-6-4-13 0,0-3-26 16,0-1-19-16,0-3-13 0,0-3-6 0,0-5-7 16,-6 1-2-16,6-4-7 0,0-3 3 15,0-5 1-15,0 1 1 0,0 0 0 0,0-5-2 16,6 1-2-16,-6 1 0 0,8 2-3 15,-2 1-1-15,6 3 1 0,-5 4 2 0,6 1 1 16,-6 2 13-16,5 0 15 0,2 5 16 16,-2-1 11-16,2 4 0 0,-1 4-4 0,7 4-5 15,-8-1-4-15,8 4-7 0,-7 3-1 16,7 1 1-16,0 3 1 0,-2 1-3 0,-4-1-1 16,5 4-6-16,1 0-6 0,-1 0-8 15,1 0-8-15,0-4-5 0,-2 4-2 0,2-4-6 16,0-3 1-16,-1 4-17 0,1-8-41 15,-7 3-90-15,7-3-157 0,-1-4-195 0,-6 1 5 16,0-1-56-16,7-3-26 0,-7-1 16 16,-7 1 77-16</inkml:trace>
  <inkml:trace contextRef="#ctx0" brushRef="#br0" timeOffset="14143.3017">10700 3934 229 0,'0'0'175'0,"0"-3"47"0,0-1 30 15,7 4-10-15,-7 0-29 0,6 4-21 16,1-4 1-16,5 3-11 0,-5 1-11 0,6 0-19 15,1-1-20-15,5 1-16 0,0 0-14 0,0-1-17 16,8 5-17-16,-1-5-17 0,0 1-2 16,0-4-8-16,7 3-9 0,-7-3-8 0,0 0-5 15,-1 0-5-15,1-3-1 0,-6-1-4 16,0-3-1-16,-7 0-2 0,0-1-4 0,-6-3 2 16,5-3 2-16,-12-1-1 0,7-3-1 15,-14-1-3-15,7-3 5 0,-12 4 17 0,-2 0 33 16,2-1 32-16,-8 5 16 15,0-1 3-15,-5 4-8 0,5 3-13 0,-7 5-14 16,9 3-11-16,-9 3-11 0,1 5-7 16,6 7-5-16,-6 3-9 0,7 4 0 0,-1 4-7 15,0-1-3-15,8 5-2 0,-1-1-3 0,0 0 0 16,6 4 5-16,7-4-3 0,0 1 4 16,7-1 2-16,-1-3 7 0,7-1 1 15,14-3-1-15,-1 4-6 0,6-4-7 0,7-4-5 16,6 1 1-16,8-1-3 0,5-3-3 15,1-4-7-15,0-4-21 0,-8 0-41 0,8 0-70 16,-7-7-151-16,1 0-235 0,-8 0-81 16,-13-3-116-16,1-1 41 0,-7 0 59 15,-12-3 260-15</inkml:trace>
  <inkml:trace contextRef="#ctx0" brushRef="#br0" timeOffset="15374.4465">12087 3601 250 0,'0'-11'181'15,"0"3"23"-15,0-3-6 0,0 4-37 16,0 0-24-16,0 3 3 0,-7 1 14 16,7-1 36-16,0 8 23 0,0-1-2 0,0 4-18 15,0 4-18-15,0 8-27 0,0-1-24 16,7 8-4-16,-7 3 6 0,7 4-15 0,-1 0-18 16,1 4-19-16,-1 3-24 0,8-3-11 15,-2 0-16-15,-5-1-4 0,12 1-8 0,-6-5-1 16,1 1-5-16,-2-3-8 0,2-4-62 15,-2-1-141-15,8-3-106 0,-7-4-72 16,1 1-116-16,-2-1-26 0,1-7 42 0,0 0 50 16,0-4 152-16</inkml:trace>
  <inkml:trace contextRef="#ctx0" brushRef="#br0" timeOffset="16566.3075">12863 3517 152 0,'6'-11'146'0,"0"0"61"0,-6 3-3 16,7-3-11-16,-1 4-17 0,-6 0 6 15,0 0 8-15,7 2 56 0,-1 2 23 0,-6 3-5 16,7 0-6-16,-1 3 4 0,-6 5 17 15,7 3-45-15,0 4-49 0,-1 7-46 16,0 0-34-16,8 7-28 0,-8 4-19 0,0 4-15 16,1-1-13-16,-1 1-6 0,1 0-6 0,-7-1-6 15,7 1-3-15,-1-4-3 0,-6-4-2 16,6 0-12-16,2-3-49 0,-8 0-135 16,6-5-235-16,-6-2-147 0,6 3-146 0,-6-7-40 15,6-1 117-15,-6 1 278 0</inkml:trace>
  <inkml:trace contextRef="#ctx0" brushRef="#br0" timeOffset="16792.2282">13488 3864 67 0,'26'-10'257'0,"0"-1"81"0,-1 0 9 0,-5 3-35 15,6 1-7-15,-6 0-29 0,5 3-43 16,2 0-46-16,-1 1-42 0,0-1-39 15,7 0-26-15,-1 4-25 0,-6-3-17 0,13 3-15 16,-6 0-6-16,6 0-6 0,-6 0 1 16,6 3-21-16,-7 1-50 0,1-4-69 0,-7 4-54 15,-7-1-76-15,1-3-123 0,0 0-72 16,-14 0 12-16,0 0 58 0,1 0 79 16</inkml:trace>
  <inkml:trace contextRef="#ctx0" brushRef="#br0" timeOffset="16994.2191">14029 3553 16 0,'-8'-14'241'0,"-4"-1"96"0,5 0 12 16,0 8-66-16,-6 0-40 0,7 3 25 15,0 4 8-15,-1 0-12 0,7 4-24 0,-7 3-9 16,1 4 19-16,0 4-44 0,6 3-49 16,-7 4-46-16,7 3-37 0,0 1-25 15,0 4-17-15,0 2-13 0,0 1-5 0,0 4-1 16,7-4-9-16,5 4-19 0,-5-1-94 15,0 1-180-15,-1 0-169 0,0-8-132 0,1 4-92 16,-1-4 13-16,-6 1 202 0</inkml:trace>
  <inkml:trace contextRef="#ctx0" brushRef="#br0" timeOffset="17644.6258">15441 4088 136 0,'14'0'105'0,"-2"0"80"0,2 4 15 16,5-1 15-16,1 5-12 0,0-1-21 16,5 0-20-16,1 4-14 0,0-3-4 0,0-1-14 15,1 0-19-15,-9 5-12 0,9-9-12 16,-7 5-2-16,-1-5 1 0,0 1 9 0,1-4 3 16,-7 0-16-16,0 0-21 0,-6-4-18 15,5-4-14-15,-4 2-9 0,-2-6-3 0,-6 1-7 16,0-3-2-16,0-1-3 0,-6-3 0 15,-2 3 1-15,2-3 4 0,-7 0 5 16,0 3 10-16,0 4 4 0,0 0 5 0,-6 0 1 16,5 7 4-16,-5 4 14 0,6 0 7 15,-6 7 0-15,-1 4-5 0,0 4 0 0,1 7-7 16,5 4-11-16,-4 3-5 0,4 4-1 16,8 3 4-16,-1 1 13 0,1 4 3 0,6-1-2 15,6-3-3-15,7 3-7 0,-7-7-7 16,14 0-8-16,-6 0-8 0,11-7-3 0,-5 3-3 15,6-7-4 1,7 0-4-16,-7-4-31 0,0-4-84 0,-1 2-138 0,1-6-145 16,-6 1-8-16,0-3-65 0,-1-5-55 0,-5 1 45 15,-2-4 66-15,1 0 48 0</inkml:trace>
  <inkml:trace contextRef="#ctx0" brushRef="#br0" timeOffset="17865.0426">16203 4121 212 0,'14'-7'214'0,"-2"7"88"0,1 0 29 15,-6 3-16-15,6 5 25 0,7 6-12 0,-8 1-10 16,8 4-32-16,-1 6 24 16,1 4-57-16,6 4-68 0,1 4-54 0,-1 3-39 0,6-3-32 15,-6 3-19-15,6-3-11 0,2 0-12 16,-9-8-7-16,1-4-20 0,0-3-21 0,-12-4-52 15,-2-2-183-15,1-9-236 0,-6-3-102 16,0-4-90-16,-7-4 42 0,-7-3 142 16</inkml:trace>
  <inkml:trace contextRef="#ctx0" brushRef="#br0" timeOffset="18053.3781">16633 4242 55 0,'-6'-18'317'0,"6"3"156"0,-6 4-4 0,6 4-5 16,-8 0-40-16,8 3-44 15,-6 0 20-15,0 4-55 0,-1 4-75 0,1 3-63 0,-1 4-53 16,-6 0-39-16,1 7-31 0,-2 4-30 16,-6 7-17-16,1 1-11 0,-7 3-7 15,0 4-7-15,-1-1-21 0,1 1-58 0,-6-4-92 16,7 0-235-16,-15-4-336 0,7-3-144 16,-6 0-10-16,-7-8 268 0,8-4 259 15</inkml:trace>
  <inkml:trace contextRef="#ctx0" brushRef="#br0" timeOffset="18485.9546">14960 3857 17 0,'12'-7'151'16,"2"3"57"-16,-1 1 13 0,6-5 45 15,8 5 16-15,5-1 8 0,1 0 23 16,18 1-26-16,8 3-38 0,6-4-41 0,13 4-40 16,7-4-6-16,13 4 6 0,-1 0-16 15,21 0-21-15,-1 0-31 0,0 0-29 0,0 4-18 16,-12 0-15-16,-8-1-11 0,-5 1-10 15,-8 0-3-15,-6-4-2 0,-13 7-3 16,0-3-1-16,-6-4-2 0,-13 3 1 0,-1-3 1 16,-6 0-5-16,-7 0 3 0,-5 0-1 15,-1 0-1-15,-6 0 0 0,-8 0 2 0,2 0 2 16,-1 0 0-16,-7 0 0 0,0-3-3 16,1 3 0-16,0 0-3 0,-7-4-16 15,6 4-43-15,-6-4-74 0,0 4-108 0,0-3-126 16,0 3-55-16,0-4-143 0,-6 0-39 15,-1 1 22-15,-6-1 168 0</inkml:trace>
  <inkml:trace contextRef="#ctx0" brushRef="#br0" timeOffset="18753.9284">16359 3004 124 0,'-6'-11'271'0,"6"0"69"0,-6 3-37 16,6 1-70-16,-6 3-35 0,6 1 22 15,0 3 12-15,-8 0-7 0,8 3-13 0,0 5-21 16,-6 3-30-16,6 0 24 0,0 3-19 16,-6 9-34-16,6 2-32 0,-7 4-24 15,7 8-26-15,0-1-13 0,-6 9-13 0,6 2-8 16,0 1-9-16,0 3 1 0,0-3 0 15,0-1-2-15,-7-3-18 0,7-3-77 0,0-5-160 16,0-3-150-16,-7-3-154 0,7-5-124 16,-6-3 0-16,6-7 207 0</inkml:trace>
  <inkml:trace contextRef="#ctx0" brushRef="#br0" timeOffset="19115.3231">17284 3381 206 0,'26'18'192'0,"-6"4"75"0,-1-4 45 15,7 1-14-15,-6 3 6 0,-1-4 17 16,1 4-2-16,-6-3-15 0,5 2 11 0,1-2-13 16,-8-1-55-16,8 1-47 0,-7-1-38 15,0 0-25-15,0 4-19 0,7-4-20 16,-8 1-15-16,2 3-17 0,-1 0-7 0,-7-4-5 16,8 0 1-16,-8 4-1 0,0-3-7 15,0-1-5-15,-6 0-10 0,0 5-5 0,-6-2-10 16,-6 5-19-16,-2 0-57 0,-5 3-108 15,-7 0-256-15,-7 4-457 0,-6 4-188 0,-13-1 88 16,0-2 413-16</inkml:trace>
  <inkml:trace contextRef="#ctx0" brushRef="#br0" timeOffset="21825.4454">18183 3564 44 0,'13'-4'40'0,"0"-3"13"15,-7 0 3-15,8 3 1 0,-8 1 10 0,8-1 13 16,-8 0 7-16,0 1-2 0,7-5-5 16,-6 5 1-16,6-1 12 0,-7 0 2 15,8 1 1-15,-8-1-2 0,7-3 1 0,-7 3 3 16,8 0-1-16,-8 1 1 0,8-5 12 15,-8 5-3-15,0-1-13 0,1 1-9 0,-1 3-9 16,1-4-4-16,-7 4 4 0,6-4 6 16,1 4 10-16,-7 0-1 0,6-3-3 0,0 3-6 15,-6 3-3-15,8-3 1 0,-2 0 19 16,0 4 20-16,1 0 11 0,0 3 1 0,-1 0-1 16,7 0-10-16,-7 4-13 0,8 4-13 15,-2 0-7-15,-5 3-7 0,6 4-8 16,0 0-8-16,-7 7-8 0,8-3-2 0,-8 3-7 15,0 0-3-15,8 5-2 0,-14-5-4 16,6 0-4-16,0 0-4 0,1 1-4 16,-7-4-4-16,0-1-9 0,0 1-4 0,7-4 2 15,-14-1-4-15,7 1 0 0,0 0-1 0,-7-3 1 16,1 3-10-16,0-4-25 0,-8 4-42 16,2 0-72-16,-2 4-121 0,-11 0-201 0,-1-1-170 15,-1 1-137-15,-11-1-65 0,-8 1 220 16,-7-1 248-16</inkml:trace>
  <inkml:trace contextRef="#ctx0" brushRef="#br0" timeOffset="24164.469">10101 1905 73 0,'0'11'101'0,"0"-4"25"15,6 4 6-15,-6 0-16 0,14 0-14 0,-8 0-2 16,7 0 4-16,7 0-6 0,0 0-5 16,-2 0-10-16,9 0-11 0,-1-4-12 0,6 1-12 15,1-1-10-15,-1-7-10 0,7 0-7 16,1 0-6-16,-1-4-5 0,0 1-3 15,-1-5-3-15,2-2-1 0,-7-2-1 0,-1 1 0 16,1 0 0-16,-7 0 0 0,-1 0 0 0,-5 0 1 16,0 4-2-16,-7 0 1 0,0-1 1 15,-7 1-2-15,1 0 1 0,-1 0-1 0,0 3-1 16,-6-3 0-16,0 3 0 0,8 0 1 16,-8 1-1-16,0-1 0 0,0 0 1 15,0 4-1-15,0-3 0 0,0 3-1 0,0-5 2 16,0 5-1-16,0-3 0 0,0 3 0 15,0-4 0-15,0 4 0 0,0 0 1 0,0-3-1 16,0 3 2-16,0 0 0 0,0-4-1 16,0 4 2-16,0 0 0 0,0-4 1 15,0 4-2-15,0 0-1 0,0-3 1 0,0 3-3 16,0 0 1-16,0-4 3 0,0 4-2 0,0-4-1 16,-8 4 0-16,8-3-1 0,0 3 2 15,0-4 0-15,0 4 1 0,0-4-3 16,0 4 1-16,0-3-1 0,-6-1-3 15,6 4-3-15,0-4-5 0,0 1-5 0,-6-1-9 16,6 0-7-16,0 1-7 0,-7-1-15 0,7 0-20 16,-6 1-30-16,6-4-38 0,-7-1-34 15,1 1-18-15,-1-4-26 0,7 4 11 0</inkml:trace>
  <inkml:trace contextRef="#ctx0" brushRef="#br0" timeOffset="24485.1541">10732 1589 103 0,'-6'-11'83'0,"6"0"15"0,0 1 4 0,0 2-8 15,0-3-8-15,6 0-6 0,-6 4-7 16,0 0 1-16,0-1-10 0,0 5-7 0,0-1 9 16,0 0 22-16,0 1 25 0,0 3 15 15,0-4 33-15,0 4 135 0,7 4 32 16,-7 3-48-16,7 4-59 0,-7 7-34 0,0 4-16 15,6 7-36-15,-6 16-37 0,0 13-28 16,6 12-23-16,-6 14-12 0,-6 11-8 16,6 1-5-16,0 6-3 0,-6-7-5 0,6-3-1 15,0-11-1-15,0-12-3 0,0-3-3 16,0-15 1-16,0-6-2 0,0-13 2 0,0-6 1 16,0-8 13-16,0-3 18 0,0-8 1 15,0 0-8-15,0 1-11 0,0-8-11 0,0 4-31 16,-7-4-53-16,7-4-67 0,0 1-122 15,0-2-108-15,0-2-77 0,0 0-115 0,-7-4 3 16,7-4 12-16,0-3 177 0</inkml:trace>
  <inkml:trace contextRef="#ctx0" brushRef="#br0" timeOffset="24901.2098">11409 1905 47 0,'20'-7'194'16,"0"-4"53"-16,-1 3-28 0,-5 0-17 0,5 1-14 16,1 0-6-16,-1 0-1 0,8 3 41 15,-8 0 92-15,13 1-7 0,1-1-62 0,6 0-56 16,0 1-17-16,6-1-35 0,8 0-24 16,-1 1-25-16,7-1-19 0,0 0-19 0,-2 1-14 15,2-1-11-15,0 0-9 0,-7 1-3 16,1 3-5-16,-2-4-1 0,-11 4-4 0,-1-3 1 15,-7 3-9-15,-6 0-18 0,0 0-32 16,-7 0-25-16,-5 0-18 0,-1 0-37 16,-1 0-97-16,-5 0-98 0,0-4-180 0,-7 4-30 15,0 0 22-15,0 0 56 0,0-4 160 16</inkml:trace>
  <inkml:trace contextRef="#ctx0" brushRef="#br0" timeOffset="25132.6471">12192 1637 43 0,'-14'-7'187'16,"8"3"63"-16,-7 4-38 0,7-3-22 15,-1 3-9-15,7-4 3 0,-7 8 6 0,7-4 32 16,0 3 3-16,-6 1-10 0,6 3-21 16,0 4-33-16,-6 0-34 0,6 8-34 0,0 6-28 15,0 5-17-15,0 6-8 0,0 4-11 16,6 8-8-16,-6 0-6 0,0 7-5 15,6-4-1-15,-6-3-9 0,7 3-21 0,-7-7-48 16,7-4-29-16,-7-3-52 0,6-4-65 16,-6-1-96-16,6-5-105 0,-6-2-71 15,0-7-20-15,0 1 146 0</inkml:trace>
  <inkml:trace contextRef="#ctx0" brushRef="#br0" timeOffset="26241.7763">13703 1699 49 0,'0'0'140'0,"6"4"46"15,-6-4 4-15,6 4-2 0,1-1 0 0,0 1-18 16,-1 3-19-16,7-3-23 0,0 4-17 15,6-5-4-15,1 5-9 0,6-5-18 16,0 1-15-16,1 0-15 0,5-4-12 0,7 0-11 16,-7-4-10-16,7 0-5 0,7 1-2 15,-7-5-4-15,-6 1-1 0,-1-4 2 0,1 3-2 16,-7-3-3-16,-6-3 2 0,-1 3 0 0,-6-4-2 16,0-3 1-16,-7 3-2 0,-6-3 2 15,0 4-2-15,-6-5 3 0,0 1-1 16,-1-1 5-16,-6 1 6 0,0 3 12 0,0 1 12 15,-6 3 0-15,5 0-3 0,1 4-3 16,-6 3 6-16,6 0 19 0,-7 12 18 16,7-1 10-16,-6 8-2 0,0 6-10 0,5 5-12 15,8 7-12-15,-7 4-4 0,13 10-6 16,0 4-10-16,6 12-5 0,7 6-6 0,1 12-1 16,11-1-4-16,8-6-3 0,0-8-1 15,-1-7-1-15,1-8-2 0,6-4-10 16,-7-10-43-16,-6-8-61 0,7-3-25 0,-13-8-30 0,-1-7-60 15,1-7-85-15,-8-4-60 0,-6-8-4 16,8 1-12-16,-8-7 52 0,1-8 66 16</inkml:trace>
  <inkml:trace contextRef="#ctx0" brushRef="#br0" timeOffset="26656.3387">14601 1788 207 0,'6'-26'156'0,"2"8"28"0,-2 3-11 16,0 4 23-16,-6 3 23 0,7 5 5 0,-7 3 16 15,6 3 0-15,-6 5-13 0,7-1-31 16,-7 4-34-16,7 4-28 0,-7 3-30 0,6 4-26 16,0 7-12-16,-6 1-15 0,6 3-15 15,2 3-8-15,-2-3-8 0,0 0-8 16,-6-4-3-16,7-3 0 0,-1-4-1 0,-6-3 0 16,7-5-3-16,-7-3-3 0,0-4-1 15,0-3-1-15,0-4 0 0,7 0 3 0,-7-7-2 16,0-4-1-16,0-4 0 0,6-3 5 15,-6 0 8-15,6-4 9 0,1-1 2 16,0 2 0-16,5-1-5 0,-5 3 0 0,0 5 1 16,6-1 11-16,-7 4 16 0,0 4 12 15,8 0 6-15,-8 3 4 0,8 4 2 0,-8 4-2 16,7-1-3-16,0 5-4 0,0-1-4 16,-1 7-9-16,2-3-7 0,-1 8-6 15,0-1-11-15,6 0-5 0,-5 4-6 0,-2-3-4 16,8 3-4-16,-7 0-2 0,7 0 4 15,-8-1-6-15,8-2-1 0,0 3-17 0,-1-4-37 16,1 1-51-16,-1-5-68 0,1 4-126 16,6-3-129-16,0-4-46 0,7 0-98 0,-7-4 63 15,0 1 54-15,7-1 44 0,-1-7 121 16</inkml:trace>
  <inkml:trace contextRef="#ctx0" brushRef="#br0" timeOffset="26864.7128">15617 1795 324 0,'-6'-7'252'0,"6"-1"52"0,-6 1-27 0,6 3-31 0,-8 4 8 16,2 4-8-16,6 0-21 0,0 3-33 16,-6 4-43-16,6 3-37 0,-7 8-35 0,7 4-23 15,0 4-18-15,0-1-12 0,7 7-11 16,-1 4-22-16,0 1-74 0,2-4-143 0,4 3-189 15,8-4-115-15,-7-2-9 0,7-9 55 16,-2-7 175-16</inkml:trace>
  <inkml:trace contextRef="#ctx0" brushRef="#br0" timeOffset="27120.337">16223 1685 44 0,'0'-4'172'0,"0"1"62"0,0 3-20 0,6 0 7 15,-6-4 22-15,0 4 26 0,0 4 52 16,0-4 13-16,0 7-19 0,7 0-49 16,-7 0-9-16,6 8-48 0,-6 0-57 0,7 7-46 15,0 4-32-15,-1 3-26 0,-6 0-19 0,6 7-6 16,1-2-7-16,0 2-8 0,-7-3-13 15,6 0-56-15,-6-3-119 0,0-1-198 0,6-7-118 16,-6-4-152-16,0 0 42 0,0-7 54 16,0 0 190-16</inkml:trace>
  <inkml:trace contextRef="#ctx0" brushRef="#br0" timeOffset="27304.8556">16490 1949 166 0,'19'-15'275'0,"-6"4"56"0,7 0-33 0,-14 4-55 15,8 0-33-15,-2 3 4 0,2 0-14 16,-1 1-28-16,7-1-40 0,-8 4-35 0,8-4-30 16,-1 4-23-16,7 0-16 0,0 0-9 0,7 0-10 15,6 0-33-15,-7 0-104 0,8 4-160 16,-1-4-139-16,-7 4-8 0,-5-4 29 0,-1 0 21 16,-14 0 115-16</inkml:trace>
  <inkml:trace contextRef="#ctx0" brushRef="#br0" timeOffset="27498.3256">16952 1692 84 0,'-6'0'324'0,"-1"0"160"0,-5 4-18 0,4-1-61 0,-4 5-98 0,5-1-77 16,-6 4-54-1,7 0-36-15,-1 4-24 0,-5 0-2 0,4 7-20 0,2-4-25 0,-7 4-19 16,6 3-18-16,1-2-13 15,0 2-21-15,-1 4-68 0,1-3-110 0,6 3-88 16,-7-3-218-16,7 3-187 0,0-7-29 16,7 0 304-16</inkml:trace>
  <inkml:trace contextRef="#ctx0" brushRef="#br0" timeOffset="27899.3302">17682 2242 37 0,'20'7'173'16,"-2"0"65"-16,-4 1-16 0,-1-5 8 0,7 1-2 15,-8 3 2-15,2-3 25 0,5 0-5 16,-6-1-38-16,6 1-35 0,1-4-25 0,6 3-27 16,-6 2-33-16,-1-5-27 0,1 3-23 15,6-3-13-15,-7 0-9 0,7 3-8 16,-6-6 0-16,-1 3-3 0,1 0-1 0,-7-3-2 15,7-2-1-15,-7 2-3 0,-7-4 0 0,7-1-1 16,-7 1-1-16,2-4-2 0,-2 0 2 16,0 0 2-16,-6 0 22 0,-6 0 24 0,6-3 14 15,-6 3 7-15,-8 0 4 0,8 3 7 16,-7 1 3-16,-7-1 12 0,7 8 11 16,-6 4 15-16,-7 0 4 0,-1 7 0 0,1 4-7 15,0 7-14-15,1-1-14 0,-1 5-6 16,6 0-14-16,0 3-14 0,7 0-11 0,7 1-9 15,6-1-5-15,12 0-7 0,2 1-8 16,5-1-5-16,13-3-2 0,1 3-6 0,7-4-34 16,5 1-68-16,1 0-107 0,5-4-166 15,2-4-326-15,-7 0-102 16,5-7-33-16,-5 0 81 0,0-4 319 0</inkml:trace>
  <inkml:trace contextRef="#ctx0" brushRef="#br0" timeOffset="28155.2141">18854 2227 117 0,'-6'-7'294'0,"6"3"104"0,0 1 36 0,-7 3 50 0,7 0-55 16,0 3-93-16,7 1-49 15,-7 7-10-15,6 0-38 0,0 0-44 0,8 3-50 16,-2 5-33-16,2 2-29 0,5 2-27 0,7-1-18 15,0 7-12-15,7-4-12 0,6 5-39 16,-7-1-65-16,8-3-90 0,-8-4-101 0,-5-4-180 16,-8-3-181-16,0-4-50 0,-6-8 86 15,1 1 98-15,-8-8 202 0</inkml:trace>
  <inkml:trace contextRef="#ctx0" brushRef="#br0" timeOffset="28323.769">19258 2399 187 0,'-7'-11'503'0,"1"-3"171"0,0 6-44 0,-2-3-156 0,8 8-51 15,-6-5-39-15,0 5-54 0,-7 3-57 16,6 0-57-16,1 3-58 0,-7 1-47 16,7 0-36-16,-2 7-29 0,-4-4-15 15,-1 4-9-15,0 0-5 0,0 3-5 0,-1 5-16 16,2-5-49-16,-8 5-92 0,1-1-176 16,-7-3-367-16,-7 3-213 0,-7-3 9 0,-5-4 110 15,-13 0 338-15</inkml:trace>
  <inkml:trace contextRef="#ctx0" brushRef="#br0" timeOffset="28623.0324">17779 1934 131 0,'-6'-7'342'0,"6"-1"92"0,-6 5-74 15,6-1-57-15,6-3-4 0,0 3 18 16,8 1-27-16,5-1-24 0,1 0 12 16,18-3-36-16,2 3-52 0,18-4-42 0,14 5-36 15,6-4-33-15,13 7-21 0,14-4-16 16,19 8-12-16,-1-4-7 0,1 7-5 0,-8 1-4 16,-11-1-1-16,-13 0 1 0,-1 1-3 15,-14-1 1-15,-4 0-6 0,-2-3 2 16,-12 3-4-16,-7-3-4 0,-7-4-24 0,-12 3-51 15,-7-3-129-15,-6 0-320 0,-8-3-228 16,-5-1-86-16,-7-3 65 0,-7 0 300 0</inkml:trace>
  <inkml:trace contextRef="#ctx0" brushRef="#br0" timeOffset="28901.2869">18801 1187 328 0,'-12'-15'554'0,"6"4"79"0,-8 0-99 0,8 4-154 0,-1 3-126 16,1 0-33-16,0 4-29 0,-2 4-19 16,-4 0-15-16,6 3-9 0,-1 7-16 0,0 2-20 15,1 2-19-15,-7 4-23 0,7 3-20 0,-2 4-15 16,2 1-11-16,0 7-6 0,-8-4-8 15,8 7-2-15,6-3-3 0,-6-1-9 16,-1 1-30-16,7-4-40 0,-6-4-73 0,6 0-125 16,0-3-277-16,0-4-123 0,6 0-112 15,-6-8 17-15,7 1 297 0</inkml:trace>
  <inkml:trace contextRef="#ctx0" brushRef="#br0" timeOffset="29921.1552">20131 1601 200 0,'6'0'152'0,"-6"0"51"16,0 0 25-16,0 0 15 0,7 3 1 0,-7-3 19 16,0 0 38-16,6 4-1 0,-6 0-45 15,0-1-48-15,6 1-16 0,-6 0 15 16,0 3-16-16,7 0-22 0,-7 4-21 0,7 4-15 16,-1 0-11-16,0-1-9 0,2 8-14 15,-2-3-6-15,0 3-13 0,1 0-10 0,-1-1-14 16,1 5-8-16,-1-4-7 0,1 0-6 15,-7 4 2-15,6-8-2 0,-6 4-10 0,0-4-3 16,0 1-6-16,-6 2-4 0,-1-2-5 16,1 3-14-16,-7 0-35 0,-6 4-49 0,-1-5-59 15,0 5-64-15,-6 0-100 0,0 0-216 16,0-4-128-16,0-1-86 0,6 1 42 0,-6-3 141 16,7-5 238-16</inkml:trace>
  <inkml:trace contextRef="#ctx0" brushRef="#br0" timeOffset="31445.8103">10160 1766 59 0,'0'-4'102'0,"0"4"28"0,-7-4 20 16,7 1-2-16,0-1 5 0,0 4 29 15,-7-4 11-15,7 4-4 0,0-3-4 0,0 3 4 16,0-4-19-16,-6 4-26 0,6-4-31 15,0 4-30-15,0-3-19 0,0 3 6 16,-7 0 24-16,7-4 14 0,7 4 4 0,-7 0 3 16,0 0 27-16,6 0-3 0,-6 0-13 15,7 0-12-15,6 4-7 0,1-4-7 0,-2 3-5 16,8 1-7-16,-1 0-6 0,7-1-4 16,-6 5-4-16,13-1-1 0,-1 0-4 15,1 4-6-15,-1-3 1 0,7 6 0 0,0-3-3 16,7 7 2-16,-1-3-2 0,1 7 0 15,6 0-6-15,6 0-3 0,8 4-4 16,-1 3-8-16,6 0-3 0,1 1-4 0,0 3-1 16,6 0 5-16,0-4-2 0,-13 0 0 0,0 1-3 15,-6-5-2-15,0-3 0 0,-8 0-6 16,2 0 0-16,-7-4-6 0,-1-3-5 0,-13 0-1 16,7-4-2-16,-5 0-3 0,-2 0-2 15,1 0 4-15,-7 0-6 0,-1 0 1 16,-5-4 0-16,6 0-2 0,-7 4-5 0,1-4 2 15,0 1 8-15,-8-1-5 0,8 0 2 16,-7-3-3-16,1 4 3 0,-2-5-3 16,-6 1-1-16,8 0 7 0,-8-1 3 0,1 1-1 15,-7-4 1-15,6 4 3 0,1-4-1 16,-7 0-8-16,0 3-20 0,7-3-42 0,-7 0-52 16,0 0-61-16,0 0-67 0,0-3-160 15,0 3-366-15,-7-4-201 0,0 0-13 0,1-3 216 16,-1 0 324-16</inkml:trace>
  <inkml:trace contextRef="#ctx0" brushRef="#br0" timeOffset="32612.8391">13220 1322 156 0,'0'0'122'0,"0"-3"38"0,-6 3-14 0,6 0-8 15,0-4 29-15,0 4 25 0,0 0 13 0,0 0 23 16,0 4 46-16,0-4 20 0,6 3 1 15,2 1-40-15,-8 7 14 0,6-4-17 0,6 8-34 16,-5 0-37-16,6 3-24 0,0 4-25 16,1 3-16-16,-2 5-13 0,8 3-10 0,-1 0-9 15,1 3-3-15,0 5-8 0,5-1-9 16,7 4-8-16,2 4-3 0,-2-1-3 0,7 4-4 16,0 1-1-16,0-5-6 0,1-3-5 15,-1 0-4-15,-1-3-10 0,1-5-3 16,1 1-1-16,-8-8-4 0,-5-3-1 0,-2-1-7 15,1-6 0-15,-6-1-3 0,0 0 3 16,-8-7-3-16,1 1-4 0,-6-6-5 0,0 2-20 16,-1-4-15-16,0 3 0 0,-6-7-25 15,8 4-51-15,-8-4-62 0,0 3-79 0,0-3-91 16,0-3-150-16,0 3-51 0,0-4-30 16,0 1-1-16,-8-5 137 0,8 0 144 0,-6-6 116 15,0-1 68-15,-1 1 38 0,7-8 28 16,-7-4 14-16,1-3 12 0,-1-1 6 0,1-6 8 15,0-1 4-15,-1 1 2 0,7-5 1 16,-7 5 0-16,7-5 1 0,-6 5 1 16,6 3 1-16,0-4 0 0,0 8 2 0,0 3-1 15,0 1 0-15,0 2 2 0,0 5 75 16,0 0 112-16,0 3 92 0,0 4 57 0,0 0 8 16,0 0 10-16,0 4-19 0,-6 0-24 15,6 3-7-15,0 0 10 0,0 1-34 0,-7 3-37 16,7 0-43-16,-7 0-38 0,1 0-32 15,-7 7-23-15,0 4-21 0,-14 4-21 16,2 7-15-16,-15 7-15 0,-5 11-11 16,-13 12-9-16,-7 13-2 0,0 9-7 0,-1-1 1 15,8-3-3-15,5-5 0 0,7-6-3 0,7-4 0 16,1-8-3-16,5-6 1 0,7-1 2 16,6-11-2-16,1-3 3 0,6-4-5 15,6-7 0-15,1-4 1 0,0-4-10 0,-1 1-12 16,7-5-19-16,0 1-28 0,-7 0-41 15,7-4-110-15,0 3-219 0,0-3-272 0,0-3-101 16,0 3 131-16,-6-4 115 0,6 0 103 16</inkml:trace>
  <inkml:trace contextRef="#ctx0" brushRef="#br0" timeOffset="33681.1031">17454 2853 17 0,'0'0'176'15,"6"4"69"-15,-6-4-13 0,0 4 2 0,7-4-12 16,-7 3-1-16,6-3 25 0,1 0 13 16,0 4-11-16,-1-4-18 0,7 0-23 15,0 0-38-15,0 0 11 0,0 0-24 16,6 0-19-16,7 0-9 0,1 0-13 15,5 0-13-15,14 0-12 0,-1 0-4 0,8 4-12 16,5-4-1-16,8 3-9 0,5 1-6 0,7-4 2 16,0 8 0-16,7-5-2 0,6-3-7 15,7 4-5-15,-7 0-7 0,13-1-2 16,7 1-3-16,-14 0-1 0,-5-4-1 0,-7 3-2 16,-1-3-4-16,-6 4-2 0,-7-4-8 15,-5 0 0-15,-1 4 0 0,-6-1-3 16,0-3 0-16,-1 4-1 0,-6 0-3 0,0-1 2 15,0-3-4-15,-6 4-2 16,-7-1 2-16,-1-3-2 0,2 4-3 0,-7-4 0 0,-7 0 7 16,-7 0 5-16,1 0-1 15,-8 0-6-15,-4 0-35 0,4 0-50 0,-12-4-57 0,7 1-105 16,-7-1-195-16,0 1-294 0,0-1-116 16,0-3-1-16,-7 3 156 0,1 0 298 0</inkml:trace>
  <inkml:trace contextRef="#ctx0" brushRef="#br0" timeOffset="34597.8447">21772 4323 170 0,'0'0'126'0,"0"0"54"0,6 3 27 16,-6-3 65-16,7 4 29 0,0 0 41 0,-1-1 23 15,0 5-24-15,7-5-67 0,1 5-28 16,-2-1-28-16,8 4-30 0,6-4-30 0,1 4-25 15,5 0-17-15,1 0-3 0,5 0-11 16,1 0-17-16,1 0-9 0,-1 0-11 16,0-3-8-16,-1-5-12 0,2 5-6 0,-1-5-10 15,-13 1 0-15,7-4-4 0,-7 0-3 16,-1-4-1-16,-5 4-9 0,0-7 0 0,-1 0-5 16,-6-1 0-16,6-3 1 0,-11-4-3 15,4-3 0-15,-5 0-3 0,-1-4-2 16,1 0-8-16,-7 0-2 0,0-8-8 0,-7 5 4 15,-6-1 2-15,7-3 3 0,-8 4 3 16,-5-2 2-16,0 6-1 0,0-1 4 0,-1 0-5 16,0 7 4-16,1 1 4 0,-7 3 1 15,6 0-2-15,0 7 3 0,-5-3-3 16,-1 7-4-16,6 3 2 0,-7 1 6 0,1 7-5 16,-6 4 8-16,6 3-1 0,-6 11 1 15,6 4 0-15,-7 8 0 0,7 6 3 0,0 4 0 16,6 4 4-16,1 0 6 0,5 0 10 15,2-7 5-15,6-1 0 0,6-2-2 0,6-5-1 16,0-4-3-16,0-3-4 0,8 0-2 16,5-3 5-16,7-1 0 0,0-7-3 0,7 0-5 15,-1 0-6-15,7-4-4 0,7 1-4 16,-1-5 2-16,2-3 1 0,-2-4-3 0,1 1-5 16,-1-5-11-16,1 1-23 0,-7-4-35 15,0 0-51-15,-7-4-66 0,1 1-85 0,-7-1-229 16,-6 0-216-16,0-3-68 15,-2 0 118-15,-4 0 100 0,-1-1 79 0,-1 1 199 16</inkml:trace>
  <inkml:trace contextRef="#ctx0" brushRef="#br0" timeOffset="35030.5737">23127 4202 232 0,'6'-4'159'0,"-6"4"50"0,6-3 67 15,-6-1 38-15,7 4 38 0,-7 0 48 16,7 0-19-16,-1 4-69 0,0 3 21 16,1 0-38-16,0 8-50 0,6-1-43 0,-1 8-34 15,2 0-24-15,-2 7-29 0,8 1-20 0,-7 3-19 16,7 3-15-16,0-3-17 0,-1 4-13 16,-6-4-10-16,6 0-6 0,1-4-2 0,-7 1-4 15,7-5-6-15,-8-3-15 0,2-3-40 0,-2-1-61 16,2-4-88-16,-1-3-151 0,-7-3-317 15,7 0-81-15,-6-5 36 0,-1-3 207 16,-6 0 184-16,6-3 129 0,2-2 72 16,-8 2 43-16,6-5 27 0,0-3 14 0,1-3 16 15,-1-1 8-15,1-7-4 0,-1 0-48 16</inkml:trace>
  <inkml:trace contextRef="#ctx0" brushRef="#br0" timeOffset="35186.1542">23595 4447 174 0,'0'-18'298'0,"0"3"152"0,0 4 53 0,-6 0 45 16,0 4-64-16,6 0 3 0,-14 3-48 15,8 4-77-15,-7 4-78 0,-7-1-69 0,0 5-61 16,-5 2-49-16,-7 5-33 0,-8 7-24 16,-5 0-16-16,-14 4-11 0,0 7-9 15,-12-4-2-15,-1 7-12 0,-6-2-31 0,-1-5-63 16,8-3-99-16,6-4-182 0,0-4-394 16,6-7-133-16,-6-3 13 0,7-5 148 0,5-3 338 15</inkml:trace>
  <inkml:trace contextRef="#ctx0" brushRef="#br0" timeOffset="35695.5862">21459 3740 1 0,'7'-11'203'16,"5"0"101"-16,-4-4 10 0,4 4-17 0,1 4-14 15,-6-4 50-15,6 4 16 0,7 0-29 16,-1-1-54-16,7 1 31 0,6 0-25 0,1 3-43 16,13 4-35-16,6-4-31 0,20 4-20 15,5 4-27-15,22 0-18 0,11 3-20 0,20 4-12 16,14 3-9-16,-1 1-9 0,0 0-5 15,0 3-10-15,-6 1-6 0,0-5-8 0,-13 5-5 16,-14-5 2-16,1 1-3 16,-13-4 0-16,-7 0-4 0,-6 0 2 0,-14-4-1 0,-6 0-2 15,-13-3-5-15,-5 0 3 0,-15-1 4 16,-7-3 1-16,-5 0 1 0,-6 0-2 16,-8 0-2-16,7-3-5 0,-7 3-7 15,-6-4-17-15,7 0-42 0,0-3-46 0,-7 3-60 16,0-3-98-16,0 0-187 0,0-1-232 15,-7 1-86-15,0-4 128 0,-6-4 186 0,1 1 169 16,-14-4 115-16,-7-1 62 0,1-3 36 16,-15-4 25-16,2-3 16 0,-7-4 11 15,6 1 8-15,1-2 6 0,-1-2 3 0,13 3 1 0,1-4 1 16,13 4 1-16,-1 0 0 16,7 0 1-16,6 0 1 0,1 0-2 0,6 4-2 15,0 0-32-15,0 3-66 0</inkml:trace>
  <inkml:trace contextRef="#ctx0" brushRef="#br0" timeOffset="35881.0809">23518 3099 243 0,'-8'-7'382'0,"2"3"141"0,0 0 21 0,6 4-48 0,-7-3-94 16,1 3 15-16,-1 3-57 0,1 1-75 15,-1 0-67-15,-5 3-57 0,4 4-44 0,-11 0-33 16,6 3-24-16,0 5-18 0,-7 3-18 16,1 4-5-16,0 3-9 0,-1 0-5 0,1 4-8 15,-1 0-33-15,0 4-48 0,7-1-64 16,1 1-112-16,-2-4-266 0,8-4-207 0,-1 1-74 15,0-5 84-15,1-3 156 0,0-4 238 16</inkml:trace>
  <inkml:trace contextRef="#ctx0" brushRef="#br0" timeOffset="36829.7436">24898 4202 35 0,'13'-7'148'0,"-7"-1"70"0,1 1 8 15,0-5 26-15,-7 6-10 0,6 2-21 16,1-4 8-16,-7 1 7 0,6 3-13 0,-6 1-27 16,0-1-32-16,6 0-30 0,-6 4-24 15,0-3-15-15,0-1 5 0,8 0-2 0,-8 1-10 16,0 3-10-16,0-4-4 0,0 0-2 15,6 4-3-15,-6-3-1 0,0 3 1 16,0-4-6-16,6 4 0 0,-6-4-2 0,0 4 2 16,0-3-2-16,0 3 0 0,0-4-4 15,0 4-3-15,0-3-4 0,0 3-4 0,6 0-7 16,-6-4-4-16,0 4-2 0,0 0-6 16,0-4-2-16,0 4-1 0,0 0-3 0,0 0 0 15,0 0-6-15,0-3-2 0,0 3-1 16,0 0 2-16,7 0 5 0,-7 0 0 15,0 0 4-15,0-4 3 0,7 4 4 0,-7 0-1 16,6 0 5-16,1 0-2 0,-1 0 0 16,8 0 0-16,4 4-3 0,2-4 3 0,0 0-4 15,5 3 4-15,2 1-6 0,5 0 1 16,-6-1 1-16,7 1 0 0,-1 3 9 0,1-3-2 16,7 3-3-16,-8-3-5 0,1 3-8 15,-1-3-2-15,7-1-2 0,-6 5-3 16,-7-5-2-16,6 5-6 0,1-5-3 0,-7 5 6 15,0-4-1-15,-7-1-7 0,1 0 3 16,0 2 3-16,-1-5-3 0,-6 3 1 0,0 1 5 16,-7-4-2-16,2 4-1 0,4-4-6 15,-12 0 3-15,7 0 3 0,-1 3 0 0,-6-3-4 16,7 0 0-16,-7 0-18 0,6 0-32 16,-6 0-40-16,7 0-42 0,-7 4-48 0,0-4-86 15,6 0-151-15,-6 0-329 0,0 0-94 16,6 0 48-16,-6 0 89 0,0 0 235 0</inkml:trace>
  <inkml:trace contextRef="#ctx0" brushRef="#br0" timeOffset="43890.2423">25660 3846 79 0,'0'0'59'0,"6"0"4"0,-6 0-8 15,0 4 2-15,0-4 6 0,0 0 4 0,0 0 5 16,0 0 10-16,0 4 6 0,0-4 32 15,0 0 41-15,0 3 27 0,0-3 18 16,0 4 38-16,0-1 39 0,-6 1 20 0,6 0-20 16,-6 4-42-16,6 3 10 0,-7 3-31 15,-6 4-46-15,0 4-36 0,-7 7-30 0,1 4-24 16,-7 8-24-16,0 6-11 0,-7 8-8 16,1 0-9-16,-1 4-8 0,7 0-3 15,0-4 2-15,0-4-4 0,-1-7 0 16,9-4-2-16,4-7-3 0,1-4-4 0,1-3-1 15,4-4-6-15,2-4-2 0,0-3 1 0,0-4-3 16,-2 0-21-16,8-4-50 16,0 1-80-16,0-1-143 0,0-4-250 0,0 1-165 0,8 0-64 15,-2-4 49-15,0 0 303 0</inkml:trace>
  <inkml:trace contextRef="#ctx0" brushRef="#br0" timeOffset="44341.2641">26383 4278 286 0,'7'0'221'0,"-1"0"70"0,0 0 38 15,0 4 30-15,-6 0 36 0,8 3-23 16,-8 0-70-16,0 4-28 0,6 1-22 0,-6 2-50 15,-6 5-50-15,6 3-37 0,0-1-26 16,-8 5-19-16,8 0-10 0,0 7-5 16,0-4-8-16,0 0-7 0,8 4-6 0,-2-3 0 15,7-1-10-15,0 0-3 0,6-3-6 16,7-4-2-16,1 0-3 0,-1-4-1 0,13-7-3 16,-7 0-2-16,8-7 0 0,-1-4-6 15,-7-4 0-15,7-7 1 0,-6-3-2 16,-1-4-3-16,-6-1-2 0,-6-7 5 0,-1 1 0 15,-5-5-1-15,-2-2 0 0,-12 2 2 0,0-3 2 16,0 4 6-16,-6-4 6 0,-7 7 8 16,0 0 2-16,-6 4 8 0,-7 1 4 0,-1 2 3 15,1 5-1-15,0 3-8 0,-6 0-4 16,5 3-3-16,-5 1-6 0,6 4-7 16,-1 3-6-16,8 0 1 0,0 0-23 0,0 3-80 15,5 0-179-15,1 5-475 0,13-1-234 16,-6 1-36-16,6-5 397 0</inkml:trace>
  <inkml:trace contextRef="#ctx0" brushRef="#br0" timeOffset="44599.5578">27724 4323 247 0,'0'7'447'0,"0"-3"180"0,0 3 2 0,0-3-126 0,0 3-38 0,-6 0-59 16,0 1-78-16,-8 3-70 16,-5 0-55-16,-7 7-41 0,0 0-39 0,-13 4-31 0,-7 4-25 15,1 7-20-15,-8 0-19 0,1 3-10 16,7 1-6-16,-1 0-3 0,7-1-3 16,6 1-2-16,15-4-3 0,4 0-3 15,14 0-12-15,0-4-33 0,14 4-60 0,11 0-93 16,1 0-131-16,6 0-230 0,8-8-158 15,-1 2-85-15,0-2 104 0,-7-7 106 0,1 1 238 16</inkml:trace>
  <inkml:trace contextRef="#ctx0" brushRef="#br0" timeOffset="44901.3122">27854 4696 349 0,'14'-7'271'0,"-1"0"157"15,0 3 111-15,-7 4-16 0,7 0-96 16,-6 7 9-16,6 1-37 0,-7 2-53 16,8 9-68-16,-2 3-57 0,1 4-39 15,7 7-27-15,0 7-31 0,6 8-30 0,-1 3-13 16,15 7-17-16,-1 5-22 0,6 2-12 15,1 2-10-15,-1-5-4 0,1-3-6 0,-1-12-11 16,-5 1-32-16,-7-11-55 0,-1-5-60 0,-13-6-67 16,1-8-59-16,-7-7-71 0,-6 0-220 15,-1-4-166-15,1-3-78 0,-1 0 112 0,-6-8 131 16,0 0 223-16</inkml:trace>
  <inkml:trace contextRef="#ctx0" brushRef="#br0" timeOffset="45097.0583">28558 5304 22 0,'-6'-22'311'0,"-7"4"195"0,-1 3 75 16,2 1 2-16,-2 3-103 0,-5 4 0 16,-1-1-46-16,-6 5-67 0,0 3-69 0,-13 3-62 15,-6 1-57-15,-7 3-42 0,-1 4-37 16,-12 4-30-16,-6 3-17 0,0 0-18 16,-2 4-13-16,-4 1-12 0,-8 2-34 0,6-7-73 15,8 1-98-15,-1-5-168 0,7-6-388 16,7-5-242-16,-1-6-11 0,7-5 247 15,13 1 327-15</inkml:trace>
  <inkml:trace contextRef="#ctx0" brushRef="#br0" timeOffset="45370.1732">27582 4660 87 0,'12'-11'340'0,"1"3"175"0,1 1 37 15,4 0-8-15,-4-1-92 0,12 1-8 16,0 4-48-16,7-1-64 0,-1 4-65 16,14 0-55-16,12 4-48 0,1 3-34 0,6 4-29 15,14 3-19-15,-8 1-23 0,14 7-12 16,-8 0-11-16,8 0-10 0,0 4-7 0,-13 3-7 16,-1-7-1-16,-5 3-4 0,-15-3-1 15,2-3-11-15,-21-1-13 0,-6-7-18 0,-7-3-22 16,-5-1-55-16,-1-3-108 0,-6-1-178 15,-7-3-348-15,0 0-80 0,-7-3 56 0,0-5 137 16,-5 1 111-16,-2 0 214 0</inkml:trace>
  <inkml:trace contextRef="#ctx0" brushRef="#br0" timeOffset="45604.6683">28786 4238 9 0,'0'-14'260'0,"0"-1"130"0,-7 4 31 16,7 0-53-16,-6 0-8 16,0 8 5-16,6-5-20 0,-7 8 5 0,1-3-22 0,-1 3-51 15,-6 3-52-15,0 5-49 0,-6 3-37 16,-1 3-31-16,-7 8-27 0,-11 4-25 16,5 3-15-16,-6 7-14 0,-7 5-10 0,7-1-7 15,1 0-6-15,-1-3-8 0,6 0-37 0,7-4-56 16,6-8-97-16,8-3-213 0,4-3-303 15,2-5-156-15,0-3 35 0,6-7 199 0,6 0 272 16</inkml:trace>
  <inkml:trace contextRef="#ctx0" brushRef="#br0" timeOffset="45896.2198">29281 4506 134 0,'19'18'340'0,"1"0"176"0,0 1 50 0,-7-1-48 0,0-4-110 15,0 5-34-15,-1-1-28 0,2-3-55 16,-1 3-52-16,7 1-45 0,-8-1-36 0,2 0-28 16,-2 0-23-16,2 5-23 0,-1-5-13 0,-1 8-15 15,2-5-9-15,-8 9-2 0,0-4 0 16,-6 7-6-16,0-4-2 15,0 4-7-15,-12-1-1 0,-2 2-6 0,-5-1-8 0,-7 0-3 0,-6 3 2 16,-15-3-10-16,-4 0-32 0,-14 0-50 16,-20 0-84-16,-6-4-132 0,-7 1-308 15,1-8-369-15,6-4-92 0,-8-3 233 0,8-8 337 16</inkml:trace>
  <inkml:trace contextRef="#ctx0" brushRef="#br0" timeOffset="49662.3105">20620 8576 6 0,'0'-4'120'0,"0"0"18"15,0 4 20-15,0-3-10 0,6-1-3 0,-6 4 12 16,0 0-6-16,0-4-12 0,0 4-20 16,0-3-19-16,0-1-17 0,0 4-9 15,0 0 0-15,6-3-6 0,-6 3-5 0,0-4 1 16,0 4 11-16,0-4 11 0,0 4 10 15,0 0 11-15,6-3 6 0,-6 3 10 0,0 0 0 16,0 0-10-16,7 0-14 0,-7 0 17 16,7 0-1-16,-1 0-7 0,-6 0-2 0,13 0-15 15,-7 0-8-15,8 3-7 0,5-3-8 16,1 4-8-16,0-4-5 0,-2 4-3 0,9-1-4 16,-1-3-8-16,0 4-9 0,7-4-5 15,-1 0-6-15,1 3-2 0,5-3-4 0,2-3-5 16,-1 3-1-16,6-4 1 0,1 1-6 15,-7-5 0-15,7 1 1 0,-1 0-3 16,-6-1 3-16,1 1-3 0,-1-4-1 16,-7 0 0-16,1 0 0 0,-1 4 2 0,-6-5 2 15,-6 1-3-15,-1 4 5 0,-5-4-4 16,-2 4 1-16,1-4 1 0,-6 0 0 0,0 4 0 16,-1-4-3-16,-6 0 5 0,6-4-1 15,-6 1-1-15,-6-2-2 0,6 2 3 16,-13-4-3-16,6-1 2 0,-6 1-1 0,1 0 1 15,-8 0 2-15,0 3 4 0,1-3 8 16,-7 3 4-16,0 4 1 0,0 0 3 0,-7 3 1 16,1 5-2-16,-1 3 3 0,1 0-1 15,-7 7 1-15,6 4 5 0,-7 7 2 16,2 8 4-16,-1 7 3 0,0 7 4 0,-7 5 1 16,7 2-2-16,7 4 5 0,-8 1 2 15,15-5-3-15,-2 1-7 0,7 0-4 0,2-4-6 16,10-4-4-16,2-4 1 0,0-2 1 15,6-2 0-15,6-6-3 0,0 0-5 0,2-1-5 16,4-3 3-16,1-3-4 0,7-1 0 0,0-7-1 16,5 4-7-16,1-8-2 0,6 0 0 15,8-3-4-15,-1-1 1 0,6-3-2 16,8-3 3-16,-7-5-6 0,5 1 1 16,-5 0-2-16,-1-4-8 0,1 0-20 0,-7 0-22 15,-6 0-29-15,6 0-15 0,-13-3-20 16,0 2-34-16,0 1-41 0,-7-3-51 0,1 3-57 15,-6-4-106-15,-2 4-85 0,1-4-5 16,-6 1-61-16,-1-1 83 0,1 1 116 0,-7-1 125 16,0-4 85-16,0 1 49 0,-7-4 32 15,1 4 11-15,-1-8 7 0,-6 1 17 0,-7-1 7 16,8-4-5-16,-15-6-34 0</inkml:trace>
  <inkml:trace contextRef="#ctx0" brushRef="#br0" timeOffset="50006.9578">20677 7821 80 0,'-19'-3'254'0,"6"-1"123"0,0 0 29 16,1 1-38-16,-2 3-50 0,8-4-77 0,-1 4-54 16,0 0-14-16,7 0 10 0,-6 0-4 15,12 0 14-15,-6 0-20 0,14 0-19 16,-2 0-23-16,8 0-17 0,6 0-20 0,13 0-15 15,7 0-16-15,12 0-10 0,21 0-6 16,6 0-7-16,12-4-5 0,7 4 1 0,20-3-8 16,-7 3-6-16,-6-4-7 0,-1 4-2 15,-12 0-5-15,-7-4-1 16,0 4-1-16,-12-3-2 0,-8-1-3 0,-6 0-1 0,-12 4 3 16,-15-3 1-16,2-1 0 0,-21 0 0 0,7 4 0 15,-13 0 3-15,1-3-2 0,-8 3-1 16,0-4-3-16,1 0-1 0,0 1-13 15,-7-1-39-15,0 1-53 0,0-2-74 0,0 2-142 16,-7-5-204-16,7-3-86 0,-7 4-53 16,1-7 161-16,-7-1 113 0,0 0 28 0,-6-3 106 15</inkml:trace>
  <inkml:trace contextRef="#ctx0" brushRef="#br0" timeOffset="50257.1517">21896 7004 123 0,'0'-7'296'15,"0"3"170"-15,-7 0 90 0,7 4-1 0,-6 4-103 16,-1 3-34-16,0 4-39 0,-5 4-77 16,-2 7-67-16,-5 4-61 0,-1 10-50 0,-6 5-36 15,0 10-30-15,-7 8-26 0,7 3-7 16,1 0-9-16,-1 0-5 0,6-3-13 0,7-8-30 15,0-3-62-15,6-8-97 0,1-3-169 16,6-4-273-16,0-8-105 0,0-6 15 0,0-1 94 16,0-7 136-16</inkml:trace>
  <inkml:trace contextRef="#ctx0" brushRef="#br0" timeOffset="52601.1453">23185 7737 214 0,'0'-4'201'0,"0"0"78"0,0 1 36 15,7-1-26-15,-7 4-14 0,0-4-11 16,6 1-23-16,-6-1-19 0,0 1-13 0,6 3-28 15,1-4 27-15,-7 0-4 0,7 4-27 16,5-3-27-16,2 3-23 0,5-4-24 0,1 0-23 16,0 4-13-16,12 0-16 0,-6 0-10 15,13 0-6-15,0 4-9 0,0 0-10 0,7-1-2 16,-1 1-5-16,1 0-1 0,-1 3-2 16,1-4-4-16,0 1 2 0,0 3-1 15,-8-3-2-15,1 0-11 0,-6-1-20 16,-7-3-25-16,0 0-22 0,-6 5-26 0,-1-10-35 15,-5 5-42-15,-2-3-58 0,2-1-52 16,-8 0 22-16,-6-3-12 0,0-4-18 0,0 4-18 16,0-8 33-16,-6 4 26 0,-8-7 34 15,8 0 50-15,-8 0 55 0,2-9 39 0,-8 6 29 16,7-5 25-16,1 0 25 0,-2 5 26 16,1-1 28-16,7 3 18 0,-1 1 17 0,0 7 8 15,1 0 5-15,0 3 34 0,-1 1 39 16,0 4 41-16,1 3 63 0,0 3 27 15,-1 1-11-15,0 7-47 0,-6 3-2 0,1 5-25 16,-2 7-41-16,2-1-40 0,-2 8-32 16,-5 0-32-16,-1 8-21 0,8-5-18 0,-8 4-15 15,7 0-6-15,-1-3-3 0,2-4-3 16,-2-4-4-16,8 1-9 0,0-8-35 0,-1 0-66 16,0-4-102-16,1-7-158 0,6 0-94 15,0 0-171-15,0-4 71 0,-7-3 152 0,7-4 154 16,0 4 94-16,0-4 57 0,0-4 25 15,-6 4 1-15,6-4-33 0</inkml:trace>
  <inkml:trace contextRef="#ctx0" brushRef="#br0" timeOffset="53764.0152">24982 7635 191 0,'0'-15'124'0,"7"0"52"0,-7-3-8 0,7 3 6 0,-7 4-17 16,6-4-23-16,1 4-20 0,-1-3-14 16,0 3-8-16,2 0-2 0,-2 4 14 15,0-4 3-15,8 3 3 0,-8 1 3 16,7-1 0-16,0 5 2 0,0-5 0 0,-1 5-4 15,2-1-9-15,-1 4 5 0,0-4 4 0,0 8 27 16,1-4 1-16,-2 4-7 0,8 3-8 16,-7 4-5-16,-1 0-8 0,2 4-7 0,-8 3-8 15,8 4-11-15,-8 0-9 0,0 4-4 16,1 0-6-16,-1 3-12 0,1-4-6 16,-7 5-6-16,7-1-4 0,-1 1-4 0,-6-1-4 15,6-4-4-15,0 1-4 16,2 3-6-16,4-7-6 0,-5 4-4 15,6-4 1-15,0 0 1 0,0-4-3 0,6 4 2 0,1-7 1 16,-1-1-8-16,7 1 0 0,1-4-5 16,-1 0-32-16,6-4-39 0,-6-3-50 0,7 0-58 15,-7-4-75-15,0-4-134 16,0 0-94-16,0-3-43 0,-6 0-73 0,-8-5 139 16,2-2 142-16,-1-4 125 0,-7-1 73 0,1-3 41 15,-1 1 27-15,-6-5 18 0,7-4 9 16,-7 1 7-16,0 0-8 0,0-4-47 0,0 4-52 15,0-1 86-15,-7 1 170 0,7 0 91 16,0 3 32-16,-6 8 57 0,6-5 9 0,-7 9 27 16,-6-1 32-16,7 4-5 0,-8 8-58 15,2-5 14-15,-8 8-48 0,-6 4-51 0,0 3-39 16,-13 8-38-16,0 7-31 0,-14 0-26 16,2 7-19-16,-1 4-17 0,-13 7-14 0,0 1-10 15,0 3-9-15,6-4-8 0,0 1-8 16,7-8 3-16,13-4-5 0,0-4-1 0,13-3-4 15,6-4-5-15,7-7-25 16,7 1-47-16,-1-5-64 0,0 0-82 0,7-3-138 16,0 0-204-16,7-4-104 0,0 0-8 0,-1-4 76 15,7-3 92-15,-7 0 202 0</inkml:trace>
  <inkml:trace contextRef="#ctx0" brushRef="#br0" timeOffset="54262.2307">26246 7708 97 0,'0'0'261'0,"6"0"125"0,-6 0 50 16,-6 0 28-16,6 3-14 0,0 1-80 16,-6-1-53-16,-1 5-30 0,1-1-51 0,-8 5-47 15,8-2-46-15,0 5-39 0,-8 0-25 16,8 3-20-16,0 0-16 0,-1 0-9 0,0 1-13 16,7-1-6-16,0 1-2 0,0-1-1 15,7 0-5-15,0-3-1 0,5-1-2 0,2-3 0 16,5 0 0-16,1-3-2 0,6-5-8 15,0 1-4-15,0-4-1 0,7-4 2 0,-8-3 1 16,7 0 0-16,-5-4 3 0,-1-4 3 16,-6-3 2-16,-1 0 0 0,-6-1 2 15,0-3 20-15,0 0 20 0,-13 4 26 0,7-4 10 16,-14 4 6-16,7-1-2 0,-6 1-4 16,-7-1-6-16,0 5-14 0,-7-4-12 0,0 7-10 15,-5 0-8-15,5 0-4 0,-6 3-11 16,0 1-6-16,7 0-5 0,-7 7 1 15,6-4-2-15,7 4-25 0,-1-4-48 0,2 8-69 16,6-4-111-16,-2 0-182 0,8 4-303 16,8-4-89-16,-8 3 54 0,12-3 70 0,2 0 272 15</inkml:trace>
  <inkml:trace contextRef="#ctx0" brushRef="#br0" timeOffset="54524.0967">27014 7613 215 0,'14'3'386'15,"-8"-3"193"-15,1 4 44 0,-7-4-97 0,6 4-66 16,-6-1-32-16,-6 5-77 0,6-1-72 16,-13 4-63-16,6 0-48 0,-12 7-43 0,5 4-32 15,-5 0-25-15,6 4-22 0,-6 3-14 16,-1 0-8-16,7 0-8 0,6 1-5 15,1-1-3-15,-1 1-2 0,14-1-17 0,-1-4-55 16,8 1-76-16,-2-1-97 0,8 1-174 16,6-7-319-16,7-1-133 0,-7-3-8 0,7-1 183 15,-7-7 300-15</inkml:trace>
  <inkml:trace contextRef="#ctx0" brushRef="#br0" timeOffset="55097.3639">27666 8129 272 0,'7'-7'200'16,"-1"3"70"-16,-6 0 65 0,7 1 55 16,-1 3 66-16,-6 0-45 0,6 3-69 0,1 1 20 15,-7 3-31-15,7 0-49 0,-1 8-55 16,0 3-40-16,1 1-28 0,-7 7-26 0,7-1-25 16,-1 8-21-16,1-4-18 15,-1 8-17-15,0 0-14 0,8-4-11 0,-8 3-10 16,8-2-6-16,5-5 0 0,-6 4-2 0,6-8-6 15,1 1-4-15,6-4-21 0,0-4-36 16,7 1-31-16,-8-8-39 0,1-1-48 0,0-2-56 16,1-5-85-16,-1-3-133 0,-6 0-68 15,-1-7-17-15,1 0-30 0,-8-4 107 0,2 0 121 16,-2-7 129-16,-5-1 72 0,-1-3 47 16,1-7 27-16,0-4 20 0,-7-4 12 15,6-3 8-15,-6-4 7 0,6-3 5 0,-6 2 3 16,8 1 2-16,-8 8 1 0,0-1 2 15,0 11-1-15,0 1-5 0,-8 7-39 0,2 7 109 16,0 3 174-16,-8 5 141 0,-5 3 115 16,-1 3 79-16,-6 8-78 0,1 4-6 15,-9 7-47-15,-5 3-78 0,-13 12-73 16,1 3-65-16,-22 8-50 0,2 4-44 0,0-5-31 16,-8 0-29-16,8-2-19 0,6-9-11 0,6 1-17 15,7-8-9-15,7-3-10 0,5-4-38 16,1-4-61-16,13-7-104 0,7-4-193 0,5-3-386 15,-5-4-147-15,6-4 0 0,0-3 151 16,7 0 340-16</inkml:trace>
  <inkml:trace contextRef="#ctx0" brushRef="#br0" timeOffset="55412.0646">27282 7839 158 0,'19'-14'324'0,"1"3"136"0,0-4-8 16,-2 1 12-16,2 3-52 0,7-4-75 15,5 8 13-15,1-5-50 0,5 5-64 0,2 3-59 16,12-3-40-16,0 7-38 0,7-4-26 16,6 8-20-16,6-4-16 0,8 7-17 0,-2-3-8 15,8 3-2-15,-6 1-5 0,-2-1 0 16,-5 1-1-16,0 3 0 0,-13-4-3 0,-8 0-1 15,-5 1 0-15,-7-5-8 0,-6 1-18 16,-13 0-57-16,-2-4-103 0,2 0-145 0,-13-4-197 16,0 4-60-16,-1-7-79 0,-6-1 139 15,0 1 128-15,-6-4 39 0,-1 0 95 0</inkml:trace>
  <inkml:trace contextRef="#ctx0" brushRef="#br0" timeOffset="55630.4199">28532 7250 15 0,'-7'-15'276'0,"7"0"152"16,-6 5 38-16,6 2 28 0,-6 1-16 0,-1 3-78 15,7 1 7-15,-7 3-47 0,1 0-67 16,0 3-60-16,-1 1-51 0,-6 3-41 0,0 4-33 16,-1 4-26-16,2 3-23 0,-8 4-18 15,7 3-12-15,-7 5-11 0,2-1-4 0,-2 4-9 16,0 4-20-16,7-4-49 0,1-4-82 15,-2 4-130-15,8-4-293 0,-1-3-244 0,7-4-62 16,0 0 70-16,7-7 282 0</inkml:trace>
  <inkml:trace contextRef="#ctx0" brushRef="#br0" timeOffset="55924.5592">29164 7554 73 0,'26'14'275'0,"0"-3"155"16,1 4 89-16,-9-1 42 16,9 5-96-16,-7-1-89 15,-2 1-14-15,2-1-51 0,-7 0-53 0,7 0-44 0,-8 1-33 16,2-1-28-16,-1 1-17 0,-7-1-15 0,1 0-17 15,0 0-13-15,-1 4-13 0,0-3-4 16,-6-1-6-16,0 4-9 0,-6 0-12 0,0-4-15 16,-8 4-8-16,1 0-6 0,-7 4-12 15,-5-4-38-15,-15 4-68 0,2-4-66 0,-7 3-92 16,-2 1-201-16,-11-4-378 0,-1 0-103 16,0 0 10-16,1-4 245 0,-7-3 296 15</inkml:trace>
  <inkml:trace contextRef="#ctx0" brushRef="#br0" timeOffset="57446.4957">15773 7850 169 0,'7'-3'93'0,"0"-5"52"0,-7 1 5 0,6 0-6 16,-6-4 8-16,7 4-7 0,-7-4-11 16,6 0-17-16,-6 0-13 0,6 0-9 0,-6 0 3 15,7-1 7-15,-7-2 0 0,7 3 4 0,-7 0 1 16,6-4 1-16,0 4-4 0,2-3-5 16,-2 3-4-16,7-4-4 0,0 1-2 15,0 3-8-15,-1 0-2 0,2-1 16 0,5 1-2 16,1 4-6-16,0 0-1 0,-1 3 5 15,7 4 9-15,-6 4 9 0,6 3 5 0,-7 8 8 16,7 3-3-16,-6 4-8 0,6 4-6 16,-7 7-14-16,1 3-8 0,0 5-18 0,-8 3-11 15,8-1-14-15,-1 5-7 0,1 3-8 16,0-3-8-16,-1 4-6 0,7-5-1 16,0 0-3-16,7-6-1 0,-1-4-1 0,1-5 0 15,6-6-3-15,1-4-5 0,5-7-16 16,7-8-44-16,-1-4-61 0,8-6-92 15,0-4-128-15,6-12-239 0,-6 1-70 0,-1-8-77 16,-12 1 189-16,0-4 170 0,-14-5 149 16,-12 5 80-16,-1-4 49 0,-12-3 32 0,-7 2 14 15,-13-2 14-15,0-1 12 16,-1 1 7-16,-11 3 2 0,-1-4 3 0,0 8 1 16,0-4 1-16,-1 7-2 0,1 0-44 0,0 4-76 15,1 1 84-15,-2 6 286 0,8 0 186 16,0 4 85-16,-1 4 48 0,-6 3-78 0,6 4-84 15,1 4-3-15,-7 7-64 0,-7 0-67 16,1 11-58-16,-7 3-52 0,-7 5-32 0,1 7-36 16,-14 3-19-16,6 7-20 0,-12 5-17 15,0-1-9-15,0 0-8 0,13 1-8 0,0-8-3 16,13-1-3-16,6-6-7 0,1-7-31 16,12-1-66-16,7-11-124 0,0-3-248 15,13-8-316-15,-7 0-137 0,7-7 34 0,0 0 343 16</inkml:trace>
  <inkml:trace contextRef="#ctx0" brushRef="#br0" timeOffset="57798.158">17858 7557 219 0,'39'-7'354'0,"-7"0"180"16,1-1 41-16,-1 5-73 0,1-5-112 16,-1 5-16-16,1-1-66 0,0-3-77 0,6 3-58 15,0-3-48-15,0 3-39 0,0 1-25 16,6-5-25-16,2 5-8 0,-2-1-7 15,7 0-6-15,-7 1-5 0,1-1-4 0,-1 4-1 16,2-4-17-16,-15 8-32 0,7-4-56 16,-13 0-74-16,7 4-135 0,-15-4-163 15,2 0-66-15,-6 0-107 0,-1 0 113 0,-7 3 138 16,0-3 64-16,1 0 40 0</inkml:trace>
  <inkml:trace contextRef="#ctx0" brushRef="#br0" timeOffset="58021.449">18620 7220 52 0,'-7'-7'247'15,"0"0"149"-15,-5 3 118 0,6 1 76 0,-2 6-69 16,2-3-34-16,0 11 1 0,-8-4-64 16,8 12-75-16,-7 3-72 0,7 3-57 0,-14 12-48 15,7 11-24-15,0 3-32 0,-6 4-24 16,-1 3-25-16,6 4-21 0,2-6-14 15,-1 2-11-15,0-6-7 0,6-5-4 0,1-3-6 16,6-7-13-16,0-4-44 0,-6-4-71 16,12-7-80-16,-6 0-67 0,0-7-136 0,0-1-273 15,0-7-217-15,6 1-19 0,-6-4 95 16,-6 0 318-16</inkml:trace>
  <inkml:trace contextRef="#ctx0" brushRef="#br0" timeOffset="59723.3998">24540 8627 40 0,'-6'4'146'0,"6"-4"54"15,0 0-14-15,-8 0-4 0,8 0 4 16,0 0-5-16,0 0-7 0,-6 0 0 0,6 0 19 15,0 0-1-15,0 0-15 0,0 0-20 16,0 0-16-16,6 0-8 0,-6 0-14 16,8 0-19-16,-8 0-16 0,6-4 8 0,7 4 5 0,0 0 13 15,0-3 7-15,7 3-6 0,6 0-16 16,-1 0-15-16,1-4-14 0,14 4-6 16,-7 0 0-16,5 0-3 0,1 0 10 15,7 0 12-15,-1 4 0 0,2-4-7 0,-2 0-16 16,7 0-8-16,7 3-8 0,0-3-3 15,12 0-11-15,0 4-2 0,1 0-2 16,12-4-4-16,1 3-1 0,0 1-4 16,0-4 5-16,-1 4-1 0,7 3 1 0,-6-3 2 15,6-1-5-15,7 4-2 0,-7 1-1 0,0 3 0 16,1-4-3-16,-8 4-1 0,-6 0 1 16,1-4-1-16,-8 4 0 0,0-3 0 0,2 2-3 15,-2-2 3-15,0 3-1 0,2-3 1 16,-2-1-3-16,8 0 0 0,-8 4-3 15,0-4-2-15,8 1 2 0,-8 3-1 0,-12-4-1 16,6 0 3-16,-6-3-2 0,6 3 3 0,-7 0-1 16,7 1 1-16,-6-1 0 0,6 0-2 15,-6-2-2-15,-7 1 0 0,7 2 2 0,-8-4-1 16,2 3-1-16,-1-3 0 0,-7-1 0 16,8 1 0-16,-8 3 0 0,1-3 0 15,-7 3 3-15,7-3 1 0,-7 0-5 0,6 3 5 16,-6-3-2-16,0-1-4 15,0 1 4-15,-6 3-4 0,6-3 2 0,-13-4 0 0,6 3-3 16,-6 1 5-16,-6 0-2 0,6-1 2 16,-7-3-1-16,1 4-1 0,-7-4 0 15,7 4 3-15,0-4-2 0,-8 0 3 16,8 0-3-16,-7 0-1 0,7 0 0 0,0 0 0 16,-2 0 0-16,-4 0-3 0,5 0 2 15,1 0 1-15,-8 0 0 0,8 0 0 16,0 0 0-16,-7-4 0 0,-1 4 0 0,8 0 0 15,-7 0-3-15,1 0 2 0,-2 0 1 0,2 0 0 16,-2 0 0-16,2 0 0 0,-1 0 0 16,-1 0 3-16,-4 0-2 0,4 0-1 0,1 0 0 15,-6 0 3-15,-1 0 3 0,1 0-4 16,-1 0 2-16,0 0 2 0,-6 0-12 16,8 0-20-16,-2 0-34 0,0 0-42 0,-6-4-68 15,6 4-94-15,-6 0-168 0,8-3-204 16,-8 3-119-16,-8-4 75 0,8-3 68 0,-12 3 152 15</inkml:trace>
  <inkml:trace contextRef="#ctx0" brushRef="#br0" timeOffset="60730.836">25660 7770 94 0,'-13'-4'83'0,"0"4"19"0,0 0 22 16,-1 0 1-16,-5 4 1 0,6 0 31 16,0-1 23-16,-7 8 0 0,1 0-9 15,0 0-3-15,-8 7 21 0,8 1-6 0,0-1-8 16,-1 4-14-16,1 4-17 0,-1 0-18 15,7-1-14-15,-7 4-16 0,8 0-14 0,4 1-1 16,2-4-11-16,0-1-15 0,0 1-13 16,6-4-7-16,0 0-7 0,0-4-3 0,0-3-3 15,6 0-4-15,0-8-4 0,0 0-1 16,8 1-4-16,5-8-3 0,-5-4-1 16,5-3-3-16,7-4 0 0,0-4-1 0,0-3 2 15,0 0-2-15,0-9 0 0,1-2-1 16,-8 0 0-16,0-4-3 0,0 0 2 0,-5 0 1 15,-8 0 0-15,1 0 0 0,-14 0 3 16,1 0 9-16,-8 4 24 0,-11 0 13 0,5-1 15 16,-12 9 16-16,-7-2 11 15,-1 5 3-15,1 7 2 0,-6 0-11 0,-1 7-9 0,1 4-19 16,-1 4-11-16,7 3-12 0,7 4-7 16,-1 4-7-16,7-1-8 0,0 5-5 0,13-1-5 15,-1 1 2-15,2 3-3 0,12-4-12 16,0 4-24-16,6 0-44 0,14 4-80 15,-7-1-139-15,13-3-266 0,0 4-142 16,7-4 9-16,5 3 81 0,1 1 114 0</inkml:trace>
  <inkml:trace contextRef="#ctx0" brushRef="#br0" timeOffset="61752.4965">26956 10155 257 0,'-7'-11'194'0,"7"0"57"0,-6 0 23 15,6-4-19-15,0 4-13 0,0 0 19 0,0-3-1 16,0 3-17-16,6 0-27 0,-6 3-36 16,0-2-22-16,7-2-9 0,-7 5-21 0,6-1-25 15,-6 1-4-15,7 4 1 0,-7-1 5 16,7 0-1-16,-1 1 8 0,-6 3 0 0,6 0 5 16,2 3 2-16,-8 1 4 0,6 7-8 15,-6-4-5-15,6 8-6 0,-6 3-13 16,0 4-13-16,0 4-12 0,0 0-11 0,0 6-7 15,0 2-8-15,0 2-6 0,0 1-13 16,6-4-4-16,-6 4-1 0,7-5-8 16,6 1 2-16,-6 0-7 0,13-7 1 0,-2 0-3 15,9-4-10-15,5 0-41 0,1-8-49 16,7 1-36-16,5-8-56 0,-7-3-73 16,9-4-96-16,-2 0-166 0,-13-8-71 0,8-3-42 15,-15 1 50-15,1-5 155 0,-6-3 149 0,-7-1 110 16,0 1 63-16,0-4 40 0,-7 0 22 15,2 0 16-15,-2 4 8 0,-6-4 8 0,6-1 0 16,-6 5 76-16,0 0 109 0,-6 3 83 16,6-3 69-16,0 3 37 0,-6 1 57 0,-2 3-15 15,2 0-68-15,-7 4-2 0,0-1-42 16,0 1-58-16,-13 3-51 0,0 4-48 0,-7 8-33 16,-5-1-24-16,-9 4-27 0,-11 7-14 15,6 0-13-15,-13 8-1 0,0 3-6 16,-7 0-4-16,1 8-5 0,6-4-9 0,6-4-36 15,7-3-70-15,6-4-122 0,14-7-280 16,6-4-161-16,6-7-103 0,1-4 47 16,-1-4 228-16</inkml:trace>
  <inkml:trace contextRef="#ctx0" brushRef="#br0" timeOffset="62117.6752">26337 9485 100 0,'6'-16'317'0,"2"2"155"0,-2 3 23 16,7-4 16-16,0 8-69 0,0-4-67 16,13 7-13-16,0-3-60 0,7 3-60 0,12 1-46 15,1 3-43-15,5 0-36 0,15 3-24 16,-1 5-22-16,7-1-18 0,13 4-12 0,0 4-11 15,12-4-9-15,1 7-4 0,-1-3-3 16,-12 3-7-16,0-3-1 0,-14-1-2 16,1-3-3-16,-14 4-1 0,-5-4 3 0,-14-4-5 15,-7 1-11-15,1-5-32 0,-14 1-42 16,-6-1-54-16,1-3-87 0,-2 0-136 0,-5 0-197 16,0-3-26-16,-7-1-68 0,0 1 146 15,-7-1 151-15,7-3 143 0,-7-1 77 0,1 1 48 16,-8-4 24-16,8-4 7 0,-7 4 16 15,0-7-25-15,0-4-60 0</inkml:trace>
  <inkml:trace contextRef="#ctx0" brushRef="#br0" timeOffset="62264.2312">27673 9026 70 0,'-7'-14'275'0,"7"3"149"0,-7 7 75 0,1-3 59 15,0 7-76-15,-8 3-83 0,8 5-15 16,-14 3-67-16,7 3-75 0,-13 9-66 0,7 2-53 15,-7 1-42-15,-7 7-30 0,7 3-15 16,-6 1-16-16,6 0-37 0,-1-1-93 16,7-2-180-16,2-2-382 0,4-2-207 0,1-5-34 15,0-3 257-15,6 0 274 0</inkml:trace>
  <inkml:trace contextRef="#ctx0" brushRef="#br0" timeOffset="65085.0144">27041 6733 52 0,'-13'15'49'0,"-7"0"3"0,0 3-10 15,1-4-10-15,-1 5-7 0,1-1-4 0,0 4-1 16,-1-4 4-16,-6 5 2 0,7-2 3 16,-8 5-1-16,1 0 1 0,0-1 3 0,-6 4-2 15,5-3 0-15,1 4 2 0,1-1-1 16,-9 0-3-16,9 0 2 0,-1 1-4 0,0-1 0 15,0 0-3-15,-7 4-3 0,7-4 1 16,0 5-2-16,-7 2-3 0,7-3-3 16,1 4-1-16,-8-4 4 0,7 3 6 0,0-3 4 15,-7 4 7-15,7 0 5 0,-6-4 0 16,5 3-1-16,1-3-5 0,-6 4-2 0,5-4-5 16,1 3-5-16,1 1-4 15,-1-4-7-15,0 4-2 0,6-1-1 0,1 1-3 0,-1 3 1 16,0 1-3-16,1 2 0 0,-1 2 1 15,8-1-2-15,-2-1 0 0,-5 2 0 0,6 2 0 16,0-3-1-16,-7 0 1 16,7 0 1-16,0 0-2 0,0 0 1 15,0-4 0-15,0 0 0 0,0 1 1 0,6-1-1 16,1-3-1-16,0 3 1 0,-1 0-1 0,7-3 1 16,-6 3 0-16,6-3 0 0,0 3 0 15,0-3 0-15,0-1 0 0,0 1 0 0,0-4 2 16,0 4-2-16,0-1-1 0,0-3 1 15,0 0 0-15,6 4 0 0,-6-4 1 0,0 0-1 16,7 3 0-16,-7-2 3 0,6-2 2 16,0 5 1-16,8-4 4 0,-8 3 1 15,7 1 5-15,0 0 12 0,7 3 14 0,-7 1-3 16,7-1-6-16,5 0-7 0,-5 4-8 16,6-4-4-16,-6 4-3 0,5 0-3 0,1-3-4 15,0-1 1-15,1 0-1 0,-7 1-1 16,5-5 1-16,1-3-3 0,0 4 1 0,0-5 3 15,1-2 4-15,5-1 3 0,-6-3 2 16,7 3 0-16,6-7 3 0,-7 4 5 0,7-4-3 16,1 0 1-16,-1-4-3 0,-1 4-3 15,8-4-5-15,-7-3-3 0,6 4 1 16,-5-5-4-16,5 1-2 0,-6-4-1 16,7 0 3-16,-1 0-3 0,-5 0 1 15,5-4 1-15,1-3 3 0,6 3 5 0,-6-3 8 16,5-1 9-16,2 1 6 0,5 0 6 0,-5-1 4 15,-2 1 5-15,2-1 1 0,-1 1 1 16,-1 0-6-16,-4-1-9 16,5 2-4-16,-7-2-8 0,1 0-7 0,-1 2-5 0,1-2-3 15,-7 1 1-15,6-4 3 0,1 3 6 16,0-3 10-16,0 4 6 0,-1-4 1 0,7 0 4 16,-7 4 1-16,1-4 1 0,0 0 1 15,6 0 4-15,-6 0-4 0,-1 0-8 0,1 0-5 16,-1 0-10-16,0-4-2 0,2 4-1 15,-2-4-2-15,7 1-5 0,-6-4-2 0,6-1-2 16,0 0-1-16,0-3-2 0,7 1 1 16,-7-1-2-16,6-8 1 0,-5-3-1 15,5-3-1-15,1-1 0 0,6-11 0 0,-12 4 2 16,12-7-1-16,-7-4-1 0,0 0 0 16,-6 4 1-16,-5-4 0 0,-2 7-1 15,-7-3 0-15,2 0 0 0,-1 3-1 0,0-3 1 16,-7 0 1-16,7 3-1 0,-5-7 0 0,4 4 0 15,1-8 0-15,0 4-1 16,1-4-5-16,-1 1-9 0,6-1-11 0,-5-3-5 0,5-4 6 16,-6 3 6-16,0-2 6 0,-6-5 4 15,-1 4 3-15,1-3 4 0,-7-5 1 16,-7 5 4-16,1-1 3 0,-8 0 4 0,-4 5 3 16,-2-2 3-16,0 5-3 0,1 7-4 0,-1 0-1 15,-6 4-5-15,7 0 1 0,0 3-1 16,-1-3 0-16,-6 3-2 0,6-3-1 0,0-1 0 15,2-3 0-15,-2 1 0 0,7-1 1 16,-6-4-1-16,-7 4 1 0,6 0 1 16,-6 0 0-16,0 4 0 0,-6 0 3 15,-1 0 1-15,0 2 3 0,-5 2 3 0,-2-1 0 16,2 4 0-16,-2 0 4 0,-5 0 2 16,-1 4 0-16,8-4 9 0,-8 4 9 15,0-4 0-15,1 4 0 0,-1-4-5 0,-6 4 0 16,7-5-7-16,-7 1-2 0,-1-3-7 0,-5 2-2 15,-1-2-4-15,-5 3-3 0,-2-3 1 16,-5 3 1-16,-8-1-6 0,2 2 2 16,-15-1 2-16,7 3-1 0,-6 1-6 0,-6 0 1 15,6 3 3-15,-6 0-2 0,-2 8 2 16,2-4-2-16,0 8 1 0,-2-1-1 0,2 0-1 16,-8 0 0-16,8 4 3 0,-7 4 1 15,6 0-5-15,-6 0 0 0,0 3 1 0,0 0 0 16,-7 1-3-16,0 3-19 0,0 3-62 15,8-3-96-15,-8 4-105 0,14 3-185 16,6-3-74-16,6 3 124 0,6 0 140 0,8 1 106 16,6-5 62-16,0 5 37 0,6-5 24 15,7 1 12-15,0 0 10 0,0-1 7 16,7 1 9-16,-1 0 3 0,7-1 0 0,-7 1 3 16,8 0 2-16,4 3 0 0,-4 1 1 15,-1-1 1-15,6 4 0 0,-6 3 1 0,7 5 0 16,-8 3 1-16,2 3-1 0,-8 12 2 15,7 3-2-15,-7 8 1 0,8 3 0 0,-8 8 0 16,1 3 0-16,5 8 1 0,-6 3 0 16,8 8-1-16,-1 7 0 0,6 3 1 0,1 4 0 15,-1 0-1-15,7-7 0 0,7-7 1 16,-1 0 0-16,1-12 0 0,0-3-1 0,5-3 0 16,2-5 0-16,5-7 0 0,-6-3 1 15,0-8 0-15,0-7-1 0,0-7 1 16,0-4 0-16,-6-4 0 0,6-3 0 0,-7-4 0 15,1-4-1-15,-1-3 0 0,1 0 1 0,-7-1-1 16,6-3 0-16,-6 0 0 0,6-3 0 16,-6 3 1-16,8-4 0 0,-8 0 0 0,6 1 0 15,-6-1 0-15,0 0 0 0,6-3-2 16,-6 3 1-16,0-3 2 0,7 0-1 0,-7-1 0 16,0 1 0-16,0 3 0 0,0-3-1 15,0-1 1-15,0 1 0 0,6 3 0 16,-6-3 0-16,0 3 0 15,0-3 0-15,0 4 0 0,0-5 0 0,0 1 0 0,0 3 0 16,0-3 0-16,0 0 0 0,0-1-1 16,0 5 0-16,0-5 1 0,0 1 0 0,0 3 0 15,0-3 0-15,0 4 1 0,0-5-1 16,0 5-1-16,0-1 1 0,0-3 0 0,0 2 0 16,0 2 0-16,0 0 0 0,0-5 0 15,0 4 0-15,0 1 0 0,0-5 0 0,0 5 0 16,7-5 0-16,0 1 0 0,-7-4 0 15,6 0 0-15,6-4 0 0,-4 1 0 0,-2-4 0 16,7-4 0-16,0-1 0 0,0-2 0 16,0-1 0-16,0-3 0 0,0-4 0 0,0 3 0 15,0-2 0-15,-7-1-1 0,8 0 2 16,-2 4-1-16,-4-1-1 0,-2 4-1 16,0 1 1-16,-6 3 1 0,7 4 0 0,-7 3-1 15,0 4 0-15,0 0 0 0,0 3 0 16,-7 5-3-16,7 3 1 0,-6 0-13 15,6 7-68-15</inkml:trace>
  <inkml:trace contextRef="#ctx0" brushRef="#br0" timeOffset="66179.9817">30454 9433 160 0,'6'-15'119'16,"0"-3"77"-16,0 0 35 0,2 0 47 0,-2-1 0 15,0-3 20-15,-6 4 42 0,7-1 6 16,0-2-41-16,-7 2-17 0,0 5-19 0,6-5-45 16,-6 5-46-16,0-1-36 0,0 4-33 15,0 0-28-15,0 0-25 0,0 4-15 0,0-1-9 16,0 5 2-16,0-1 8 0,-6 0 4 0,-1 4 6 16,0 8-3-16,-5-1 0 0,-8 8-1 15,0 3-5-15,1 4-8 0,-7 7-2 16,6 4-3-16,-6 0-7 0,7 0-7 0,-1 0-3 15,7 4-1-15,7-4-2 0,-1-4 2 16,14-3-3-16,-1-1-1 16,7-3 0-16,7 0-5 0,-1-7 0 0,14-4-2 15,0 0-3-15,6-8-6 0,-1 1-9 0,9-8-5 16,-2-3-1-16,1-4-3 0,-7-3-1 0,6-5 5 16,-13 1 3-16,1-7 8 0,-13 3 4 0,-1-4 5 15,-6-4 4-15,-7 5 7 0,-6-1 7 16,0 1 5-16,-6 2 7 0,-7 1 12 15,-6 4 10-15,-1 0 4 0,-6 3-4 0,0 4-10 16,-6 0-7-16,6 0-11 0,-7 8-10 16,1-1-3-16,5 0-3 0,-5 8-1 0,12-4-3 15,-6 4-16-15,7-1-38 0,5 5-62 16,8-1-100-16,0 0-190 0,6 1-412 0,6-1-156 16,0 0 0-16,8 1 340 0,12-1 261 15</inkml:trace>
  <inkml:trace contextRef="#ctx0" brushRef="#br0" timeOffset="66433.3572">31587 9279 244 0,'6'4'402'0,"-6"-1"113"0,0-3-39 15,0 4-82-15,0 0-57 0,-6-1-53 0,-8 5 25 16,8 0-38-16,-14 2-50 0,1 5-43 15,-1 3-42-15,-12 1-35 0,6 6-24 0,-7 4-30 16,7 1-16-16,-7 3-9 0,7 3-7 16,7 1-5-16,6-1-4 0,6 1-4 0,1-4-9 15,12 0-41-15,8 0-80 0,11-3-109 16,1-5-240-16,13-3-151 0,1-4-137 0,5-7 61 16,8-3 137-16,-1-5 236 0</inkml:trace>
  <inkml:trace contextRef="#ctx0" brushRef="#br0" timeOffset="66623.3351">32153 9536 35 0,'0'-15'332'15,"7"8"173"-15,-7-4-3 0,-7 4-37 0,7 3-75 16,-12 4-72-16,4 0-22 0,-11 4-22 16,6 3-40-16,-12 4-42 0,-9 3-32 15,-5 5-29-15,-6 6-37 0,-7 4-28 16,-1 5-20-16,-12 6-20 0,7 4-9 0,6 0-6 15,0 4-16-15,13-8-41 0,7-7-72 16,12-11-118-16,13-4-280 0,1-11-172 0,12-7-93 16,7-7 69-16,7-7 177 0</inkml:trace>
  <inkml:trace contextRef="#ctx0" brushRef="#br0" timeOffset="66860.0619">32049 9517 82 0,'19'-11'367'0,"1"4"158"0,-7 0-35 0,-6 3-43 16,-1 4-70-16,1 0-82 0,5 4-15 15,-4 0 0-15,-8 3-19 0,6 0-25 16,0 0-29-16,-6 4-34 0,7 0-27 0,-7 4-28 16,0 3-30-16,6 4-22 0,-6 8-20 15,-6-1-15-15,6 11-12 0,-7 0-5 16,1 8-4-16,0-4-1 0,-2 4-6 0,-4-4-2 16,5 0-12-16,-6-1-21 0,7-6-35 15,-7-4-51-15,7-3-80 0,-2-9-172 16,2-2-323-16,-7-5-109 0,13-6 38 0,-13-1 107 15,7-7 181-15</inkml:trace>
  <inkml:trace contextRef="#ctx0" brushRef="#br0" timeOffset="67062.3507">31880 9733 202 0,'-7'-3'509'0,"1"-1"138"16,6 0-72-16,-6 1-154 0,6-1-133 15,6 4-29-15,-6 0-49 0,6 0-47 0,7 0-45 16,-6 0-34-16,6 0-26 0,-1 4-20 0,8-4-15 16,0 3-7-16,-1 1-8 0,1 3-5 15,6 1-40-15,-7-1-81 0,7 4-194 0,-6-3-181 16,0 3-201-16,-1-4-32 0,1 4 83 16,-7-4 274-16</inkml:trace>
  <inkml:trace contextRef="#ctx0" brushRef="#br0" timeOffset="67333.7581">32766 9664 30 0,'19'7'266'0,"0"4"149"0,-5-3 105 0,-1 2 33 0,-1 1-105 15,2 4-122-15,-2 0-46 0,2 3-34 16,-1-3-44-16,-7 7-31 0,14-4-12 0,-14 4-16 16,8-4-15-16,-2 1-16 0,1 2-13 0,-6-2-21 15,0-1-14-15,-1 4-9 0,0-3-7 16,1-1-8-16,-7 0-5 0,7-3-8 16,-14 3-5-16,7-3-6 0,-13 3-5 0,0 1-21 15,0-1-47-15,-14 0-87 0,-5 0-166 0,-13 1-406 16,-8-1-218-16,-12-3-78 0,-12 0 326 15,-8-4 283-15</inkml:trace>
  <inkml:trace contextRef="#ctx0" brushRef="#br0" timeOffset="68898.4324">15982 7338 2 0,'-6'-11'125'0,"-1"-4"2"0,-6 0 1 15,6 4-25-15,-6-3-23 0,7 3-17 0,-7-4-2 16,7 4 20-16,-8 0 33 0,1 0 17 16,0 0 21-16,0 4 11 0,7-4-6 0,-8 4 9 15,2-5-4-15,5 5-8 0,-6 3-23 16,7-3-21-16,-7 0-24 0,6 3-19 0,0 0-20 16,1 1-18-16,0 3-7 0,6-4-7 15,-7 4-2-15,7 0 1 0,-7 0 10 16,1 0 21-16,6 4 30 0,-6-1 34 0,-1 5 63 15,-6 3-2-15,6 3-26 0,-5 12-21 16,-2 7-18-16,-5 15-19 0,-1 10-17 0,0 19-9 16,-6 11-11-16,-6 19-1 15,-1 2-8-15,8 12-2 0,5 0-10 0,0 4-4 16,8-1-3-16,5-3-1 0,7-7 0 0,7-4 0 16,5-8-2-16,2-6-2 0,5-5-3 15,7-7-1-15,-6-3-2 0,-1-11-1 0,7-5-3 16,-6-6-4-16,0-11-2 0,-1-1 0 15,-6-10 2-15,0 0-1 0,-7-12-6 0,0-7-1 16,2 1-12-16,-2-8-20 16,-6-4-47-16,6-3-87 0,-6-4-166 0,0 0-211 0,0-8-127 15,7-3 1-15,-7-7 129 0,0-4 112 16,0-11 110-16</inkml:trace>
  <inkml:trace contextRef="#ctx0" brushRef="#br0" timeOffset="70185.798">15416 7151 174 0,'19'-22'104'0,"1"3"28"0,-2 1-24 16,2-4-32-16,0 8-22 0,-1-5-12 15,1 4-1-15,-7 1 15 0,7 3 13 0,0 0 8 16,-2 0 13-16,9 0 18 0,-1 0 11 16,0-4 3-16,7 4-3 0,5 0 20 0,15-7 5 15,5 4 1-15,14-9-4 0,13 1-4 16,25-7-6-16,7 0-7 0,7-4-15 0,6 3-9 16,7 1-10-16,7 4 17 0,-1-1-13 15,0 4-17-15,7 0-17 16,-7 3-14-16,7 1-8 0,0 4-13 0,-7-1-5 15,7 4-6-15,-7-4 4 0,0 4-1 0,-6 4 5 16,6 0 1-16,-5 0 6 0,-8-1 1 0,-6 5 2 16,-7-2 3-16,-7 5-2 15,-5-3-1-15,-8 3 0 0,1 3 0 0,-7-3-5 16,-6 5 1-16,-7-2-6 0,-7 1-2 0,1 0-2 16,-13-1-7-16,0 1 1 0,-8 0 0 15,-11-1-2-15,-1 1-2 0,0-4 3 0,-13 3-3 16,6-3 6-16,-12 4-1 0,5 0 2 15,-11-4 6-15,-1 3 4 0,0-3 7 0,0 0 1 16,-7 0-4-16,1 4-5 0,0-4-3 16,-1 0-6-16,-6 0-5 0,6 0-1 0,-6 0-1 15,7 4-2-15,-7-4-2 0,7 0 0 16,-1 0-3-16,-6 0 0 0,7 3-1 0,-1-3 0 16,0 4 5-1,8-4-3-15,-2 4-2 0,8-1 3 0,-7 1-5 0,7 0 8 16,0-1-2-16,-1 1 3 0,7 0 0 0,-6-1 4 15,6 1 0-15,-7 3 1 0,7-3 0 16,-6 0 0-16,6-1-3 0,-7-3 0 16,7 4 2-16,0-1-2 0,7 1-3 0,-7-4-2 15,7 4-3-15,5-4-1 16,-5 3-2-16,6-3 4 0,7 0-2 16,-7 0 0-16,7 0 0 0,-7 0 0 0,-1 0 0 0,1 0-2 15,-5 4 2-15,-2-4 0 16,-7 4 0-16,2-1 0 0,-1 2 0 0,-6-5 2 0,6 7 1 15,-7-4-2-15,1 1-3 16,6 3 1-16,-7-3-1 0,7 3 1 0,-6 1 1 16,6-1 0-16,0 0 0 0,0 1 0 0,6-1 0 15,-6 4 0-15,0-4 0 0,7 0-3 0,-7 1 2 16,0-1 0-16,1 0 4 0,-1-3 0 16,-7 3 1-16,7 1 2 0,-6-5 2 0,-1 1 0 15,1 0 0-15,0 3-6 0,-2-3 5 16,2 0-3-16,-1-1-2 0,1 1-2 15,0 0 0-15,-7-4 0 0,7 3 0 0,-8 1 0 16,8 0 3-16,-7-1-2 0,0 1 0 16,0-4-1-16,0 3 0 0,-6 1 0 15,-1-4 0-15,0 4 0 0,1-4-3 0,0 3 2 16,-1-3 4-16,-6 4-2 0,7-4-1 16,-1 4 0-16,0-1 3 0,-6 1 0 0,7 0-2 15,0-1 2-15,-1 5-2 0,-6-1 0 16,14 0 2-16,-8 4-2 0,0 0 7 0,1 1 8 15,6 2 5-15,-6 1 2 0,-1 3 1 16,0-3 0-16,8 3-3 0,-8 0-3 16,0 4-4-16,1 0-1 0,-1-3-1 0,-6 3 0 15,7 3 0-15,-7 1 0 0,7-1 0 16,-7 5 3-16,0-1 3 0,0 8 1 0,-7-1-5 16,7 1 2-16,-7 3 2 0,1 4 2 15,-1 0 3-15,1 4 1 0,0-4-3 16,-8 0-3-16,2 0 1 0,5 0-5 0,-6-8 4 15,0 4 2-15,7-6 2 0,-8-5 2 0,8 0 4 16,-8-3 1-16,8-1 5 16,0-2-7-16,-1-5 2 0,1 4-2 0,6 0-1 15,-7 0 2-15,7-4 5 0,-7 4 1 16,7 0-6-16,-6 0 1 0,6 4-2 0,-6-1-2 16,6 4 0-16,-7 1-6 0,7 3-3 15,0 0-4-15,-7 0-2 0,7 4 1 16,0-4-5-16,0 3 0 0,-6 1-1 0,6-5-1718 15,0 5 492-15,0-4 459 16,0 0 305-16,-6 4 179 0,6-4 125 0,0 0 64 0,-7 0 35 16,1 0 22-16,6-4 12 0,-7 0 7 15,0 1 5-15,1-1-1 0,6 0-2 0,-6-3-5 16,-2 0-7-16,2-1-15 0,-6 1-12 16,5-4-13-16,-6 0-4 0,0 0-26 0</inkml:trace>
  <inkml:trace contextRef="#ctx0" brushRef="#br0" timeOffset="71911.5356">15956 9459 156 0,'-13'4'110'0,"6"-1"34"0,1-3-28 15,-1 3-29-15,1-3-24 0,6 0-5 0,-6 0 21 16,-2 0 20-16,2 0 18 0,6 5 11 16,-6-5-4-16,-1 0-21 0,7 0-26 0,-6 0-17 15,6 0 4-15,-7 0 0 0,7 0 7 16,0 0 10-16,0 0 16 0,0 0 10 0,0-5 7 16,7 5-3-16,-1-3-7 0,7 3-7 15,7-3-5-15,-1-5-3 0,14 4-5 16,0-3 0-16,6 0 19 0,6-1-4 0,1 5-10 15,5-5-15-15,8 1-1 0,0 3-9 16,6-3-7-16,1 3-6 0,-1-3-5 0,6 4-4 16,8-1 4-16,-2 0-4 0,8 1-7 15,6-1-4-15,7-3-5 0,0-1-1 0,5 1 1 16,-4 0 5-16,5-1 3 16,-7 1 7-16,1-1-1 0,7 5 3 0,-8-5-5 15,7 1-4-15,1 3-9 0,-8 4-9 0,1-3-2 16,-1 3-2-16,1 0 0 0,7 3-6 15,-2 1 2-15,-5 0-5 0,7-1-2 0,-8-3 4 16,-5 5-3-16,-1-2-6 0,0-3 2 16,0 3 4-16,-7-3 1 0,7 0 1 0,-6 4-2 15,-6-4-2-15,-2 0 0 16,-4 0 0-16,-2-4 0 0,-12 4 5 0,0 0 0 0,-1 0 2 16,-6-3-2-16,6 3-1 15,-5 0 0-15,5-3 0 0,-5 3 0 0,5 0-3 16,-6-5-1-16,0 5 3 0,7-3-2 15,-7 3 3-15,-6-4-3 0,6 4-4 0,-1-4 2 16,-4 4 1-16,-2-3 3 0,-5 3-2 0,-2 0 4 16,1-4 0-16,-6 4 5 0,-1 0 1 15,1 0 1-15,-1 0-3 0,-6 0-6 16,7 0 1-16,-1 0-1 0,1 0-2 0,-7 0-1 16,7 0 3-16,5 0 1 0,-4 0-2 15,5-4 0-15,0 4-3 0,-1 0 1 16,2 0 0-16,-1 0 0 0,0 0 0 0,-7 0 0 15,7 0 0-15,-13 0 0 0,7 0 0 16,-7 0 0-16,-6 0 0 0,6 0 2 0,-7 0-2 16,-5 0 0-16,5 0 0 0,-6 0 0 15,0 0 3-15,0 0-2 0,0 4 0 0,0-4-1 16,0 0 0-16,0 0 0 0,7 0 0 16,-8 0 0-16,2 0 0 0,5 0 3 15,-6 0-2-15,6 0 1 0,-5 0-1 0,-2 0-1 16,2 0 3-16,-1 0-2 0,0 0 3 0,0 0-3 15,-7 0-1-15,0 0 0 0,2 0 0 16,-2 0-3-16,0 0 2 0,1 0 1 16,0 0 0-16,-7 0 0 0,6 0 0 0,1 0 3 15,-1-4-2-15,0 4-1 0,1 0 0 16,0 0 0-16,-1 0 0 0,0 0 0 16,1-3 2-16,0 3 2 0,-1 0-3 0,7-4 0 15,-13 4-1-15,6 0 0 0,1-3 3 16,0 3-2-16,-1 0 1 0,0-4-1 15,2 4 2-15,-8 0 1 0,6-4-2 0,0 4-2 16,-6 0 0-16,7-3 0 0,-7 3-6 16,6 0-9-16,1-4-30 0,-7 4-39 0,0-4-72 15,7 4-120-15,-7 0-275 0,0-3-124 16,0-1-57-16,-7 4 84 0,-6-4 100 0,-6 1 224 16</inkml:trace>
  <inkml:trace contextRef="#ctx0" brushRef="#br0" timeOffset="72626.7777">17975 12269 67 0,'-13'-26'7'0,"-6"0"-36"0</inkml:trace>
  <inkml:trace contextRef="#ctx0" brushRef="#br0" timeOffset="73573.6791">18580 10060 80 0,'0'-4'59'0,"8"0"-2"15,-8 1-12-15,6-1-12 0,-6 0-2 16,0 4-3-16,0-4-4 0,-6 1-4 0,6 3-4 16,0-3-2-16,0 3-2 0,-8-5-4 15,8 5-1-15,-6-3-3 0,6 3-2 16,0-4-2-16,-6 4 2 0,-1 0-1 0,7-4-1 15,-7 4 0-15,7 0 2 0,0 0-1 16,-6 0-1-16,6 0-2 0,-7 0-2 0,7 0-8 16,0 0-10-16,-6 0-9 0,6 4-1 15,-6-4 5-15,6 4 8 0,-7-4 4 16,7 3 2-16,-7 2 2 0,1-2 4 0,0 0 1 16,-8 5 1-16,8-1 2 0,-7 1 1 15,0-1-1-15,-6 4 0 0,5 0 2 16,-5 0 0-16,-1 0-1 0,0 0 2 0,1 3-2 15,-1-3-1-15,1 0 1 0,0 4 0 16,-1-4 1-16,1 0-1 0,-1 0 1 0,0-3-1 16,1 3 0-16,6-4 1 0,-6 4 0 15,5-4-1-15,1 0 1 0,0 1-1 0,0-5 1 16,7 5 0-16,-8-5 1 0,8 1-1 0,0 0 1 16,-1-1 0-16,0 1 0 0,1 0-1 15,6-4 0-15,-6 3 0 0,6 1 1 0,-7-4 1 16,1 3-1-16,-1 1 0 0,7-4 0 15,-7 4 0-15,1-1 1 0,0-3-1 0,6 5-1 16,-8-5 1-16,2 0 0 16,0 3 0-16,0-3-1 0,-1 0 1 0,-6 3 0 15,6-3 0-15,-5 0 0 0,-2 5 0 16,-5-5 0-16,6 3 0 0,-7-3 0 16,7 4 0-16,-7-4-1 0,1 4-1 0,6-4 0 15,-6 3 1-15,5-3-1 0,-5 0-3 16,-1 4-28-16,8-4-64 0</inkml:trace>
  <inkml:trace contextRef="#ctx0" brushRef="#br0" timeOffset="74403.3161">16919 12382 18 0,'53'-25'36'0,"-7"-4"4"0,-1 2-9 16,-6 2-9-16,1-1-9 0,-8 1-8 16,-7-1-7-16,2 7-10 0,-8-2-15 0,1-1-13 15,-1 3-9-15</inkml:trace>
  <inkml:trace contextRef="#ctx0" brushRef="#br0" timeOffset="74528.3802">17375 11972 101 0,'7'-15'44'0,"6"4"1"0,-6 0-12 0,-1 0-11 0,0 4-8 16,2 0-5-16,-8 0-2 0,6-1-3 15,-6 0 0-15,6 5 0 0,-6-1-1 16,7 0-1-16,-7 1 0 0,0 3 0 0,0-4-2 16,0 4-1-16,0 0-3 0,0 0-6 15,0 0-12-15,-7 0-13 0,1 7-17 16,0-3-37-16</inkml:trace>
  <inkml:trace contextRef="#ctx0" brushRef="#br0" timeOffset="75626.288">14822 14243 70 0,'-6'0'63'0,"6"-3"6"0,0-1-10 16,-6 0 3-16,6-3-6 0,-7 0-7 0,7 3-5 16,0 0-1-16,0 1-1 0,-7-1 0 15,7-4-2-15,0 8-4 0,-6-3 0 16,6-5 4-16,0 5 4 0,0 3-6 0,0-4-10 16,-6 0-8-16,6 1 1 0,0 3 13 15,0-4 15-15,0 1 11 0,0 3 11 16,0 0 17-16,0 0 23 0,0 0 18 0,0 3 21 15,0 4 15-15,0 1 10 0,6 6 6 16,-6 5 15-16,6 3 1 0,-6 7-18 0,7 8 7 16,0 7-28-16,5 11-33 0,-4 3-32 15,-2 8-19-15,7 7-18 0,-7-3-13 16,7 3-5-16,-6-3-4 0,-1 0 1 0,0-4-2 16,2-4-6-16,-2-3-2 0,0-1-3 0,1 1-4 15,-1-1-1-15,-6 5-1 0,7-5-2 16,-1-3-5-16,-6 4-1 0,0-4 1 15,7 0-4-15,-7-4 0 0,6 0-4 0,-6-3 0 16,0 0-4-16,7-4 5 16,-7-4-1-16,7-4 2 0,-7-2 0 0,0-2-2 0,6-6-3 15,-6 0 4-15,0-5-4 0,0 2-1 16,6-9-3-16,-6 1-2 0,0 0-5 16,0-4-15-16,0-4-14 0,0 0-20 0,-6 1-25 15,6-5-22-15,0 1-24 0,0-1-36 16,0-3-46-16,-6-3-7 0,6-1-39 0,-7-3-66 15,7 0-72-15,-7-4-6 0,1-8 62 16,-1 1 119-16,1-4 75 0,-1-4 47 0,1 1 32 16,-7-8 22-16,-1 0 5 0,2-8-26 15</inkml:trace>
  <inkml:trace contextRef="#ctx0" brushRef="#br0" timeOffset="77093.7491">14601 13902 141 0,'6'-11'96'0,"2"-3"32"0,-2 3-20 16,-6 3-30-16,6-2-26 0,-6 6-18 15,7-3-11-15,-7 3 5 0,0 0 7 16,6 1 16-16,-6 3 9 0,7-4 4 0,-7 0 2 15,7 1 3-15,-1-1 6 0,0 0 12 16,0 1 12-16,8-1 7 0,5-3 14 0,-5 3 19 16,12-3-1-16,-7 3-8 0,7 1-14 15,6-1-12-15,-5 0-13 0,11 1-9 16,-5-2 11-16,7 2 18 0,5-1 10 0,7 4 0 16,1 0 5-16,4 0-20 0,2-4-17 15,7 4-19-15,-1 0-13 0,0-3-6 16,0 3-2-16,6 0-6 0,8 0 1 0,-1 0-8 15,7-4-3-15,12 1-6 0,-6-1-2 0,20-3 0 16,0-1-4-16,0 1 0 0,-8-4-1 16,-5 0 0-16,7 0-3 0,-1 0-3 15,-7 0-1-15,2-3-1 0,-2 3 0 0,-6 0-3 16,1-1-3-16,-15-2-1 0,8 3-3 0,-6-4 0 16,-2 4-1-16,-5 0 2 0,6-3-2 15,-6-1 0-15,-7 0-1 0,0 4 0 16,-7-4 0-16,1 4 0 0,-13 0 0 0,-1 4 0 15,-12-4 3-15,7 4 3 0,-8 3 4 16,-7-3 6-16,2 0 6 0,-1 3 4 0,0 0-1 16,-6 1-4-16,-1-1-6 0,1 0 1 15,6 1 0-15,-7-1 0 0,1 0 0 0,6 1 2 16,-6-1 7-16,5 0 0 0,1 1-1 16,0-1-8-16,7 1-3 0,-7 3-8 15,7 0 1-15,-7 0-4 0,0 0 2 0,0 0-3 16,-1 0 0-16,-5 0-1 0,7 3 3 15,-9 1 0-15,2-1-2 0,0 1-1 16,-7-4 0-16,0 4 3 0,0-1 1 0,-7 1 3 16,8 0-2-16,-8-1-3 0,1 1 0 0,-1 0 2 15,-6-4-3-15,7 3 5 0,-7 1 2 16,7 0 2-16,-7-1-1 0,6 1 2 0,-6 3-3 16,0-3 3-16,6 3-1 0,-6 0-2 15,0 1 0-15,0 3 0 0,6 3-3 16,-6 1 0-16,0 0-4 0,0 3 0 0,0 1 2 15,0 2 0-15,0 1-2 0,0 4 2 16,0 4-2-16,0-1 0 0,0 4 2 0,0 0-2 16,0 4 4-16,8 3 5 0,-8-4 1 0,6 4 1 15,-6 5-3-15,6-5 2 16,1 4-1-16,-1 0-2 0,1 0-5 0,0 3 3 16,5-2-1-16,-6-2-4 0,8 5 3 0,-8 0-3 15,8-1 4-15,-8 4-3 0,7-3-1 16,-7 3 2-16,1 0-8 0,0-3 6 15,-1 0-3-15,-6-4-1 0,6 4 7 0,-6-5 0 16,7 1-5-16,-7-4 3 0,7 5-1 16,-7-5-1-16,0 4-3 0,6-4 2 0,-6 1 4 15,7 2-5-15,-7 2 1 0,0-2 1 16,6 5-3-16,-6-1 5 0,0 1-1 0,0 0 2 16,0 0-5-16,0-1 4 0,0 1-7 15,0 0 6-15,-6-1 0 0,6 1-4 16,-7-1 2-16,7 1 1 0,-6-1 3 0,6 5 3 15,0-5-6-15,-7 5-3 0,7-4 2 16,0-5 0-16,0 1 4 0,0-4-2 0,0 1-1 16,0-5 2-16,0-3-1 0,7 0-6 15,-7 1 7-15,0-5-2 0,0-4 2 16,0 5-1-16,6-5-1 0,-6 1-2 0,0-4-1 16,0 4 5-16,0-5-5 0,7 1 5 0,-7 0-1 15,0 1-1-15,0-1 0 0,6 0 0 16,-6-1-3-16,0 1 2 0,0 0 4 15,0 1-2-15,0-5-1 0,0 4 0 0,0-4-3 16,7 0 2-16,-7 4 1 16,0-4 0-16,0 1-3 0,0-4 2 0,0-1 1 0,0 1 0 15,0 0 0-15,0-1-5 0,0-3 3 16,0 0-2-16,6 4-2 0,-6-4-1 0,0-4-1 16,0 4 0-16,0 0 0 0,0-3-2 15,0-5-5-15,0 5-3 0,0-1-2 0,0 0 1 16,7 1-7-16,-7-5 0 0,0 4-5 15,0 1 0-15,6-5-12 0,-6 5-3 16,0-5-12-16,0 5-10 0,0-5-4 16,0 1 2-16,0 0 1 0,0 3-10 0,6-3-8 15,-6-1-22-15,0 1-23 0,0 3-43 16,0-3-41-16,-6 0 8 0,6-1-35 0,0 4-58 16,0-3-65-16,-6 0-2 0,-1-1 13 15,1 5 91-15,-1-4 86 0,1 0 56 0,-7-1 40 16,-1 1 24-16,2-1 24 0,-8-6 11 15,1-1-14-15,-7-3-67 0</inkml:trace>
  <inkml:trace contextRef="#ctx0" brushRef="#br0" timeOffset="78493.3447">14777 15830 47 0,'0'3'63'0,"0"1"3"0,-6-4-12 0,6 4-12 0,0-1-6 16,0-3-6-16,0 4-8 0,-7-1-4 16,7 1-6-16,0 0-6 0,0-4 0 0,0 3-2 15,0 1-3-15,0 0-1 0,0-1 0 16,0-3 0-16,0 4 0 0,0 0 0 16,0-1 2-16,0 1-3 0,0-4 3 0,0 7-2 15,0-7 0-15,7 4 0 0,-7 0-2 16,0-1 4-16,0 1-2 0,6 0 0 0,-6 0 0 15,0-1 6-15,7 5 8 0,-7-5 5 16,0 1 5-16,6 0 6 0,-6-1 4 16,0 1 2-16,6 3-4 0,-6-3-4 0,7-1 2 15,-7 1 4-15,7 0 1 0,-7-1 13 16,6 1 6-16,-6 3 7 0,6-3 6 0,-6 0 1 16,8 3 9-16,-2 4 15 0,0-4 9 15,7 4 8-15,-6 0 1 0,6 1 7 0,-7-1-5 16,8 0-7-16,-2 3-11 0,1 1-11 15,0-4-1-15,7 3 0 0,-7 1-2 0,7-4-2 16,-1 3 8-16,7-3 6 0,0 4 7 16,0-4-4-16,1 0 11 0,11 0-4 15,-5 0-17-15,6 0-12 0,7 0-11 16,-1 4-7-16,1-4-9 0,5 0-7 0,2 3-2 16,-1-3-4-16,0 4-6 0,6-4 1 0,1 0 0 15,0 4 0-15,0-4 0 0,6 0-8 16,0 0 2-16,0-4-6 0,-7 4 3 15,1-4-5-15,0 1-1 0,-7-1 1 16,0-3 2-16,0 3-3 0,-6-4 0 0,-1 1-1 16,-6 0-3-16,7-4 0 0,-7 3-4 0,0 1 3 15,-7-4-1-15,8 0-1 0,-7 4-4 16,5-4 0-16,-5 0-1 0,6 3 2 0,-7-3 1 16,8 0-2-16,-8 0-2 0,7 0 2 15,0 5-1-15,-6-5 2 0,6 0-2 0,-6-5 0 16,-1 5-1-16,-5 0 3 0,-2 0-2 15,1 0-4-15,-6 0-19 0,0 0-55 0,-8 0-109 16,1 0-260-16,-6 0-200 0,0 0-192 16,-7 0 77-16,6-3 316 0</inkml:trace>
  <inkml:trace contextRef="#ctx0" brushRef="#br0" timeOffset="87635.0576">11508 12371 268 0,'6'8'261'0,"1"-1"134"16,-1 8 25-16,0-1 35 0,1 1-54 16,-7 3-92-16,7 4-57 0,-7 4-24 0,6 0-48 15,-6-1-40-15,6 1-37 0,-6-1-21 16,0 1-20-16,0 3-12 0,8-3-14 0,-8 3-8 15,0 0-3-15,0 1-4 0,0-1-1 16,-8 4 1-16,8-4 2 0,0 4-2 16,-6 1 2-16,6-2 0 0,-6-2-2 0,6 2 0 15,-7-5-4-15,7-2 3 0,0-3 2 16,-7-4 15-16,7-3 15 0,-6-1 10 0,6-3 5 16,0 0-8-16,0-3-10 0,0-5-9 15,-6 5-12-15,6-8-6 0,0 3-4 16,0-3-4-16,0-3-7 0,-7-1 1 0,7-3-5 15,0-1 0-15,0-10-2 0,0-4-1 16,0-3 3-16,7-8-2 0,-1-8 0 0,0 1-1 16,8-4 0-16,-2-4 3 0,2 1 0 0,5 3 1 15,-6 0 5-15,6 3 2 0,1 5 6 16,0 3 3-16,-7 8-1 0,7-1 1 0,-1 0-3 16,1 8 2-16,-8-1-5 15,8 5-3-15,-6-1-2 0,5 4-3 0,-6 0-4 16,6 4-2-16,-5-4 2 0,-2 3-3 0,2 5 1 15,-2-5 0-15,1 5-22 0,-6-1-44 16,6 4-71-16,0-4-100 0,-6 4-181 16,5 0-302-16,-5 0-130 0,6 0-41 0,0 0 244 15,-7 0 272-15</inkml:trace>
  <inkml:trace contextRef="#ctx0" brushRef="#br0" timeOffset="88509.0818">12764 12705 33 0,'0'0'46'0,"-6"0"0"16,6 0-12-16,0 0-9 0,0 0-10 15,0-4-4-15,0 4-5 0,0 0-2 0,0 0-3 16,0 0-5-16,0 0-5 0,0 0-4 16,0 0 0-16,0 0-1 0,0 0-4 0,0 0-18 15,0 0-18-15</inkml:trace>
  <inkml:trace contextRef="#ctx0" brushRef="#br0" timeOffset="89727.6089">12849 12642 114 0,'0'-3'106'0,"6"-1"57"0,-6 1 17 16,0-1 25-16,8 0 39 0,-8 1 26 15,0-2 51-15,0 2 51 0,-8-1-6 0,8 0-53 16,-6 1 23-16,0-4-45 0,-1-1-58 16,1 5-43-16,-7-5-36 0,0 5-28 0,-1-1-22 15,2 0-14-15,-8 4-18 0,1 0-10 16,5 0-12-16,-5 4-9 0,0 3-4 0,-1 1 0 15,1 3-6-15,-1-1 0 0,0 9-4 0,7-1-10 16,-7 4-1-16,8 0 0 0,-2 4-5 16,8-1-2-16,-7 5-6 0,7-1 1 15,6 4-3-15,-7-4-1 0,7 1 0 0,0-1 0 16,7-3 0-16,-7-4 0 16,6 0 0-16,7 0 0 0,-7-8 0 0,8 1 0 15,-8-4-6-15,14-4-9 0,-7-3-19 0,7-4-17 16,6 0-20-16,-7-7-11 0,7-8-15 15,0 0-4-15,7-7-5 0,-7-3 4 16,0-5 15-16,0 1 23 0,-7-4 21 0,7 0 16 16,-6 0 10-16,-1 4 5 0,-5-1 11 15,-2 8 9-15,2 0 14 0,-8 8 11 0,0-1 16 16,7 4 12-16,-6 4 16 0,0 3 7 16,-1 1-3-16,0 3-1 0,2 3-7 0,-2-3-12 15,0 8-8-15,7-5-12 0,-6 8-8 16,6 0-9-16,-1 0-8 0,2 0-6 0,5 4-3 15,-6-1-2-15,7 1-3 0,-1 0 0 16,1-4 2-16,-7 0-3 0,7-4-3 0,-8 1-7 16,8-5-2-16,-7-3-3 0,0 0-1 15,0-3-1-15,1-1 5 0,-8-7 5 0,0 0 2 16,7 0-1-16,-6-4 1 0,-7-3 2 16,6-4 2-16,-6 0 0 0,0-4 0 15,0 1 0-15,-6-4 0 0,6-5 0 0,-7 5 0 16,0 0 0-16,1 0 3 0,0 3 6 15,-8 0 5-15,8 8 0 0,0-4 2 0,-1 7-3 16,1 1-3-16,6 3-7 0,-7 0-2 16,7 0-1-16,0 0 0 0,0 4 3 15,0-1-2-15,7-3 3 0,-7 3-6 0,6 1 4 16,7-4-1-16,-7 4-1 0,2 0 0 0,4-1 5 16,-6 1 5-16,8 0 1 0,-1 3 6 15,-1 0 5-15,2 1 1 0,-2 3-1 16,2 0 3-16,-1 0 10 0,-7 3 6 15,8 1 0-15,-8 0 5 0,0 3-6 0,8 0-4 16,-8 1-4-16,0 3-8 0,-6 0-9 16,7-1-3-16,0 5-5 0,-1 0-2 0,-6-4 1 15,7 4-4-15,-1-1 4 0,7 1-4 16,-6-4-1-16,5 3-1 0,-5 1 0 0,6-4 4 16,0 4-2-16,7-4 14 0,-8 0 24 15,8 0-4-15,0 0-4 16,-1-4-11-16,7 4-1 0,1 0-4 0,-8 0-3 0,7-4-2 15,0 4 3-15,-6-3 3 0,0 3 16 0,-1-4 24 16,-6 4 19-16,6-4 12 0,-5 4 6 16,-8-4-3-16,7 5-5 0,-7-1-10 0,1-4-11 15,-7 8-10-15,0-4-10 0,0 3-10 16,0 1-6-16,-7-1-9 0,1 8-4 16,-1-3-7-16,-5 3 1 0,-2 0-7 0,-5 7-2 15,-1-3-1-15,0 3-30 0,1-4-77 16,0 2-105-16,6-6-152 0,-7-2-217 0,7-5-341 15,0-6-357-15,0-1 25 0,7-3 524 16,-1-4 307-16</inkml:trace>
  <inkml:trace contextRef="#ctx0" brushRef="#br0" timeOffset="90294.2575">14412 12847 139 0,'20'8'527'0,"-1"-5"263"0,-5-3-51 0,-2 4-102 0,-5 0-112 16,0-4-123-16,-1 0-92 0,1 0-71 15,-1 0-47-15,-6-4-46 0,0 0-41 16,0 1-20-16,0-1-26 0,0 0-20 16,-6-3-13-16,6 0-10 0,-7-4-8 0,1 4 2 15,-8-8-7-15,8 4-2 0,-8-4-7 0,2-3-22 16,-1-1-9-16,-7-3-2 0,8 1 0 15,-8-5 6-15,6 0 11 0,-5-3 7 0,6 3 7 16,0-3 3-16,1 3 3 0,-2-3-1 16,8 4 2-16,-1-1 0 0,1 0-4 0,-1 4 5 15,7 4 3-15,0 0 1 16,0-1 0-16,7 5 5 16,-7 2 8-16,6 1 12 0,1 8 0 0,5-5 11 0,2 8 3 0,-2 0 2 15,8 4 7-15,-1 7-5 0,1 1-1 0,6 6-1 16,1 4-7-16,-1 0-8 15,-7 3-7-15,7 4-6 0,-6 5 2 0,-8-1 1 16,2-1 10-16,-1 1 3 0,-13 4-2 16,-7 0-11-16,1-1 1 0,-8 1-8 15,-4-4 1-15,-2 4-2 0,-7-1 5 0,-5-3 9 16,-1-4 2-16,1 5-1 0,-1-9-8 16,7-3-6-16,0-4-3 0,0-3-2 0,0-4-3 15,7-4 0-15,-1-3 1 0,7-8-4 0,-7 0-2 16,8-6 0-16,5-1 0 0,-6-4-4 15,6-3 3-15,-6-4-2 0,13 0-8 0,-6-8-13 16,6 5-17-16,0-8-20 0,0 0-16 0,6 0-9 16,1 0-18-16,-1 0-31 15,7 0-40-15,-6 7-33 0,6-3-60 0,0 7-117 16,6 0-225-16,-6 0-188 0,7 4-113 16,-7 3 57-16,6 1 363 0</inkml:trace>
  <inkml:trace contextRef="#ctx0" brushRef="#br0" timeOffset="90631.3575">15735 12522 78 0,'6'0'444'16,"-6"-4"299"-16,0 4 9 0,0 0-129 0,6 0-47 15,-6 0-112-15,7-4-92 0,-7 4-69 16,7 0-58-16,-1-3-39 0,-6 3-47 0,13-4-46 16,-6 4-36-16,12-4-24 0,-6 4-19 15,6-3-13-15,-5-1-10 0,12 4-27 0,-7-4-64 16,7 4-76-16,0-3-64 0,-6 3-62 15,-1 3-111-15,1-3-218 0,-1 4-160 0,-12 0-82 16,6 3 21-16,-13-3 281 0,0 3 225 16</inkml:trace>
  <inkml:trace contextRef="#ctx0" brushRef="#br0" timeOffset="90824.2372">15747 12726 264 0,'-6'11'554'0,"-7"-3"198"0,6-1-58 0,7 0-50 15,-6-3-71-15,6 0-110 0,-7 0-88 16,14-4-69-16,-7 3-24 0,6-6-48 0,-6 3-52 16,7 0-48-16,6-4-39 0,0 0-34 15,0 0-23-15,7 1-13 0,-1-1-9 0,1 4-5 16,6-4-10-16,0 1-41 0,-1-1-63 16,2 4-89-16,-1 0-82 0,6-4-78 0,-5 4-106 15,-1 4-253-15,-7-4-191 0,1 0-82 16,-1 4 156-16,0-4 360 0</inkml:trace>
  <inkml:trace contextRef="#ctx0" brushRef="#br0" timeOffset="91891.1324">21498 13009 291 0,'-12'-11'292'15,"4"0"139"-15,-4 0-1 0,12 3-12 16,-7 1-44-16,1 3-54 0,-1-3 13 16,7 7-6-16,0-4-37 0,0 4-44 0,0 0-42 15,0 4-40-15,7 0-29 0,-1 3-26 16,1 0-22-16,5 4-15 0,8 4-14 0,-7 0-11 15,7 3-11-15,0 1-10 0,-1-1-9 16,0 4-3-16,1-4-2 0,-7 4 0 0,1-4 0 16,-8 0 0-16,0-3-3 0,-6 4-1 0,-6-1-2 15,0-3-4-15,-8-1-4 0,1 4 1 16,-7-3 1-16,1 0 3 0,-7-1 1 16,0-3 0-16,0 4-3 0,-7 0 3 15,1-4-3-15,6 0-1 0,0 0-3 0,-1-4 2 16,8 4-5-16,6-7 1 0,0 3 6 15,7 0 3-15,6-3 0 0,0 3-3 16,0 1 0-16,6-5-1 0,7 4 0 0,0 1-3 16,0 3-1-16,7-3 0 0,5 2 8 15,-5 1 8-15,6 4 12 0,-6 0 14 0,5-1 20 16,-5 1 26-16,6-1 24 0,-13 5 18 16,1-5 6-16,-2 5-8 0,-12-1-10 0,7 1-16 15,-14 2-22-15,1 5-21 0,0 0-17 16,-14-1-11-16,0 8-8 0,-5-3-7 0,-2 3-1 15,-5-4-7-15,-1 4-3 0,7-7-7 16,0-1-79-16,6-3-134 16,8-7-184-16,-1-1-220 0,13-6-422 0,6-5-190 0,1-3 125 15,5-7 481-15,8 0 256 0</inkml:trace>
  <inkml:trace contextRef="#ctx0" brushRef="#br0" timeOffset="92391.6919">21973 13782 194 0,'20'7'611'0,"0"-3"263"0,-7-1-56 16,0 1-22-16,-6 0-168 0,5-4-157 15,-12 3-99-15,6-3-65 0,-6 4-78 16,0-4-63-16,0 0-54 0,0 0-38 0,-6-4-29 16,0 1-20-16,0-1-10 0,-1 0-7 15,-6-3-2-15,6 0-14 0,-5-4-28 0,-2-4-26 16,8 4-26-16,-8-7-17 0,8-1-10 15,-7-3 7-15,7-3 18 0,-1-1 24 16,7-3 20-16,-7-1 17 0,7 1 13 0,0 0 0 16,7 3 8-16,-7 0 5 0,7 1 2 15,-7 3-2-15,6 4 2 0,1-1 11 0,-1 8 6 16,-6 1 12-16,6-1 16 16,8 3 3-16,-8 5 6 0,0 3 5 0,2 0-3 15,4 7-3-15,-5 0-1 0,6 4-1 0,-6 4-4 16,5 3-10-16,-6 4-14 0,2 3-1 0,-8 5-8 15,0 7-2-15,0-1-4 0,-14 8-5 16,2 0-1-16,-2 0-1 0,-11 4 0 0,-1-4 4 16,-1 0 1-16,-5-8-4 0,6-3 0 15,-7-7 6-15,7-4-2 0,0-4 0 0,7-7 1 16,-1-3-4-16,7-5-2 0,-7-3 0 16,14-7 0-16,-8-8 0 0,14 1 0 0,-6-8 0 15,6-8 0-15,6-3-4 16,1-3 0-16,0-8-4 0,6 0-8 0,7-11-9 15,-1 4-17-15,0-5-26 0,8 2-24 16,-8 2-32-16,7 1-47 0,0 7-55 0,0 3-61 16,0 5-125-16,1 7-241 0,-9 3-177 0,9 4-107 15,-7 8 103-15,-2 2 355 0</inkml:trace>
  <inkml:trace contextRef="#ctx0" brushRef="#br0" timeOffset="92658.3435">22820 13430 265 0,'7'4'621'16,"-1"-1"208"-16,1-3-85 15,-7 4 10-15,7-4-142 0,-7 0-133 0,6 3-106 16,0-3-61-16,1 0-82 0,6-3-74 0,0 3-54 15,0-4-38-15,6 4-22 0,1-3-41 16,0 3-68-16,5-4-95 0,1 0-122 16,1 4-97-16,-1-3-130 0,0 3-257 0,0-4-118 15,0 4-76-15,-7-4 192 0,1 4 327 16</inkml:trace>
  <inkml:trace contextRef="#ctx0" brushRef="#br0" timeOffset="92986.7108">23459 13225 68 0,'6'-11'380'16,"7"4"243"-16,-6-4 37 0,6 3-96 16,-7 1-62-16,8-1-39 0,-2 5-93 0,1-1-78 15,0 0-73-15,7 1-52 0,-7-1-45 16,7 4-34-16,5 0-26 0,1 0-18 0,-6 4-7 15,6-1-7-15,1 5-4 0,-2-1-1 16,1 4 2-16,0 0 13 0,-6 0 14 16,-1 4 10-16,-5 0 11 0,-2-1 3 0,-5 4 5 15,-7 1-2-15,-7 3 3 0,1-1-6 16,-14 2-9-16,-5 2-9 0,-1 5-10 0,-14-1-14 16,1 1-11-16,-6-1-6 0,-1 4-6 15,1-4 1-15,-1 0-6 0,0-3-5 0,14 0-35 16,6-8-96-16,0-4-132 0,13 1-150 0,-1-11-173 15,8-1-376-15,6-3-76 0,0-7-26 16,6-4 421-16,1 0 266 0</inkml:trace>
  <inkml:trace contextRef="#ctx0" brushRef="#br0" timeOffset="93196.1231">23628 13507 263 0,'13'11'625'15,"0"7"207"-15,0-3-59 0,-6 7 29 16,5 0-127-16,-5 0-136 0,0 4-49 0,6 3-77 15,-1 0-71-15,2 4-68 0,-1-3-73 0,13-1-61 16,-6 0-43-16,6-3-35 0,6-1-34 16,1-2-46-16,6-5-55 0,-7-7-27 15,7 0-54-15,1-4-104 0,-8 0-91 0,7-7-107 16,-6 4-86-16,-7-8-161 0,0 4-208 16,-7-3-21-16,1-5 30 0,-8 5 300 0,-12-1 255 15</inkml:trace>
  <inkml:trace contextRef="#ctx0" brushRef="#br0" timeOffset="94381.2365">20332 12748 45 0,'-12'0'168'0,"12"-3"84"0,-7 3 2 15,0 0-4-15,7 0-23 0,-6 0-23 16,-1 0 13-16,7-4 23 0,0 4 18 0,-6 0-7 16,6-4-26-16,0 4-9 0,0 0-3 0,0 0-33 15,0-3-34-15,0 3-23 0,0 0-12 16,6-4-13-16,-6 4-9 0,7 0-4 0,-1 0-3 16,8 0-1-16,-8 0 2 0,14 0-5 15,-7 0-14-15,6 0-6 0,0 4-4 0,8-4-7 16,-8 0-10-16,14 0-6 0,-1 0-9 15,1 0-7-15,-1 0-5 0,7 0-2 16,1 3 1-16,5-3-6 0,-6 0-2 0,7 0-1 16,-1 4 10-16,8-4 16 0,-1 4 3 15,7-4-3-15,-2 3-1 0,2-3-1 0,13 0 0 16,-7 0-3-16,13-3 2 16,-6 3 1-16,0-4 1 0,6 4 0 0,0 0 3 0,1-4-2 15,5 4-4-15,0 0-1 0,1 0-4 16,0 0-2-16,-1 0 0 0,-5 4 0 15,-2-4 0-15,2 4 3 0,-8-1-2 0,8-3 0 16,-8 4-4-16,2 0 2 0,-2-1-2 16,0 1-2-16,1 0 3 0,-6 0-2 0,-1-1-7 15,0 5-3-15,-7-5 0 0,7 1-1 16,-12 0 0-16,4-1 0 0,-4-3 3 16,-1 4-2-16,-7 0-1 0,8-1 0 0,-8-3 0 15,1 4 4-15,6 0-2 0,-7-1-2 16,2 1 3-16,-2 0-2 0,-6-1 3 15,7 1 1-15,-1-1 10 0,-5 5-3 0,5-5-2 16,-7 1 0-16,2 3 3 0,-1-3 2 0,6 3 0 16,-5-3-3-16,-1 0-2 0,0 3-3 15,-1-3-2-15,2-4 0 0,-1 3 7 16,6 1 2-16,-5-4 0 0,-1 4 5 0,6 0-3 16,-5-4 0-16,-2 3-1 0,1-3-4 15,-6 3 0-15,7-3-1 0,-8 5-6 16,-7-2-3-16,9 1 5 0,-9-4-7 0,1 4 1 15,0-1-3-15,-6-3 8 0,-1 4 4 16,1-4-3-16,0 4-4 0,-1-1 5 0,-5 1-1 16,4-4-4-16,2 3 5 0,-7-3 3 15,7 0 3-15,-8 4 1 0,8-4 4 0,0 4-2 16,-1-4-4-16,-5 3-2 0,5-3 1 16,1 0-1-16,-8 0-3 0,8 0 2 0,0 4-3 15,-7-4-1-15,7 0-3 0,-8 0 2 16,2 4 1-16,5-4-1 0,-6 0-2 0,0 0-2 15,0 0 0-15,0 3 0 0,0-3 0 16,0 0 4-16,-6 0 1 0,-1 4-7 0,0-4 5 16,1 0 1-16,0 0 1 0,-1 4-3 15,0-4-2-15,1 0 6 0,0 0 3 0,-1 0 4 16,-6 0 5-16,7 3-2 0,-1-3 6 16,1 0 2-16,-7 0 0 0,6 0 1 0,-6 0-6 15,7 4-3-15,-7-4-8 0,6 0 2 16,-6 0-7-16,6 0-2 0,-6 0-10 15,0-4-44-15,8 4-65 0,-8 0-91 16,0 0-144-16,0 0-165 0,0 0-392 0,0-3-315 16,-8 3 62-16,2-4 491 0,-7 0 277 15</inkml:trace>
  <inkml:trace contextRef="#ctx0" brushRef="#br0" timeOffset="99238.6427">22176 11609 152 0,'-7'-4'136'0,"1"1"70"0,-8-1 26 0,2 0 46 16,-2 4 20-16,2 0 34 0,-1 4 14 0,-1 0-18 15,2 3-59-15,-8-3-33 0,7 7-30 16,-7-4-38-16,8 8-35 0,-2-4-27 0,-6 4-22 15,8-1-19-15,-1 4-15 0,-1-3-3 16,8 3-7-16,-6-3-6 0,4 0-7 0,2 0 1 16,0-1-2-16,-1 1-5 0,1-1-3 15,6-3-2-15,-7 0 1 0,7-3-4 16,-7 3-3-16,7-4-1 0,0 0-1 0,0-3-5 16,0 3-2-16,0-3 2 0,0-1-2 15,0 2-1-15,0-2 2 0,7-3-1 0,-7 4-6 16,7-4-15-16,-7 3-16 0,6-3-13 15,7-3-7-15,-7 3-9 0,8-4 3 16,-2-4 0-16,2 5 1 0,-8-5 1 0,7 1 5 16,1 0 4-16,-2 0 5 0,2 3 9 15,-2-3 12-15,-5-1 5 0,6 5 9 0,-6-5 4 16,5 5 0-16,-6-1 4 0,2-3 2 16,-2 3 1-16,0 4 0 0,1-4-3 15,0 1 2-15,-7 3 1 0,6-4 0 0,1 4 0 16,-1 0 3-16,-6-4 1 0,6 4 2 0,1 0 1 15,-7-3-2-15,7 3 5 0,-1 0 1 16,-6 0 6-16,6 0 5 0,-6 0 1 0,7 0 4 16,0 0-2-16,-7 0 2 0,6 0-2 15,1 3 1-15,-7-3-3 0,6 4-2 16,-6-4-6-16,6 4 6 0,1-4-6 0,0 3-5 16,-7 1 1-16,6 0-1 0,8 3 1 15,-8-3-2-15,0 3-6 0,7-3 1 0,-6 3-1 16,0-3 1-16,5 3-3 0,-6-3 3 15,2 3 2-15,-2-4-4 0,7 1 2 16,-7 0-1-16,1-1-2 0,6-3-1 0,0 4 0 16,-6-4 0-16,5 0 0 0,2 0 0 15,-1 0 0-15,-1 0 0 0,8-4 3 0,-6 1 1 16,5-1-5-16,-6-3-3 0,6 3 3 16,-5-3 1-16,-2 0 0 0,8-1 0 15,-7-3 0-15,0 4 3 0,0-4-2 16,-7 4-1-16,8-4 0 0,-8 4 0 0,7-4-3 0,-7 3 2 15,1 1 1-15,0-4 0 0,-1 3 3 16,0 1-5-16,2 0 1 0,-8-1 1 0,6 1 3 16,-6 0-2-16,6 3-1 0,-6 0 0 15,0 1 0-15,0-1 0 0,6 0 0 0,-6-3 0 16,0 3 0-16,0 1 0 16,0-1 0-16,0 1 0 0,7-1 0 0,-7 0 3 15,0-3-2-15,0 3-4 0,0 1 2 0,0-1 1 16,0 0 0-16,0 1 0 0,0-1-3 15,-7 0 5-15,7 1-1 0,0-1-1 0,0 0 0 16,0 1 0-16,0-1 3 16,-6 0 0-16,6 0-2 0,0 1 2 0,0-1-2 15,0 0 5-15,-6 1-1 0,6-1-1 16,0 0 0-16,-6 1 3 0,6-1-3 0,0 0-2 16,0 1-2-16,-8-1 0 0,8 1 0 15,0 3 0-15,0-4 0 0,-6 0 0 0,6 1 0 16,0-1 0-16,0 4 0 0,-6-4 0 15,6 1 0-15,0 3 0 0,0-4 0 0,0 4 0 16,-7-4 3-16,7 1-2 0,0 3 0 16,0-4-4-16,0 4 2 0,-7 0-1 0,7-4 1 15,0 4 1-15,0-3 0 0,0 3 0 16,-6 0 0-16,6-4 0 0,0 4 0 0,0 0 0 16,-7-4 0-16,7 4 0 0,0 0 0 15,-6 0 0-15,6 0 0 0,-6 0 0 16,6 0 2-16,-7 0-2 0,7 0 0 0,-7 0 0 15,7 0 0-15,-6 0 0 0,0 0-2 16,-1 0 2-16,7 4 0 0,-7-4 2 16,1 4-2-16,-7-4 0 0,6 3 0 0,1 1 0 15,-7 0 0-15,7-1 0 0,-2 1 0 16,2 0 0-16,-7-1-2 0,7 1 2 0,-1 3 0 16,1-3 0-16,-1 0-3 0,1-1-19 15,0 1-29-15,-2-1-30 0,8-3-34 0,-6 4-64 16,6 0-125-16,0-1-40 0,-6-3-94 15,6 4-58-15,0-4 51 0,0 4 103 0,0-4 120 16,0 3 72-16,0-3-4 0,0 4-46 16</inkml:trace>
  <inkml:trace contextRef="#ctx0" brushRef="#br0" timeOffset="99975.5799">22964 11624 158 0,'6'0'92'16,"-6"0"53"-16,7-4 1 0,-1 4-13 15,-6 0 15-15,6-3 2 0,-6 3-5 0,8-4-10 16,-8 4-10-16,6-4-13 0,-6 0 1 15,6 4-7-15,-6-3-7 0,6-1-4 0,-6 4-3 16,8-4-2-16,-8 1-2 0,6 3 0 16,-6-4-1-16,6 0 4 0,-6 4 3 0,7-3 1 15,-7 3-6-15,0-4 12 0,6 4 10 16,-6-4-2-16,0 4-6 0,7-3-3 16,-7 3-4-16,0 0-14 0,0-4-20 0,0 4-14 15,7 0-11-15,-7-3-6 0,0 3-5 16,-7 0-1-16,7 0 1 0,0-4-1 0,0 4 5 15,-7 0-4-15,7 0 4 0,-6 4 1 16,-1-4-2-16,1 0-3 0,0 0 4 16,-2 3 4-16,-4 1-1 0,6-4-6 0,-2 3 0 15,-4 1 1-15,5 0-3 0,1-1 0 16,-1 1-1-16,0 0 0 0,1-1 0 0,0 1 3 16,0 3 0-16,-2-3 4 0,8 0-3 15,-6 3 12-15,6 1-3 0,-6-5 1 0,6 5-1 16,0-1 2-16,6 4 3 0,-6-4 2 15,6 4-5-15,-6 0-2 0,14 0-4 16,-8 0-1-16,7 4-2 0,0-4-1 0,6 3-6 16,-5 1 0-16,12 0-2 0,-7 0-4 15,1-1-4-15,6 1-6 0,0 3 2 0,0-3 1 16,-7-1 0-16,8 1 20 16,-8-1 37-16,8 1 8 0,-8-4-13 0,1 4-15 15,-2-4-14-15,2 4-5 0,-7-4 1 16,1 0 21-16,-2-4 19 0,-5 4 7 0,6 0 0 15,-13-4-4-15,6 0-1 0,-6 1-7 0,0-1-3 16,-6 1-5-16,0 3-7 16,-8-4-9-16,2 0-6 0,-8 4-13 0,1-3-1 0,-7 2-3 15,-7 1-2-15,-7 0-3 0,1-3-8 16,7 3 4-16,-7 0-6 0,0-4-1 16,13 0-1-16,-6 0 0 0,12 1-6 15,0-5-36-15,1 2-82 0,5-5-107 0,8 0-146 16,0-5-146-16,-1 5-208 0,7-6-359 0,0-2-38 15,0 1 241-15,7-1 379 0</inkml:trace>
  <inkml:trace contextRef="#ctx0" brushRef="#br0" timeOffset="100803.6696">23713 11990 168 0,'0'0'98'0,"6"0"44"16,-6 0-4-16,6-3-6 0,-6 3 25 15,8 0 15-15,-8 0 13 0,6 0 5 16,-6 0 18-16,6-4 13 0,1 4-6 0,-7 0-2 15,6 0-12-15,1 0-17 0,-7 0-4 16,6 0 6-16,1 0-20 0,-1 0-25 0,-6 0-11 16,6 0-2-16,2 0 3 15,-8 0-5-15,6 0-10 0,0 0-21 0,-6 0-17 16,7-4-20-16,-7 4-13 0,7 0-11 0,-7 0-7 16,0-3-5-16,6 3-6 0,-6-4-8 15,0 4-2-15,0-4 1 0,6 1 0 0,-6-1-2 16,0 0-3-16,0 1 2 0,-6-8-6 15,6 3 4-15,-6-3-4 0,6-3 1 0,-7-1 1 16,0 0 0-16,-5-7 0 0,4 4 0 16,2-4 0-16,-7 0 0 0,7-3 3 0,-7 2 3 15,6 1 9-15,1 0 4 0,0 0 5 16,-2 4 0-16,8 0-2 0,0 3-1 16,-6 1-1-16,12-1 0 15,-6 4 0-15,8 0 3 0,-8 3 3 0,6 1 7 0,7 4 4 16,-7-1 2-16,7 0 3 0,0 4 2 0,7 0 1 15,-7 4-4-15,13 3 0 0,-6 0 32 16,-1 4-41-16,0 4-12 16,1 0 3-16,-1 3-5 0,1 1 2 0,-7 3 6 0,0-1 13 15,0 1 14-15,-7 4 1 0,2-4 1 16,-8 0 0-16,-8 4-4 0,2-1-11 0,-7 1-6 16,0-1-6-16,-12 1-9 15,5 0-2-15,-13 3-5 0,7-3-5 0,-7 3-4 0,1-3 1 16,6 3-3-16,-7-7 6 0,7 0-4 15,0 0 1-15,0-7-3 0,7-1 3 16,-1-2 4-16,7-1 1 0,0-8-6 0,6 1 1 16,-5 0 2-16,5-4-1 0,0-4-1 15,1 0-2-15,-1-4-2 0,7 2 4 0,-6-2-2 16,6-7-2-16,0 1 0 0,0-1 0 16,6-3 0-16,-6-4 0 0,7 0 0 15,-7-4 0-15,6-3-4 0,8 3 3 0,-8-3 1 16,0 0 0-16,1 3 0 0,0-4 0 15,-1 5 0-15,0-1 0 0,1 4 0 16,-1 1-3-16,1 2-1 0,0 1 2 0,-1 3-5 16,0 0 1-16,1 4-3 0,0 0-31 15,-1 0-36-15,7 4-49 0,-6 0-67 0,-1 3-79 16,7 1-51-16,-7-5-124 0,8 8-294 16,-8-3-157-16,7-1-67 0,-6 4 200 0,-1 0 331 15</inkml:trace>
  <inkml:trace contextRef="#ctx0" brushRef="#br0" timeOffset="103472.4656">11032 12455 122 0,'-19'8'115'0,"-1"7"63"0,0-4 1 0,1 0 15 15,6 3 5-15,0 1-8 0,0-4-21 0,0 3-21 16,7 1-4-16,-1-4-12 0,7 4-6 16,0-5-12-16,0 6-9 0,0-2-1 0,7-3 2 15,-1 4 4-15,0-1-6 0,8 1-10 16,-2 0-11-16,8 3 10 0,-1-4 12 0,1 1-2 16,6 0-10-16,-7 0-7 0,7 3 1 15,1-3-8-15,-1-1-3 0,-6 1-6 16,5-4 4-16,-5 3-2 0,0 1 4 0,-8-4 0 15,8 0-4-15,-13 4 3 0,5-4-14 16,-4 3-9-16,-2-3-15 0,0 8-6 0,-6-5-8 16,0 1-2-16,-6 3-7 0,0 5-5 15,-2-2-2-15,-4 1-2 0,-8 0-1 16,1 4-1-16,-1 3-3 0,0-3-1 16,-5 3 0-16,-1-3 3 0,-1 3-2 0,7-7 0 15,2 3-1-15,-2-6-3 0,7 0 2 0,-1-1 1 16,8-4 3-16,0 1 3 0,0-4 2 15,6 0-1-15,-8 3 4 0,8-3 8 0,8 0 1 16,-8 0 2-16,6 1 5 0,0 2 1 16,7 1 7-16,-6 0 12 0,6 3 11 15,-1 0 18-15,8 8 10 0,0 0 13 0,-7-1 21 16,7 8 16-16,-1 0 16 0,0 7 9 16,1 4-1-16,-7 4-16 0,1 7-23 0,-8 7-24 15,0 4-25-15,0 7-12 0,-6 8-13 16,-6 3-11-16,6 12-7 0,-6-1-3 0,0 0-8 15,-2-11-2-15,2-3 0 0,0-8-4 16,6-7-1-16,-7-8-4 0,7-6 2 16,0-8 0-16,0-8-2 0,0-2-5 0,-7-9 2 15,7 1-3-15,0-4 3 0,0-8-3 0,0 5-1 16,0-9-6-16,0 2-13 0,0-5-27 16,0 1-56-16,0-5-78 0,0 1-80 15,0-1-87-15,0-3-73 0,0 0-30 0,0-3-84 16,-6-1-185-16,6-7-17 15,-7 0-49-15,7-4 19 0,-6-3 282 0</inkml:trace>
  <inkml:trace contextRef="#ctx0" brushRef="#br0" timeOffset="104415.7317">10172 12822 18 0,'8'-4'210'0,"-8"-3"108"0,6 3 80 15,-6 1 56-15,6-1 67 0,0 4-67 16,1 0-39-16,0 4-21 0,-1-1-66 0,7 5-66 16,1-1-60-16,4 7-42 0,-4-3-39 15,12 8-33-15,-7 3-27 0,7-1-16 16,7 9-14-16,-7-4-10 0,7-1-9 0,-7 1-3 15,6-1 0-15,1-2-6 0,-7-5-34 16,0 0-70-16,7-3-80 0,-7-8-116 0,-7 1-178 16,7-8-165-16,-6 0-102 0,-1-4 25 15,-6-3 65-15,0-4 262 0</inkml:trace>
  <inkml:trace contextRef="#ctx0" brushRef="#br0" timeOffset="104619.4088">10752 12734 96 0,'-6'-15'420'0,"6"4"307"16,-7 4 35-16,7 0-89 0,-7 3-30 16,-5 4-119-16,5 4-118 0,-13-1-86 15,8 8-45-15,-14 4-50 0,-1 7-43 16,-5 4-41-16,-7 3-34 0,0 11-32 0,-1 0-20 16,-5 8-23-16,5-4-8 0,2 0-10 15,-1-4-9-15,13-3-16 0,-1-8-43 16,1-3-67-16,14-4-66 0,-1-4-73 0,6-3-45 15,0-4-58-15,1 0-132 0,6-4-269 0,-6-3-71 16,6 0-37-16,0-1 136 0,0-3 334 16</inkml:trace>
  <inkml:trace contextRef="#ctx0" brushRef="#br0" timeOffset="105600.0059">12127 13917 144 0,'0'-15'370'0,"0"1"213"0,0 3 28 15,0 3-99-15,-7 1-131 0,7 0-22 16,0 0-61-16,-7 3-54 0,7 4-54 0,0 0-42 16,-6 0-36-16,6 7-30 0,0 0-23 15,0 1-15-15,0 3-8 0,0 3-10 0,0 5-8 16,0-1-4-16,0 1-1 0,6 3-6 16,1-1-1-16,0 1-2 0,-1 0 0 15,0 1-3-15,1-5 0 0,6 0-1 0,-7-3 0 16,7-1 3-16,-6 1-2 0,0-4-1 0,-1-4-8 15,0 1-16-15,2-5-18 0,-2-3-12 16,0 0-4-16,0-3-5 0,1-1 5 16,0-7 9-16,-1 0 9 0,-6-4 13 0,7-3 13 15,-1-4 10-15,-6 0 4 0,6-4 30 16,-6 4 17-16,0-3 9 0,8 7-5 0,-8-1-13 16,0 8 4-16,6-3 20 0,-6 10 25 15,0 0 17-15,6 8 8 0,-6 3 3 16,6 4-8-16,1 11 5 0,-7 4 2 0,7 3-6 15,-1 12-9-15,1 2-6 0,-1 9 5 16,1 6 1-16,0 1-12 0,-1 7-22 0,-6 3-13 16,0-3-11-16,0 4-4 0,0-8-12 15,-6-3-7-15,-1-4-5 0,0-7-5 16,1-4 1-16,-7-4 1 0,-1 0-6 0,-4-7 3 16,4-4-8-16,-5 1-6 0,5-8-15 0,2-1-46 15,-2-6-60-15,2 0-85 16,-2-8-108-16,8 1-61 0,-7-5-124 0,7-3-244 15,-8-3-119-15,8-5-75 0,-7-3 172 0,0-4 334 16</inkml:trace>
  <inkml:trace contextRef="#ctx0" brushRef="#br0" timeOffset="106389.019">10947 12877 141 0,'-6'-4'146'0,"6"4"62"0,0-4-4 0,0 4 14 15,0-3 3-15,-7-1 4 0,7 4 22 0,0-4 12 16,0 4-7-16,0 0-20 0,7-3-41 16,-7 3-41-16,6 0-8 0,1 0-20 0,0-4-17 15,-1 4-14-15,8 0-18 0,4-4-12 16,-4 4-11-16,11 0-15 0,-5-3-12 16,6-1-7-16,1 0-6 0,-1 1-2 0,-1-4-2 15,1 3-7-15,0-3-7 0,1 3-35 16,-7-3-51-16,-2 3-47 0,2 0-69 0,-7 1-49 15,1-1-104-15,-8 0-111 0,0 4-6 16,-6-3 63-16,0 6 114 0,0-3 12 0,-6 4 64 16</inkml:trace>
  <inkml:trace contextRef="#ctx0" brushRef="#br0" timeOffset="106581.5458">10941 13019 12 0,'-7'11'164'0,"1"-3"100"0,6 0 76 15,-6-1 72-15,6-4 71 0,0 1-14 16,6 0-79-16,0-4-8 0,-6 3-41 16,13-3-63-16,-6 0-51 0,6-3-50 0,1 3-43 15,-2-4-40-15,8 0-27 0,-1 1-21 16,1-4-18-16,6 2-10 0,0-2-6 16,0 0-16-16,0 3-54 0,0-3-84 0,0 3-126 15,0-3-257-15,-7 3-225 0,7 1-144 0,-6-1 64 16,0 4 362-16</inkml:trace>
  <inkml:trace contextRef="#ctx0" brushRef="#br0" timeOffset="107390.4138">13110 14214 191 0,'-7'4'166'16,"7"-4"66"-16,-6 3 67 0,-1 1 38 16,7 0 32-16,-6-1 18 0,6-3-50 15,0 4-65-15,0 0-10 0,0-1-20 0,0 1-33 16,0 3-27-16,0-3-26 0,6 0-27 16,1 3-22-16,-1-3-20 0,7 3-21 0,-6 0-17 15,6-3-17-15,0 3-11 0,0 0-6 16,6-3-4-16,-6 3-7 0,7 1-57 0,0-1-82 15,-1 1-110-15,1-1-204 0,-8 0-170 16,8 1-141-16,-14-1 25 0,8-3 127 16,-8 3 271-16</inkml:trace>
  <inkml:trace contextRef="#ctx0" brushRef="#br0" timeOffset="107577.6683">13136 14511 200 0,'-7'3'387'15,"1"1"233"-15,-1 0 49 0,1-1-92 16,6 1 11-16,-7-4-83 0,7 4-104 16,0-4-92-16,0 0-73 0,0 0-61 0,7 0-44 15,-1 0-34-15,1-4-31 0,-1 4-24 16,8-4-18-16,-2 4-16 0,8-3-42 16,-1-1-84-16,1 0-82 0,6 4-120 0,0-3-216 15,1 3-338-15,-2 0-149 0,1 0 94 0,0 0 402 16</inkml:trace>
  <inkml:trace contextRef="#ctx0" brushRef="#br0" timeOffset="108044.335">14126 14122 64 0,'0'-11'377'0,"0"4"249"0,-7 3 42 16,7-3-114-16,0 3-86 0,0 1-37 0,0 3-72 15,0 0-71-15,0 3-64 0,-6 1-56 0,6 7-42 16,0 0-36-16,6 4-23 0,-6 3-21 16,0 4-12-16,0 3-9 0,7 5-9 15,-1 3-6-15,-6 3 0 0,7 1-5 0,-1 0-3 16,1-4-2-16,-7 0 3 0,7-4 1 15,-7 1 3-15,6-9 0 0,-6-2-2 16,0-5 0-16,0-3-1 0,0-3 0 0,0-1-3 16,-6-3 0-16,6-4-1 0,-7-4 0 15,7 0-3-15,-7-3 2 0,1-4-4 0,6-4 3 16,-7-3-2-16,7-4 3 0,0-4 1 16,0-3 6-16,7 0 4 0,-7-4 6 15,6 4 10-15,8-5 5 0,-8 1-3 0,0 8-8 16,8-1-4-16,-2 4-4 0,1 1-4 15,1 2-3-15,-2 4-3 0,2 4-1 0,-2 0-4 16,2 4-28-16,-1 3-45 0,7 1-68 0,-8-1-85 16,8 4-140-16,-1 0-288 0,7 4-177 15,-6-1-95-15,6 1 141 0,-7 0 348 16</inkml:trace>
  <inkml:trace contextRef="#ctx0" brushRef="#br0" timeOffset="108442.9707">14940 14034 82 0,'13'-11'413'15,"-6"4"271"-15,5-4 53 0,-5 4-133 16,0-1-7-16,-1-3-121 0,1 4-115 16,-7 0-93-16,6 3-75 0,-6-3-55 0,0 3-44 15,0-3-32-15,-6 3-21 0,6 1-11 16,-7 3-7-16,1 0-9 0,-1 3-3 0,0 1-7 15,-5 3 4-15,5 1-5 0,-6 3 1 16,6-1-3-16,1 1-3 0,-1 8 7 0,1-5-3 16,6 1-5-16,0 4 9 0,0-1-1 15,6 0 4-15,1 0 20 0,-1 1 21 16,7-1-4-16,1 0-6 0,5 5-11 16,-6-5-9-16,13 4-4 0,-7 0 0 0,8 0-1 0,-1-1 4 15,0 1 7-15,0-3 3 0,-1 3 1 16,-5 0 13-16,0-4 28 0,-7 0 36 15,0-3 18-15,-6 0-3 0,-1-1-21 0,0 1-21 16,-12 0-23-16,0-4-22 0,-8 3-6 16,1 1-7-16,-13 0-4 0,6-4-5 0,-5 0-2 15,-7 0-1-15,5-1-17 16,1-2-61-16,-6-5-105 0,6-3-132 0,6 0-193 16,1-7-193-16,-1-4-455 0,0-3-104 15,7-8 328-15,1-8 365 0</inkml:trace>
  <inkml:trace contextRef="#ctx0" brushRef="#br0" timeOffset="109224.8724">15285 13716 224 0,'26'-4'627'0,"0"4"201"0,-6 0-92 0,-1 0 8 16,1 4-144-16,-8-1-157 0,8 5-136 15,-7-1-90-15,7 0-58 0,-8 4-50 16,2 1-36-16,-1-1-25 0,0 3-38 0,0 1-67 15,1-4-86-15,-8 3-51 0,0 5-48 16,-6-1-47-16,0 0-37 0,0 0-63 16,0 5-102-16,-6-5 18 0,0 0-38 0,-2 0 33 15,8 1 73-15,-6-5 105 0,0 1 120 16,-1-4 98-16,7 0 87 0,-6 4 93 16,-1-4 124-16,7 0 112 0,-7 0 133 0,7 0 56 15,-6 0-13-15,6-4 10 0,0 4-91 16,-6 0-89-16,6 0-70 0,0 0-46 0,-8 0-35 15,8 3-17-15,0-2-22 0,-6 2-23 0,6 1-21 16,-6 0-17-16,6-1-19 0,-6 1-21 16,6 3-13-16,-7-3-14 15,0 3-4-15,1-3-8 0,6 3-4 0,-7-3-1 16,7-4-3-16,-6 0-2 0,6 0-10 0,-6-4-13 16,6 0-21-16,0 1-20 0,0-5-15 0,0 1-7 15,0-4-6-15,6-4-5 0,-6-3-6 16,6-4 9-16,7 0 26 0,-6-4 23 15,6-3 20-15,-1-4 9 0,2 4 4 16,-1-1 3-16,0 1 6 0,0 3 2 16,-7 1 4-16,8 3 6 0,-2 4 7 0,-5-1 2 0,0 5 10 15,6 3 11-15,-7 0 7 0,-6 3 6 16,6 1 2-16,-6 3-6 0,8 1-2 16,-8 3-7-16,0-1-6 0,0 5-2 0,0 0-8 15,0 3-5-15,0 1-5 0,-8-1-2 16,8 0-1-16,0 0 0 0,-6-3-4 0,6-4 3 15,0 4-3-15,0-8 0 0,0 0 2 0,0 1-5 16,0-5-2-16,0-3-1 0,0 0-6 16,0-3-10-16,6-5-19 0,2-3-17 15,-8 0-5-15,6-7 8 0,6 0 13 0,-4 0 14 16,4-4 1-16,1 0 7 0,-6-4 7 16,6 4-3-16,-1 4 7 0,-4-1 12 15,4 5 14-15,1 3 19 0,-6 3 12 0,6 1 14 16,-7 3 0-16,8 4 12 15,-8 0 4-15,0 4 0 0,8 0-2 0,-8 3 1 0,1 0 2 16,-1 4-4-16,0 0-10 0,1 0-4 16,0 4-8-16,-7-1-6 0,6 1-6 15,-6 0-11-15,6 0-4 0,-6 3-8 16,0-3-6-16,0-1-5 0,0 4-2 0,0-3-1 16,0 0-7-16,0-4-22 0,0 3-63 0,0-3-90 15,-6 1-101-15,6-5-102 0,0 4-36 0,6-4-120 16,-6 0-366-16,8-3-142 0,-2 3-46 15,0-7 402-15,1 4 278 0</inkml:trace>
  <inkml:trace contextRef="#ctx0" brushRef="#br0" timeOffset="109758.9574">16594 14430 403 0,'0'0'653'0,"0"4"153"16,0-4-118-16,-6 0-31 0,6 0-137 0,0-4-125 16,-7 4-85-16,7-4-68 0,-7 1-32 15,7-1-50-15,-6-3-40 0,6-1-40 0,-6 1-26 16,6-4-16-16,-6 4-13 0,-2-8-9 16,8 4-8-16,-6-7-2 0,0 3-4 0,-1-3 2 15,0-1-2-15,1-2-2 0,-1-5 0 16,1 0 0-16,-7 0-4 0,6-3 3 0,-5 0 1 15,-2 0-3-15,8 0 5 0,-7-1-2 16,7 4 4-16,-2 4-6 0,2 1 1 0,0 2 5 16,0 1-7-16,6 7 9 0,0-4-1 15,6 8 4-15,-6-1 7 0,6 1 9 16,0 7 17-16,8 0 12 0,-1 4 7 0,0 7 10 16,0 0 5-16,0 4-6 0,0 7-7 15,6 3-6-15,-5 4-4 0,-2 1-9 0,8 7-13 16,-14-1-3-16,8 1-9 0,-8-1 0 15,-6 1-2-15,0 0-2 0,-6-1-3 16,-1-3-2-16,-6 0-2 0,-7 0 0 0,-6 0 2 16,7-4 0-16,-7 0-6 0,0-6 0 15,-7-1-3-15,7-4 7 0,0-3 0 0,1-1-1 16,-2-6-5-16,1-5-1 16,0-3-1-16,6 0 3 0,1-7-2 0,-1 0 0 0,8-4-4 15,-2-4 2-15,1 0 1 0,7-3 0 16,-1-4-4-16,7-4-14 0,0 1-32 0,0-5-32 15,7 1-50-15,6 0-55 0,-7-4-65 16,8 0-85-16,5 4-82 0,-6-1-94 0,6 4-205 16,1 1-151-16,0-1-63 0,-8 4 78 15,8 4 360-15</inkml:trace>
  <inkml:trace contextRef="#ctx0" brushRef="#br0" timeOffset="110126.3999">17487 14401 61 0,'12'0'425'0,"-5"0"299"0,0 0 52 16,5 0-90-16,-5 0-20 0,-1 0-108 15,1 0-100-15,6 0-68 0,-7 0-40 0,8-4-73 16,5 4-72-16,1 0-60 0,0 0-49 0,-2 0-34 16,9-4-22-16,-7 4-10 0,6 0-23 15,6 4-65-15,-6-4-84 0,0 4-70 16,-6-4-71-16,-1 3-79 0,0 1-48 0,-5 0-143 15,-8 3-261-15,1 0-27 0,-7 1-2 16,0-1 110-16,-7 4 327 0</inkml:trace>
  <inkml:trace contextRef="#ctx0" brushRef="#br0" timeOffset="110319.4504">17590 14635 254 0,'-12'11'507'15,"6"-3"218"-15,-8-1-10 0,14 0-26 16,-6-3-46-16,6 0-114 0,-7-1-91 0,7 1-45 15,7-4-59-15,-7 0-79 0,6 0-70 16,8-4-53-16,-8 4-45 0,6-3-31 16,8 3-25-16,-7-4-7 0,7 4-9 15,6-4-10-15,0 4-44 0,-1 0-61 0,2 0-56 16,-1 4-59-16,0 0-67 0,0-1-64 16,-7 5-33-16,7-1-72 0,-6 0-185 0,0 4-130 15,-1 0-91-15,1 0 23 0,-7 0 316 16</inkml:trace>
  <inkml:trace contextRef="#ctx0" brushRef="#br0" timeOffset="111590.4131">23380 14316 23 0,'7'-7'150'0,"0"-4"82"0,-7 4 40 0,6-1 50 15,-6 1 4-15,0 4 21 0,0-5-4 16,0 1-41-16,0 0-56 0,-6-1-33 16,6 1-3-16,-7 3-28 0,7-3-28 0,-7 0-20 15,-5-1-12-15,5 5-18 0,0-4-15 16,1 2-9-16,0 2-8 0,-1 0-3 0,-6-2-3 15,6 2-2-15,1 3-4 0,0-4-3 16,-2 4-6-16,8 0-2 0,-6 0 2 16,0 0 3-16,6 0-1 0,-6 0 2 0,6 4 0 15,-7-1 1-15,7 2-5 0,0 1-5 16,-7 6-4-16,14-1-1 0,-7 0 3 0,7 3-6 16,-1 5-9-16,0-1 1 0,8 0-3 15,-2 4-2-15,8 0-3 0,-7 0 2 0,0 4-6 16,6-4 2-16,-5 0 6 0,5 0 6 15,-6-1 16-15,-6-2 28 0,5-1 35 0,-4 1 13 16,-8-5-10-16,0-3-16 16,0 4-18-16,0-4-13 0,-14 0-18 0,8 0-13 0,-8-3-8 15,-5 2-8-15,-1-2-7 16,1-5-5-16,-7 5-6 0,-6-5 6 0,6 1-5 16,-7-4 1-16,0 0-3 0,1-4-34 0,-1 1-78 15,7-5-109-15,6-3-147 0,0 1-162 16,14-9-224-16,-6-3-358 0,12-4-60 15,6-3 319-15,0-4 364 0</inkml:trace>
  <inkml:trace contextRef="#ctx0" brushRef="#br0" timeOffset="111797.0963">23569 14064 82 0,'26'4'439'0,"-6"-1"279"0,-1 5 32 15,1-1-98-15,-7 0-29 0,6 0-127 16,-5 1-134-16,-1 3-110 0,-1-4-86 15,2 4-55-15,-1 0-36 0,0 0-29 0,0 0-34 16,-7 0-58-16,0 0-76 0,2-3-82 16,-2 2-77-16,0 1-108 0,-6 4-210 0,0-4-21 15,-6 0-54-15,6 0 71 0,-6-4 88 16,6 4 131-16</inkml:trace>
  <inkml:trace contextRef="#ctx0" brushRef="#br0" timeOffset="112288.7197">23765 14331 41 0,'-7'4'159'0,"7"0"127"0,0-1 127 0,-6-3 113 0,6 4 67 0,0 0-73 15,0-1 33-15,-7 1-86 0,7 3-93 16,0-3-76-16,-6 3-62 0,6 1-46 0,-6 2-14 16,6 5-22-16,-8 0-25 0,-4 3-26 15,5 0-29-15,1 5-19 0,-1-1-17 0,0 3-12 16,1-3-11-16,-7 0-3 0,13 0-2 16,-7-8-2-16,1 5-6 0,0-8-1 15,6 0 2-15,0 0 1 0,0-7 2 0,0-1-4 16,0-3-2-16,6-3 0 0,0-5 0 15,1-3 6-15,6 0-7 0,-7-4-2 0,8 1 2 16,-1-5 7-16,-1 5-10 0,2-1 2 16,-1 1-5-16,0 3 1 0,0 0 0 0,-7 7 4 15,8 0 2-15,-8 4 0 0,-6 4 4 16,6 0 0-16,-6 3-3 0,0 4 0 0,0 4-1 16,0-1 3-16,0 1 2 15,-6 3-3-15,6 0-2 0,-6 1-4 0,6-1 0 16,-8-3 3-16,8 0 7 0,0-4 2 15,0-1-1-15,0-2-2 0,0-5 0 0,8 1 1 16,-2-4-4-16,7-7 1 0,-6-4-2 0,12 0 0 16,-6-4-1-16,6-7-3 15,1 4 2-15,0-4 1 0,-1 0 0 0,1 4 0 16,-1-4 0-16,-6 7 0 0,0 0 10 0,1 4 16 16,-2 4 23-16,2 0 20 0,-8 7 18 15,0 0 8-15,1 0 1 0,-7 7-4 0,6-3 1 16,1 3-5-16,-7 4-5 0,0-4-9 15,7 8-13-15,-7-4-14 0,0 4-14 0,0 3-9 16,0-4-6-16,0 1-5 0,0 0-6 16,0-4-17-16,-7 4-74 0,7-4-111 0,0 0-130 15,0-4-156-15,7 4-188 0,-7-4-263 16,6 0-161-16,-6-3 139 0,6 3 180 16,8-3 205-16</inkml:trace>
  <inkml:trace contextRef="#ctx0" brushRef="#br0" timeOffset="112820.9336">24755 14712 16 0,'13'0'355'0,"-7"4"282"0,7-4 124 16,-6 0-78-16,-7 0 28 0,6 0-127 0,-6 0-136 16,0 0-99-16,6 0-46 0,-6 0-52 15,0 0-50-15,0 0-58 0,0-4-38 0,0 4-30 16,0-4-27-16,0 4-18 0,0-3-10 15,-6 3-8-15,6-7-4 0,-6 3 1 0,-1-3-6 16,1-1 2-16,-1-3 0 0,1 4-7 16,-7-8-2-16,-1 1 2 0,2-4 2 0,-1-1 0 15,-7 1-3-15,7-4 2 0,0 0 0 16,0-4 1-16,0 4-3 0,6-4 2 16,1 4 1-16,0-3-7 0,-1 3 1 15,7 0 4-15,7 0-5 0,-7 3 1 0,6 1 4 16,0 3-5-16,1 1 4 0,-1 3-1 15,8 4 3-15,-8-1 1 0,0 1 0 0,8 3 0 16,-1 4 3-16,-7 4 5 0,7 0 4 16,-6 3 5-16,-1 4 9 0,0 0 0 0,2 7-2 15,-8 0-2-15,0 5-1 0,0 2-7 0,-8 4 0 16,2 4-6-16,-13 4-5 0,-1 0-2 16,0 3 6-16,-12-3-5 0,6 3-1 15,-1-7 2-15,2 0-2 0,-1-8 7 0,0-3 0 16,6-3-1-16,1-4-2 0,-1-8-3 15,7-3 2-15,0-4 1 0,7-4 3 0,-7-3 1 16,6-5-6-16,7-2 1 0,-7-5 5 16,7-6 1-16,0-1-1 0,7-3-6 0,-7-4-2 15,7 0-1-15,-1 4 4 0,7-4-19 16,-7 4-63-16,1-1-88 0,6 4-110 16,-7 8-143-16,2 0-79 0,-2 3-209 0,0 4-252 15,-6 0-58-15,0 8 105 0,0-1 395 16</inkml:trace>
  <inkml:trace contextRef="#ctx0" brushRef="#br0" timeOffset="113601.4111">22632 14833 138 0,'-33'4'85'0,"1"-4"22"0,5 3-9 0,1-3-24 16,0 4-23-16,0-4-16 0,1 4-13 15,5-4-9-15,-6 3-3 0,-1-3-4 0,8 4-4 16,-7 0-2-16,6-4-6 0,-6 3-2 15,7 1 2-15,-7 0 2 0,0-1 0 16,0 1 1-16,-1 0 2 0,8 3 1 0,-7-4 6 16,6 1 8-16,0 3 12 0,2-2 11 15,-2-2 19-15,7 0 30 0,-1 2 22 0,2-2 22 16,6-3 20-16,-2 4 15 0,2-4 30 16,0 0 34-16,-1 0 23 0,7 0 0 15,0 0-18-15,0 0 2 0,0 0 24 0,0 0-18 16,0-4-32-16,7 4-28 0,-7-3-22 0,6 3-16 15,8-5-16-15,-2 2-8 0,2 3-8 16,-2-3-14-16,8-2-9 0,5 2-5 0,2-1-16 16,5 0-6-16,1 1-9 0,6-1-5 15,7 1-12-15,6-5 13 0,0 5 24 0,6-1 11 16,8 0 4-16,12-3-5 0,0 7-9 16,14-4-13-16,5 1-7 0,1 3-10 15,19 0-5-15,0 0-10 0,-6 3-9 0,6 1-4 16,-6 0 0-16,-1 3-4 0,1-3 2 15,0 3 18-15,-7 0 24 0,0 0 23 16,0-3-6-16,1 3-11 0,5-2-12 0,1 1-7 16,0 2-9-16,-1-1-2 0,8 1-12 15,-7-1 4-15,-1 0-6 16,1 1-5-16,7-1-6 0,-8 0 3 0,7 4-1 0,-6-3-6 16,-1-1 5-16,-5 0 2 0,5 0 3 15,-5 1-3-15,5-1 4 0,-5 4 0 0,-7-4 1 16,-1 1-3-16,1 3-1 0,-14-4-1 0,8 4 3 15,-15-3-5-15,2-1-2 0,-8 4-1 16,2-4-3-16,-2 0-2 0,-6 1 0 0,-6-1 7 16,-7 0-4-16,-7 1-2 0,-6-5 2 15,-7 5-2-15,-5-5 3 0,-7-3-2 16,-2 4-2-16,-4 0 0 0,-8-4 0 0,8 0 0 16,-8 3-4-16,-6-3-3 0,7 0-32 15,-7 0-37-15,0 0-47 0,0 0-61 0,0 0-71 16,0 0-86-16,0 0-103 0,-7 0-120 15,1 0-368-15,-8-3-124 0,2-1-20 16,-14 0 415-16,-7 1 287 0</inkml:trace>
  <inkml:trace contextRef="#ctx0" brushRef="#br0" timeOffset="114640.771">22820 15295 58 0,'7'-4'247'0,"6"0"123"0,-6 1 68 0,5-1 18 16,2 4-16-16,-2 0-79 0,2 0-77 16,-1 0 10-16,7 4-47 0,-8-1-55 0,1 1-48 15,0 3-37-15,0 1-24 0,1-5-20 16,-2 4-8-16,-6 1-7 0,8 0-3 0,-8-2-9 15,-6 2-5-15,7-1-7 0,-7 4-5 16,0-3-8-16,-7 3-1 0,1 0 1 0,0 3-2 16,-8-3 2-16,-6 0 0 0,8 4 6 15,-8-4 5-15,1 0 9 0,-1 4 6 0,1-4 8 16,-1 0 5-16,7-4-8 0,-6 4-9 16,12-4-9-16,-6-3-8 0,6 3 1 0,-5-3-4 15,12-1 5-15,0 1-1 0,0 0-4 16,0-1 0-16,6 1 4 0,0 0 5 15,1-1 7-15,6 1 5 0,6 3 3 0,1-3 5 16,6 0 9-16,-7 3 21 0,7 0 26 16,7 4 21-16,-7 1 15 0,0-1 10 0,-6 0 10 15,-1 3 2-15,-5 1-8 0,-2 3-19 16,-5 0-12-16,-7 4-8 0,0 0-17 16,-7 0-14-16,-5 4-12 0,-8 0-14 0,0 3-18 15,-5-4-12-15,-1 5-5 0,-1-1-5 16,1-3 156-16,0-1-169 0,0 1-37 0,7-8 3 15,-1 0-20-15,7-2-80 0,0-6-107 16,6-2-135-16,7-5-176 0,0-3-148 0,7 0-341 16,-1-3-79-16,8-5 21 0,5-6 453 15,0-1 284-15</inkml:trace>
  <inkml:trace contextRef="#ctx0" brushRef="#br0" timeOffset="115189.6407">23602 15833 255 0,'32'0'494'0,"-6"0"199"0,-6 0 1 16,-7 0-49-16,0 0-38 0,0 0-112 0,-7 0-116 15,2 0-96-15,-2 0-63 0,0 0-37 16,-6 0-39-16,0 0-33 0,0 0-27 0,0-3-23 16,0 3-21-16,0 0-9 0,0 0-14 15,-6-4-1-15,6 0-11 0,-6 1-3 0,-2-1 4 16,2-3-4-1,0-1-1-15,-1-3-1 0,-6 0 0 0,6-4 0 0,-5-3 0 0,5-4 0 16,-6-3 0-16,7-5 0 16,-8 1 0-16,8-4 0 0,-1 0 0 0,1 0 0 15,0 4 0-15,6 0-6 0,-7-1 0 0,7 8 1 16,7 0 4-16,-7 4 0 16,6 3-2-16,0 4 5 0,1 0 2 0,6 4 7 15,-6 7 7-15,5-3 11 0,8 6 10 0,-7 4 11 16,7 4 7-16,0 8 5 0,-1 3-4 15,0 3-6-15,0 4-5 0,-5 5-4 0,-1-1-9 16,-6 7 4-16,-7-4-2 0,0 5-4 0,-7-5-1 16,-6 5-5-16,-7-5 0 0,1 1 0 15,-7-4-2-15,0-4 1 0,-1 0 4 16,-5-7 3-16,6 1-1 0,0-9-4 0,0 1-5 16,0-4-10-16,6-4-2 0,0 0 0 15,8-7-7-15,-8 0 1 0,14-3 2 0,-7-5-8 16,7-3 1-16,-8 1 1 0,14-5 0 15,-6-7 0-15,6 0-3 0,0-4 2 0,0-3-7 16,6-4 0-16,0-4-15 0,2-3-25 16,4 3-28-16,-5 1-36 0,6-1-35 15,0 0-32-15,-1 8-41 0,2 4-50 0,-1-1-66 16,0 8-24-16,0 3-70 0,0 0-122 16,0 8-152-16,0-1-41 0,0 5-18 0,0-1 58 15,0 8 302-15</inkml:trace>
  <inkml:trace contextRef="#ctx0" brushRef="#br0" timeOffset="115473.2371">24181 15668 207 0,'7'0'604'0,"0"4"226"0,-1-4-74 15,1-4 14-15,-1 4-120 0,8 0-113 16,-8-3-37-16,14 3-43 0,-8-4-82 0,1 0-96 16,7 1-86-16,0-1-69 0,-1 1-46 15,7-1-28-15,-6 0-21 0,6 1-12 16,-1-1-48-16,1 0-77 0,1 1-94 0,-1 3-102 16,0-5-110-16,0 5-110 0,-7 0-107 15,7 0-299-15,-6 5-35 0,-1-5-36 16,1 0 325-16,-7 0 289 0</inkml:trace>
  <inkml:trace contextRef="#ctx0" brushRef="#br0" timeOffset="116023.7876">25047 15361 41 0,'0'-8'238'0,"8"1"133"0,-8-1 73 0,6 2 39 15,-6 1-5-15,6-2-75 0,1 3-37 0,-1 1-28 16,1-1-57-16,6 4-52 15,-1-3-40-15,2 3-41 0,-1-4-27 0,0 4-19 16,6 0-15-16,-5 0-13 0,5 4-6 16,1-4-8-16,0 3 0 0,-8-3 6 0,8 7 12 15,-7-3 25-15,0 0 24 0,-6 7 15 16,-1-3 0-16,0 2-12 0,-6 1-7 0,0 8-15 16,-12-1-12-16,5 4-14 0,-13 3-14 15,-6 5-10-15,0-1-14 0,0 1-14 0,-7 2-6 16,-6 1-6-16,7 1-6 0,-7-5-8 15,7 0-2-15,5-3 5 0,1-5-14 0,6-2-76 16,1-4-94-16,13-4-109 0,-1-4-133 16,0 0-86-16,7-3-144 0,0-4-206 0,7-4 3 15,0 1 35-15,6-5 113 16,-7 1 291-16</inkml:trace>
  <inkml:trace contextRef="#ctx0" brushRef="#br0" timeOffset="116234.3931">25041 15716 80 0,'14'0'334'0,"-8"0"280"16,0 4 123-16,7 3-66 0,-6-4 43 0,0 5-102 15,-1 3-123-15,0 0-93 0,0 0-34 0,2 0-52 16,4 4-60-16,1-4-60 0,1 3-50 16,12 1-43-16,-7-4-35 0,13 0-18 15,2 0-12-15,11 0-16 0,0-4-6 0,1 0-21 16,6 1-26-16,-6-1-42 0,6-3-50 16,-7 0-44-16,-5-1-38 0,-8 1-29 15,1 0-24-15,-7-1 5 0,-7 1 1 0,1 0-41 16,-7-4-109-16,0 3-222 0,-7-3-57 15,1-3-91-15,-7 3 4 0,6-4 283 0</inkml:trace>
  <inkml:trace contextRef="#ctx0" brushRef="#br0" timeOffset="117577.0317">27582 13357 38 0,'6'4'186'0,"-6"-4"86"16,6 0 23-16,-6 3 3 0,0-3-18 16,7 0 5-16,-7 0-8 0,0-3-22 0,0 3-35 15,0-4-43-15,0 0-38 0,0 1-5 0,-7-8-22 16,7 3-27-16,-6-3-25 0,6-4-16 16,-6 1-11-16,-2-5-8 0,2 1-7 15,0-4-6-15,-1 0-3 0,1-4-3 0,-1-3-4 16,-6 4 1-16,7-5 1 0,-1 1-3 15,7-1 13-15,-7 5 20 0,7-4 15 0,0 3 18 16,0 1 13-16,7 3 6 0,-7-1 7 16,7 1 2-16,-1 4-5 0,1 3-7 0,-1-3-12 15,1 7-10-15,-1-3-9 0,7 3-6 16,-7 3 2-16,8 1 3 16,-1-1-2-16,-7 5-1 0,8 3-3 0,-2-4 0 0,2 8-1 15,-2-1 0-15,2 5-6 0,-1 3-1 16,-1 0-3-16,2 7-6 0,-2 4-6 0,-5 4-2 15,0 7-5-15,-7 4-2 0,0 3-3 16,-14 7-1-16,2 1 0 16,-8 3-6-16,-13 4-2 0,1-7 6 0,-7 3-5 0,-7 0 5 15,-6-3-1-15,-6-4 2 0,5-8 15 16,1-6 15-16,7-4 11 0,6-8 1 0,7-3 0 16,5-8 0-16,7 0-6 15,1-3-4-15,0-1-6 0,5-3-9 0,1-3-7 0,7-1-6 16,0-3-1-16,-2 0-4 15,8-4-5-15,8 0-1 0,-8-8-1 0,12 1 0 0,-5-8 0 16,13-3 0-16,6-8 0 0,6-3 0 16,1-4-3-16,6-4-5 0,-1 1-14 0,9-5-16 15,-2 1-10-15,1 4-15 0,-1 3-11 16,-13 7-25-16,1 8-17 0,-7 0-24 0,-6 10-37 16,-1 1-45-16,-5 3-78 15,-2 4-160-15,-6 4-230 0,2-1-160 0,-2 1-43 16,0 4 334-16,-6-1 218 0</inkml:trace>
  <inkml:trace contextRef="#ctx0" brushRef="#br0" timeOffset="117891.4894">28128 13126 264 0,'0'0'549'0,"7"0"147"0,0-4-61 0,5 4-103 16,-5-3-12-16,6 3-89 0,0 0-95 16,7-4-80-16,-8 4-69 0,14-4-59 15,-6 4-39-15,13 0-30 0,-7 0-24 0,7 0-12 16,-1 4-5-16,1 0-6 0,-1-1-6 15,7 5-14-15,-7-1-49 0,1 0-58 16,-1 0-67-16,-5 1-76 0,-1-1-97 0,-6 0-230 16,-1 1-96-16,-12-5-87 0,-1 1 36 15,1 0 188-15,-7 0 230 0</inkml:trace>
  <inkml:trace contextRef="#ctx0" brushRef="#br0" timeOffset="118244.0723">28682 12979 189 0,'0'-7'374'0,"7"3"230"0,-7 1 52 15,6-1-86-15,1 4 2 0,-1 0-67 16,7 0-97-16,-6 4-88 0,5-1-74 0,2 1-55 16,-1 7-21-16,6-4-14 0,8 4-18 15,-8 4-22-15,7-1-17 0,0 2-19 0,6-2-10 16,-5 4-10-16,-1 1-10 0,-1-5-6 15,-5 1-10-15,0-1 1 0,-1-3 9 0,-6 4 21 16,0-4 11-16,-7 0 9 0,2-3 3 16,-2 3-2-16,-6 0 2 0,0 0-8 15,-6 0-10-15,-8-1-6 0,1 5-13 0,-6 3-4 16,-8-3-5-16,1 3 9 16,-13 5-4-16,7-5-9 0,-7 4-11 0,6 0-12 0,-5-4-3 15,4 0-1-15,9 0-1 0,-1-2-7 16,6-2-2-16,1-7-27 0,5 4-56 0,2-7-89 15,4 0-116-15,2 3-151 0,0-7-221 16,6 4-209-16,0-4-382 0,-6-4-17 0,6 4 419 16,0-4 353-16</inkml:trace>
  <inkml:trace contextRef="#ctx0" brushRef="#br0" timeOffset="119785.6802">30200 13650 155 0,'0'-7'322'0,"0"-4"185"0,0 0 50 0,0-1-32 16,0 5-97-16,0-4-19 0,6 4-41 15,-6-1-69-15,6 1-55 0,1 3-38 0,-1 1-38 16,1-1-32-16,0 4-22 0,5 4-17 15,-4-1-17-15,4 5-16 0,1-1-16 0,0 4-11 16,0 4-3-16,-7 0-10 0,8 3-6 0,-8 0 1 16,0 0-9-16,-6 1 0 0,0 3-3 15,0-4 5-15,-6 0-2 0,0 1-2 16,0-5-3-16,-8 1-3 0,1-4 2 0,0-4-3 16,0 1 6-16,-7-1-4 0,8-3 1 15,-2-1-6-15,8-3 4 0,-7 0-4 0,7 0 1 16,-1 0 1-16,0 0 0 0,1 0-3 15,6 0-2-15,0 0 0 0,6 0 1 16,1 0 2-16,0 0-2 0,-1 4 6 0,7 0 2 16,-7-1-3-16,8 4 0 0,-2 1 9 15,2-1 13-15,-2 4 18 0,2 4 23 0,-1-4 21 16,-7 4 19-16,8 3 21 0,-8 0 14 16,-6-3 0-16,6 3 4 0,-6 0-12 15,-6 1-20-15,0-1-21 0,-2 1-13 16,-4-1-22-16,-1 0-13 0,-7-3-14 0,0 3-9 0,-6-3-3 15,1-1-7-15,-1 1-3 16,6-4-4-16,-6-3-28 0,7-1-66 0,-1 0-89 0,7-3-115 16,0-1-137-16,0 1-137 0,-1-4-194 15,8-4-284-15,0 1-20 0,-8-5 138 0,8 1 401 16</inkml:trace>
  <inkml:trace contextRef="#ctx0" brushRef="#br0" timeOffset="120084.8725">29614 13386 137 0,'6'-11'454'16,"0"0"232"-16,7 0 10 0,7 0-119 0,0 3 16 16,6 2-97-16,6-2-90 0,1 1-85 15,12-1-70-15,7 5-36 0,1-1-31 16,12 4-35-16,6 0-40 0,1 0-29 15,0 4-27-15,5-1-15 0,2 5-8 0,-1 2-10 16,-6-2-14-16,-7 3 2 0,0-3-5 0,-6 3 2 16,-14-4 0-16,1 0-4 0,-14 0 3 15,-5 1-3-15,-8-5 3 0,-6 1-12 0,0-4-62 16,-1 0-86-16,-4 4-86 0,-8-8-68 16,6 4-84-16,-12-4-194 0,6 1-264 15,-8-1-89-15,2-3 43 0,0-4 334 0,-7 0 232 16</inkml:trace>
  <inkml:trace contextRef="#ctx0" brushRef="#br0" timeOffset="120435.3901">30330 12565 26 0,'12'-7'212'0,"-5"0"103"16,6-1 57-16,0 5-1 0,1-5 25 0,-2 5-1 15,2-1-49-15,5 1-51 0,-6-1-10 16,0 4-54-16,7-4-50 0,-8 4-31 16,8 0-25-16,-7 0-14 0,1 0-7 0,-2 4 0 15,1 0 2-15,-6-1-6 0,6 1-3 16,-7 3-3-16,-6 0 4 0,0 4-10 0,0 0-7 15,0 0-9-15,-13 4-9 0,0-1-9 16,0 2-6-16,-13 2-12 0,7 0-14 16,-15 0-5-16,2 4-1 0,-7-4-4 0,0 4-5 15,-7-3-5-15,7-4-31 0,1 3-67 16,-1-7-70-16,13 0-113 0,-1-4-232 0,8-3-413 16,6 0-150-16,-1-4 126 0,8 0 412 15</inkml:trace>
  <inkml:trace contextRef="#ctx0" brushRef="#br0" timeOffset="120622.5052">30324 12807 204 0,'18'11'518'0,"-4"4"233"15,5-1-13-15,-5 1-15 0,-2 3-66 16,8-3-118-16,-7 4-115 0,7-1-40 0,-2 0-60 16,9 0-72-16,-1 1-58 0,6-1-64 15,7-4-39-15,1 1-31 0,5 4-23 16,8-8-19-16,-1 3-42 0,-7-3-77 15,1-3-99-15,-7 3-113 0,0-4-131 0,-13-3-83 16,0 3-276-16,-13-3-195 0,0-1-28 16,-6 1 228-16,-7-1 344 0</inkml:trace>
  <inkml:trace contextRef="#ctx0" brushRef="#br0" timeOffset="128056.891">27418 15932 190 0,'6'8'191'0,"2"-5"53"0,-2 1 23 0,-6-4-25 0,6 4-14 16,-6-4 35-16,7 3 54 0,-7-3 31 15,0 4-34-15,7-4 6 0,-7 0-54 0,0 3-65 16,0-3-49-16,0 0-37 0,6 0-26 16,-6 0-17-16,0 0-13 0,0 0-11 0,0-3-10 15,-6 3-9-15,6 0-11 0,0-4-4 16,-7 1-2-16,0-5-6 0,1 1-1 0,0 0 0 16,-8-1-3-16,2-3-2 0,-2 0 0 15,1-4 0-15,-7 1 0 0,8-5 0 0,-8 5 0 16,1-8 0-16,-1 4 0 0,0-4 0 15,1-1 2-15,6 5-1 0,0 0-1 0,1 3 0 16,-2-3 3-16,8 3 1 0,6 1 3 16,-7 3-2-16,7-4 2 0,7 4-2 15,-1-4 5-15,0 4 1 0,8-3 1 0,-2 3 0 16,8-4 0-16,7 4-3 0,-2 0-1 16,8 4 0-16,0 3 0 0,6 1-5 0,-7-1-2 15,7 8-1-15,-7 3 5 0,1 0 0 16,-1 4 4-16,-5 0 7 0,-1 4 6 0,-14-1 4 15,2 5 2-15,-1 2-1 0,-6 2-2 16,-7 2-1-16,-7 5-2 16,-6 2-4-16,-1-2 2 0,-11 7 2 0,-1-4-1 0,-7 3 2 15,1 1 0-15,-8 0 6 0,1-1 5 16,1-3-4-16,-1-4 1 0,6 1 1 0,0-8-3 16,8-8-3-16,5 1-7 0,0-8-1 15,1-3-7-15,5 0-3 0,2-8-2 0,-2 0-4 16,8-3 2-16,-7-4-3 0,7 0-1 15,-1-4 3-15,0 1-2 0,7-9 0 16,-6 2 2-16,0-5-2 0,6 0-1 0,0-3 0 16,0 0 0-16,0-1-12 0,0 1-24 0,6 4-26 15,-6-1-41-15,0 4-39 0,6 3-49 16,-6 5-67-16,7-5-119 0,0 9-223 16,-7-1-100-16,6 0-95 0,0 3 43 0,1-3 323 15</inkml:trace>
  <inkml:trace contextRef="#ctx0" brushRef="#br0" timeOffset="128522.4347">27829 15709 273 0,'6'-4'556'0,"1"0"124"0,-1 4-95 0,0-3-161 16,2 3-71-16,-2-4-54 0,14 0-56 15,-8 1-42-15,15-1-41 0,-8-3-36 16,13 3-43-16,-6 0-28 0,7-3-21 0,-1 3-14 15,8-3-4-15,-7 4-4 0,-1-1-26 16,1 0-53-16,-7 1-68 0,0-1-101 0,-1 4-167 16,-5-4-146-16,0 1-163 0,-7 3-34 15,-7-5 115-15,1 5 282 0</inkml:trace>
  <inkml:trace contextRef="#ctx0" brushRef="#br0" timeOffset="128873.2621">28304 15350 223 0,'0'-7'576'0,"6"2"144"0,-6 2-97 16,0 0-163-16,7 3-38 0,-7-5-73 16,7 5-62-16,-1 5-42 0,7-2-36 0,-6-3-38 15,6 8-31-15,7-5-29 0,-8 4-31 16,8-3-25-16,-1 3-15 0,7 4-8 0,-6-3-8 15,6 3-10-15,7 0-5 0,-7 0 3 16,-1-1 2-16,-5-2-5 0,0 3 0 0,-1 0 11 16,1 0 7-16,-7 0 19 0,0-4 9 15,0 4 3-15,-7 0-2 0,1 0-8 0,-7 0-12 16,0 0-7-16,0 4-9 0,0-4-3 16,-7 7-5-16,-5-3-2 0,-1 3-2 0,-1 1 0 15,-6-1-5-15,2 4 2 0,-9 0-3 16,7-4-2-16,-5 4 0 0,-8-4-17 0,14 1-48 15,-7-5-77-15,13-3-94 0,-7 0-99 16,6 0-209-16,8-7-373 0,0 0-145 0,6-1 118 16,-6-3 393-16</inkml:trace>
  <inkml:trace contextRef="#ctx0" brushRef="#br0" timeOffset="129312.3282">28936 15679 204 0,'13'-3'613'0,"0"3"170"0,0-4-116 16,0 0-118-16,0 1-113 0,-6 3-132 16,5 0-105-16,-4-4-69 0,4 4-32 15,-5 0-13-15,-1 0-11 0,1 4-20 0,-1-4-18 16,1 3-5-16,-7 1-9 0,0 3-2 15,0-3 0-15,0 7-6 0,-7-4-3 0,7 4 6 16,0-3 1-16,-6 2 4 0,6-2 10 0,0 3 5 16,0 0 13-16,0 0 1 0,0 0 6 15,6 0 2-15,1-4-2 0,-1 4 6 0,0 0 4 16,2 0 2-16,-2 0-3 0,7 0 6 16,0 0-1-16,-7 0 0 0,7 0-1 15,1 4 0-15,-2-4-4 0,2 0 6 0,-8 4 9 16,7-1 6-16,-7-3 2 0,1 4 1 15,0-1-3-15,-1 1-15 0,-6 0-11 0,0-1-18 16,0 4-11-16,-6 1-16 16,-1-1-3-16,-6 1-2 0,6-1-7 15,-5 0 0-15,-2 0-3 0,2 1-23 0,-8-4-56 0,0-1-78 16,7-3-96-16,-7 0-119 0,8-3-119 16,-8-5-165-16,7 1-335 0,-7-4-53 0,1 0 41 15,6-7 398-15,-13-1 247 0</inkml:trace>
  <inkml:trace contextRef="#ctx0" brushRef="#br0" timeOffset="129585.4747">28714 15599 465 0,'7'-11'606'0,"6"0"101"0,0 0-132 15,7 0-75-15,-1 3-53 0,8-2-77 0,-2 2-71 16,7 1-60-16,8-4-59 0,5 4-53 15,1-1-39-15,0 1-35 0,6 0-16 16,0 3-17-16,-7 0-5 0,8 0-7 0,-8 4-14 16,1 0-42-16,-7 0-48 0,-7 0-56 0,-5 4-36 15,-1-4-73-15,-7 0-170 0,1-4-218 16,-14 4-122-16,8-3-43 0,-8-5 130 16,-6 5 308-16</inkml:trace>
  <inkml:trace contextRef="#ctx0" brushRef="#br0" timeOffset="129887.4264">29053 14899 134 0,'-6'-8'398'16,"6"5"185"-16,-7-1-33 0,7 1-120 0,-6-1-113 15,6 0-65-15,0 1 38 0,0 3-7 16,0-4-36-16,0 0-45 0,0 4-47 15,6-3-34-15,1-1-35 0,-7 4-23 0,13-4-15 16,0 4-13-16,-1-3-7 0,2 3-11 16,-1 0-3-16,6 0-5 0,1 0-3 15,-7 0-2-15,7 3-2 0,-8 1 4 0,1 0 4 16,1-1 7-16,-8 1 9 0,0 3-3 16,2-3 1-16,-8 3-3 0,0 0-3 0,-8 4-7 15,2 0 0-15,-7 1-2 0,-7-1-3 16,1 0 1-16,-7 3-5 0,-7 1-1 0,-6 0-3 15,0-1-1-15,-7 4-1 0,7-3-27 16,0-4-51-16,7 0-70 0,6 0-121 0,6-7-202 16,7 3-218-16,1-7-131 0,4 4 13 15,2-4 238-15,6-4 245 0</inkml:trace>
  <inkml:trace contextRef="#ctx0" brushRef="#br0" timeOffset="130063.2863">28923 15053 201 0,'20'4'440'16,"-1"-1"185"-16,0 5 9 0,1-5-113 0,-1 5-21 15,1-1-43-15,0 4-72 0,-1-4-68 16,1 4-61-16,6 0-57 0,-7 0-47 16,7 0-37-16,-6-4-31 0,-1 4-26 15,7 0-21-15,-6 0-15 0,6 1-38 0,-7-5-89 16,7 4-86-16,-6-4-100 0,0 0-126 16,-7 1-277-16,7-1-126 0,-8-3-73 0,1 3 102 15,-6-3 359-15</inkml:trace>
  <inkml:trace contextRef="#ctx0" brushRef="#br0" timeOffset="136286.6511">30630 15152 41 0,'0'0'250'0,"0"-4"133"0,0 4 48 0,6-4 16 0,-6 4-2 16,6-3-66-16,1 3-59 0,6 0-1 15,0 0-44-15,7 3-51 0,-1-3-47 16,7 4-41-16,6 0-30 0,-5-1-24 0,5 1-23 16,7 0-15-16,-7-1-17 0,8 5-10 15,-7-5-3-15,-1 1-4 0,7 0-4 16,-13-1 1-16,0 1-5 0,1-1-3 0,-2 2-2 16,-5-2-14-16,0-3-21 0,-1 4-23 15,-6-4-20-15,0 0-24 0,-7 0-26 0,1-4-30 16,6 4-23-16,-7-3-16 0,-6-2-21 15,8 2 12-15,-8-4 5 0,0-1-10 16,6 1-9-16,-12-8 5 0,6 4 37 0,0-3 49 16,-8-4 52-16,2 3 32 0,6-7 28 15,-6 4 36-15,-1-1 50 0,0 4 80 0,1-3 65 16,-1 7 43-16,1-3 2 0,0 6-27 0,6-3 30 16,-7 4 3-16,0 3-14 0,1 4-20 15,0 0-26-15,-1 4-28 0,0 0-20 16,-6 7-17-16,0 0-11 0,-6 7-12 0,-1 0-7 15,1 4-10-15,-1 8 3 0,0-1-11 16,1 4-12-16,-7 0-15 0,13 4-21 0,-6-1-11 16,5 1-10-16,1-4-10 0,7-1-3 15,-1-2 2-15,7-4-3 0,0-4-4 16,0-1-1-16,7-2 2 0,6-1-28 16,-7-3-43-16,14 0-55 0,-7-4-46 0,7-4-25 0,6 0-42 15,0-3-40-15,0 0-48 16,-1-1-43-16,8-6-51 0,0-1 63 0,0 0 1 15,-8 1-1-15,9-5 42 0,-9 1 87 16,7 0 71-16,-6-1 56 0,1 1 38 0,-1 0 28 16,0-1 30-16,-7 1 31 0,1 3 34 15,0-3 34-15,-1-1 30 0,1 1 23 0,-8 3 34 16,2-3 5-16,5 0-7 0,-6 0-16 16,0-1-25-16,-7-3-30 0,8 4-27 0,-2-4-20 15,-4-4-15-15,-2 4-12 0,0-4 6 16,-6 1 33-16,7-1 36 0,-7 1 16 0,0-5 3 15,0 5-3-15,-7-1-5 0,1 0-9 16,0 5 4-16,-2-5 2 0,-4 8 9 0,-8-1 3 16,7 4-5-16,-7 1-7 0,2 3-10 15,-2 7-11-15,0 1-12 0,1 3-12 16,5 7-10-16,-5 0 0 0,6 4-3 0,0 4-11 16,-1-1-13-16,8 5-9 0,6-1-4 15,-6-3-6-15,12-1-6 0,-6 1-1 0,6-8-5 16,2 1 3-16,4-1-3 0,1-7 0 15,1 0-4-15,5-4-8 0,0-3-19 0,1-8-17 16,-1 1-8-16,1-5-11 0,0-3-1 16,-1-3 12-16,1-5 6 0,0-3 17 15,-8 0 7-15,8-3 8 0,-7-1 3 0,-1 0 0 16,-4 5 9-16,-2-2 13 16,0 1 13-16,1 8 15 0,0-5 8 0,-7 8-3 15,6 0-11-15,-6 4-3 0,0 0 9 16,7 3 9-16,-7 1 0 0,0 3-6 0,0 0-10 15,0 3-2-15,0-3-6 0,0 7 0 0,0 1-7 16,-7 3-6-16,7 0-6 0,0 0-1 16,0 3 0-16,0 1-1 0,0 3-4 0,0 0 0 15,0 1-1-15,7-1 3 0,-7-3-2 16,6 0-4-16,-6-1-11 0,6-3-17 16,1-4-17-16,-7 1-11 0,13-5-17 0,-7 1-3 15,1-4 3-15,6-4 6 0,-6-3 12 0,5 0 1 16,2-4 4-16,-2-4 3 0,2-3 4 15,-1 0 4-15,0-4 12 0,0-4 4 16,-1 4 12-16,8-4 4 0,-7 4 7 0,-6 4-1 16,6 0 0-16,-7 0 0 0,8 6 0 15,-8 1 0-15,0 4 8 0,-6 0 2 16,7 3 7-16,0 4 5 0,-7 0 2 0,6 4-1 16,-6 3 1-16,0 0 0 0,0 4 0 15,0 1 0-15,0 6-3 0,-6 0-3 0,6 0 2 16,-7 8-3-16,0 0-1 0,1 0-3 15,0-1 2-15,-1 1-2 0,0-4 0 0,1-1-1 16,0-2 6-16,6-5 11 0,-7 1 5 16,7-4-1-16,-7-3-12 0,7-1-5 15,0-3 2-15,0-4-6 0,-6 0-2 0,12 0-1 16,-6-4 0-16,0-3-9 0,7-4 5 16,-7-1 0-16,7-6-8 0,-1 0 5 0,7-4 5 15,-6 0 1-15,5-4-3 0,2-3 3 16,-1 3-3-16,6 1-1 0,-6-1 0 0,1 4 0 15,-8 4 0-15,7 3 0 0,-7 0 0 16,7 8 4-16,-6 0 11 0,-7-1 10 0,6 8 10 16,0 0 7-16,2 0 2 0,-8 8 6 15,6 3 1-15,-6-1 2 0,0 6 2 0,0 2-7 16,0 4-2-16,0 7-4 0,-6 0-12 16,6 5-6-16,0-2-3 0,0 1-4 0,0-4 2 15,0 1-6-15,0-4-1 0,0-1-8 16,0-6 3-16,0-1 2 0,0-7 1 15,6 3-3-15,-6-6-12 0,0-1-27 0,6-3-44 16,-6-1-57-16,0 1-58 0,7-4-50 16,-7 0-23-16,6-4-51 0,1 4-83 0,-7-7-146 15,6 3-67-15,-6-3-59 0,0 0 35 16,0-4 45-16,0 3 144 0</inkml:trace>
  <inkml:trace contextRef="#ctx0" brushRef="#br0" timeOffset="140621.3522">32654 15485 50 0,'0'0'88'0,"8"0"11"0,-8 0 9 0,0 0-8 16,0 4-15-16,0-4-5 0,6 0 3 0,-6 0 25 15,0 0 15-15,0-4 19 0,0 4 5 16,0 0-4-16,0-3-6 0,6 3 11 0,-6-4-2 16,0 0-8-16,0 0-12 0,0 1-6 15,0-1-5-15,-6 0 2 0,6-3-5 0,0-4-11 16,-6 4-12-16,6-4-11 0,-8-4 2 0,8 4-11 15,-6-3-11-15,0-1-15 0,0-3-4 0,-2 3-2 16,2-4-1-16,6 1 5 0,-6 0 11 16,-1 3 2-16,1-3 7 0,6 0 4 0,-7 3 2 15,7 1 6-15,0-1 0 0,0 0-1 16,0 0-5-16,0 1 0 0,0 3 1 0,0 0 2 16,7 4 2-16,-7-4-2 0,6 0-2 0,1 3-2 15,-7 1-2-15,6 3 3 0,0-3 3 16,2 3-1-16,-2 1-3 0,6 3 4 15,-4-4-5-15,-2 8 7 0,7-4 2 0,-7 3-7 16,8 1-4-16,-2 3-9 0,-6 1-6 0,8-1-12 16,-8 4-4-16,7 0-2 0,-6 3-10 0,0 1-3 15,-7 0-4-15,6 3-2 0,-12 0-1 16,6 5 0-16,-7-2-7 0,-6 1 1 0,6 4-2 16,-13 3 2-16,2 0-2 0,-2-3-2 15,-7 4 0-15,1-1 3 0,1-4 1 0,-1 1 2 16,0-4-1-16,-1-3-4 0,1-5 0 15,0 1 2-15,7-8 2 0,-1 0-3 0,0-3-2 16,8 0 3-16,-1-4 1 0,-1-4 2 16,8-3-4-16,-6-4-2 0,12 0 0 0,-8-7 0 15,2-1 3-15,6-3-5 0,6-4 2 0,2 1 0 16,-2-4 6-16,0-1-4 0,7 1-2 16,0 0-3-16,0 3 2 0,7 0 1 0,-7 1 0 15,6 3-3-15,1 0 2 0,-1 3 1 0,-5 5-17 16,5-1-46-16,-6 0-51 0,6 5-64 15,-5 2-41-15,-2 1-51 0,-5 0-66 0,6 3-112 16,-6 0-185-16,-1 1-16 0,0-1-62 0,2 4 30 16,-8 0 140-16,0 0 234 0</inkml:trace>
  <inkml:trace contextRef="#ctx0" brushRef="#br0" timeOffset="145696.6993">28610 17764 223 0,'0'0'241'0,"0"-4"122"0,0 4 42 0,7-4 29 0,-7 4-7 16,0-3-50-16,0 3-19 0,0 0-34 15,0-4-72-15,0 4-72 0,0 0-56 16,0-4-34-16,0 4-28 0,0-3-18 0,0 3-15 16,0-4-11-16,0 0-4 0,0 4-8 15,6-3-1-15,-6-1 0 0,0 0-3 0,0-3-5 16,0 4 2-16,7-8 1 0,-7 0 0 16,0-4-3-16,7 0 2 0,-7-3 1 0,6-1 0 15,-6-6 0-15,6-1 0 0,0-3 3 16,-6 0-2-16,8 0-1 0,-2-1 3 0,-6 1 0 15,6 0 6-15,1 3 2 0,0 4 7 16,-7 0-4-16,6 3 3 0,1 5 10 16,-1-1 12-16,0 4 19 0,1 4 20 15,0 0 9-15,-1 3 6 0,7 4-3 0,0 4-10 16,0 3-5-16,7 4-7 0,0 4-1 16,-1 3 2-16,0 4-6 0,8 4-9 0,-1-1-13 15,-7 1-3-15,1-1-3 0,6 1-6 16,-7 0-3-16,-6-4-14 0,6-4-5 0,-11-3 3 15,4-1 6-15,-5-3 2 0,-1-3 5 16,1-1-8-16,-1-3-4 0,-6-1-3 16,7 1-3-16,-7-4 0 0,0 0-3 0,0-4-2 15,0 4 0-15,0-3 0 0,6-5-3 0,-6-3-18 16,0 0-23-16,0-7-20 0,0 0-14 16,0-8-15-16,-6-3 5 0,6-4 10 15,0-7 20-15,0-8 20 0,-7 0 15 0,7 1 7 16,0-5 5-16,-6 5 7 0,6 6 3 15,-7 1 1-15,7 7 0 0,0 0 3 16,-6 8 3-16,6 3 4 0,0 3 1 0,0 5 1 16,0-1 6-16,0 4 9 0,6 3 9 15,-6 1 13-15,7 0 7 0,-1 0 13 16,7-1 7-16,-7 5-1 0,8-1 0 0,5 0-3 16,-6 1 2-16,14 3-6 0,-8 0 1 15,7 0-3-15,6 0 0 0,1 3-8 0,-1 1-8 16,1 0-10-16,0-1-6 0,0-3-10 15,-1 4-6-15,1-4-5 0,-1 4-3 0,-5-8-2 16,5 4-3-16,-7-4 0 0,9 1-3 16,-9-1-5-16,1 0-15 0,0 1-34 0,1-1-39 15,-8-3-39-15,0 3-40 0,1 0-33 16,-7 1-35-16,0 3 6 0,-6-4-14 0,5 4-41 16,-4 0-80-16,-2 0-183 0,-6 0-78 15,6 0-74-15,-6 4 30 0,-6-4 54 16,0 3 231-16</inkml:trace>
  <inkml:trace contextRef="#ctx0" brushRef="#br0" timeOffset="146286.6857">29515 16866 176 0,'0'4'342'0,"-6"-4"198"0,6 0 62 16,-6 4-58-16,6-4-97 0,0 3-13 16,-7-3-83-16,7 4-77 0,0-4-66 0,0 3-47 15,-6 1-39-15,6 0-27 0,6-1-26 16,-6 1-17-16,0 0-16 0,0 4-11 0,7 2-6 16,-7-2-4-16,6 3-5 0,-6 0-1 15,6 3-4-15,-6-3 5 0,8 0-4 16,-8 4 1-16,0-4 3 0,0 3 8 0,6-3 6 15,-6 4 6-15,0-4 1 0,0 0 0 16,0 0 1-16,-6 0-3 0,6 0 8 0,0 0 2 16,0 0 0-16,-8-4-2 0,8 4-2 15,-6-3 4-15,6 3-3 0,0-4-1 16,-6 0 1-16,6 4-4 0,0-4-2 0,-7 5-4 16,7-5 0-16,0 4 0 0,0 0-2 15,0-4 1-15,0 4 1 0,0 0-2 0,0 0 1 16,7 0 4-16,-1 0-3 0,-6 0 9 15,6 0 4-15,2 4 4 0,4-4 1 16,-6 0 8-16,1 0 1 0,6 0-1 0,-6 4 5 16,5-5 8-16,-4 1 7 0,4 0 9 0,-6 0 9 15,2 0 7-15,-2 0 5 0,0 0-5 16,1 1-1-16,-7 2-4 0,6-3-8 16,-6 4-9-16,0 3-10 0,0-3-7 0,-6 3-5 15,-1 4-9-15,1-4-6 16,0 1-12-16,-8 3-7 0,2 0-3 0,-2 0-8 0,1-1-1 15,-7 1-2-15,8-3-3 0,-8-1-21 16,1 1-45-16,5-1-60 0,-6-4-67 0,8 1-80 16,-8-4-85-16,7 0-87 0,1-4-98 0,4 1-48 15,-4-1-183-15,6-3-128 0,-8-1-3 16,8 1 59-16,-1-4 285 0,1 0 239 0</inkml:trace>
  <inkml:trace contextRef="#ctx0" brushRef="#br0" timeOffset="148030.0342">21934 16987 113 0,'7'-7'118'16,"0"0"76"-16,-7-1 14 0,6 1 43 0,1 0 15 16,-7 3-1-16,6 0 37 0,-6 1 1 15,6-5-24-15,-6 5-44 0,8-1-43 0,-8 0 3 16,6 1-26-16,-6-1-27 0,6 1-17 15,-6-2 2-15,6 5 8 0,2-3 12 0,-8-1 8 16,6 4 4-16,0 0-2 0,1 4 2 16,6 4-2-16,-6 6-4 0,5 4 15 0,-6 12-8 15,8 6-20-15,-1 8-14 0,-6 7-17 16,6 8-12-16,-7 7-15 0,0 0-18 16,1 4-12-16,6-1-9 0,-13-3-9 0,6-4-12 15,1 0-5-15,0-10-4 0,-1-5-6 16,-6-3-1-16,7-7-1 0,-7-8 0 0,0 1-3 15,6-8-2-15,-6-1 0 0,0-2 0 0,0-4 0 16,6-4-6-16,-6-4-13 0,0 0-27 16,0 1-32-16,0-5-38 0,0 1-33 15,0-4-21-15,0 0-23 0,7 0-14 0,-7-7 10 0,0-1 1 16,7-3-8-16,-1-7-8 0,-6-7-16 16,6-5 0-16,-6-3 24 0,8-7 48 0,-2-4 48 15,-6-4 38-15,6-3 22 16,1 7 21-16,-1-4 26 0,1 8 28 0,0 4 35 15,-1 2 36-15,0 9 17 0,0 6 17 0,2 1 8 16,4 7 8-16,-5 0-5 0,6 8-11 16,0-1-10-16,0 4-15 0,0 4-15 0,7-1-16 15,-1 5-16-15,1 3-10 0,0-1-13 16,-1 5-11-16,0 0-4 0,0 3-9 0,-5-3-4 16,5 3-3-16,-12 1 1 0,6-1-2 15,-7 0 2-15,1-3-5 0,-7-1 2 16,0-3 0-16,-7 0-5 0,1 0 0 0,-1-4-4 15,1-3 0-15,-7 0-4 0,-6-4 3 16,5 0 4-16,-5-4 1 0,-1 0 1 0,0 1-2 16,1-5 3-16,0 5 5 0,6-4 1 15,-7 3 1-15,7 0 2 0,6 1 8 16,-5-1 12-16,5 0 17 0,7 4 21 0,-7 0 19 16,7 4 2-16,7 0-3 0,-7-1-4 15,7 5-4-15,-1-1-6 0,7 4-1 0,0 0-11 16,0 0-14-16,7 0-10 0,-1 7-7 15,0-3-10-15,8 0-9 0,-8-1-3 0,8 4-2 16,-2-7-3-16,1 4-8 0,0-4-26 0,-6 0-59 16,6 0-69-16,-7-3-80 0,7-1-77 15,-6 0-103-15,-1-3-226 0,1 0-234 0,-7-1-55 16,7-3 57-16,-7 0 358 0,0-3 214 0</inkml:trace>
  <inkml:trace contextRef="#ctx0" brushRef="#br0" timeOffset="148263.4254">23015 17408 218 0,'14'-3'580'16,"-1"-4"189"-16,0 3-86 0,0 0-85 0,-1 1-95 16,2-1-143-16,-1 4-117 0,0-4-82 15,0 4-55-15,7-3-40 0,-8 3-34 16,8 0-67-16,-1 0-85 0,-5 0-96 15,-2 0-136-15,8 3-236 0,-13-3-74 0,6 4-60 16,0 0 43-16,-7-1 169 0</inkml:trace>
  <inkml:trace contextRef="#ctx0" brushRef="#br0" timeOffset="148421.0027">23238 17463 364 0,'-8'4'331'0,"2"3"154"0,0-3 84 16,6-4-32-16,-7 4-35 0,7-4-17 0,0 4-94 15,0-4-101-15,0 3-81 0,0-3-68 16,0 0-46-16,0 0-31 0,0 0-24 0,7 0-13 16,-1 0-15-16,0 0-48 0,8 0-75 15,-1 0-102-15,7 3-154 0,-8-3-314 0,8 5-123 16,-1-5-101-16,1 3 199 0,0-3 303 16</inkml:trace>
  <inkml:trace contextRef="#ctx0" brushRef="#br0" timeOffset="149063.5047">23843 17654 143 0,'0'11'554'0,"6"0"239"0,1-4-81 16,-7-3-122-16,0 3-108 0,7-3-140 0,-7-4-100 15,0 4-46-15,0-1-33 0,0-3-23 16,0 0-24-16,0 0-24 0,0 0-24 0,0 0-21 15,0-3-15-15,0-1-12 0,0 4-7 16,0-4-4-16,0-3-6 0,6 0 1 16,-6-4 0-16,0 0-3 0,0-4-1 0,0 1-2 15,0-5 2-15,0-3 0 0,0 0 0 16,0-4 0-16,6 5-3 0,-6-1 2 16,7-1 0-16,-7 1 1 0,7 4 0 0,-1 3 5 15,0 1 13-15,1 7 30 0,0-4 22 16,6 7 9-16,-1 4-6 0,2 0-1 0,-2 7-2 15,2 4-7-15,-1 4-2 0,7 3-1 16,-2 0-6-16,2 8 0 0,0 0 1 0,-1-1 1 16,1 5-8-16,-1-5-6 0,1 1-11 15,0-4-7-15,-8-4-6 0,2 1 8 0,-1-5 9 16,-7-6 0-16,0-1-6 0,2 0-10 16,-8-3-2-16,6-4-9 0,-6-4-5 0,6-3 2 15,-6 0-3-15,0-4-2 0,6-4 0 16,-6-3-7-16,0-5-8 0,0-2-17 0,0-8-2 15,0-4-4-15,0-3 5 0,0-8 5 16,0-3 9-16,0-4 10 0,0 4 3 16,0 0 4-16,-6 6 1 0,6 2 1 0,0 6 3 15,0 8 1-15,0-1 1 16,0 8 3-16,0 4 8 0,0 3 6 0,6 1 5 0,2 3 6 16,-8 4 8-16,6 3 6 0,0-3 1 15,7 7-2-15,-6 0 4 0,6 0-8 16,-1 0 2-16,8 3-5 0,-7 1-10 0,7 3-5 15,0 1-6-15,6-1-6 0,-1 0-1 0,1-3-1 16,7 3-6-16,-1-3-3 16,-5-1-8-16,11-3-22 0,-4 0-47 0,-2 0-49 15,1-3-47-15,-1-1-52 0,-5 4-61 16,-2-4-40-16,-5 1 10 0,-8 3 2 0,2 0-47 16,-1 0-120-16,-6 0-171 0,-7 0-53 15,6 0-20-15,-6 3 24 0,-6-3 258 0</inkml:trace>
  <inkml:trace contextRef="#ctx0" brushRef="#br0" timeOffset="149533.2858">24611 17020 75 0,'0'0'434'0,"-6"4"296"0,6-4 38 16,-6 3-109-16,6-3-43 0,0 4-116 0,-8-4-110 15,8 4-90-15,0-1-69 0,0-3-31 16,0 4-36-16,0 0-32 0,0-1-28 0,8 1-27 16,-8 0-18-16,0 0-12 0,0 3-9 15,6 0-8-15,-6 4-3 0,0-3-2 16,6 2 0-16,-6 1 1 0,0 4-2 0,0-4 11 16,0 4 0-16,0-1 1 0,0-3 2 0,-6 4-6 15,6 0 6-15,6-1-2 16,-6 1-4-16,0-4-2 0,7 4 7 0,-7-1 9 15,7 1 6-15,-1-4 2 0,0 3 0 0,1 1 4 16,-1-4 2-16,8 4 4 0,-8 0 0 16,7-1 4-16,0 1 11 0,0-1 4 0,-6 1 8 15,6 0-4-15,-1-1-5 16,2 1 6-16,-1-1-2 0,0 2 3 0,0-5 0 0,-1 3 1 16,-4-3 13-16,4 0 11 0,-5 4 14 15,0-4 12-15,-1 0-3 0,0 3-15 0,-6 1-89 16,0 0-33-16,-6 3 0 15,0 4 0-15,-1 0 0 0,-12 0 0 0,-1 7 0 0,-6-3 0 16,-1 7 0-16,-5-4 0 0,-7 4 0 16,0 0-193-16,7 0-183 0,-8-4-123 0,7 1-134 15,8-5-178-15,-1-3-205 0,6-4-339 16,0 1 58-16,8-8 322 0,-8-4 425 0</inkml:trace>
  <inkml:trace contextRef="#ctx0" brushRef="#br0" timeOffset="151501.5092">8551 16672 84 0,'6'-3'40'15,"-6"3"1"-15,0-4-6 0,7 0-9 16,-7 1-6-16,6 3-6 0,-6 0-6 16,0-4-2-16,6 4-3 0,-6-4-1 0,0 4 0 15,8-3-2-15,-8 3 0 0,0-4-2 16,6 4-6-16,-6-4-7 0,0 4-5 0,0 0-3 16,6-3 4-16,-6 3 1 0,0 0 2 15,7 0 5-15,-7 0 3 0,0 0 4 0,0 0 0 16,0 0 1-16,0 0 0 0,7 0 0 15,-7 0 1-15,0 0 0 0,0 0 1 16,0 0-1-16,0 0 0 0,0 0-1 0,0 0-1 16,0 0-35-16</inkml:trace>
  <inkml:trace contextRef="#ctx0" brushRef="#br0" timeOffset="152487.8719">8121 17801 152 0,'0'3'85'0,"0"1"39"0,0-4 1 15,0 4-7-15,0-4-3 0,0 0 10 0,0 3-3 16,0-3-9-16,0-3-12 0,0 3-8 0,0 0-5 16,0-4-3-16,7 0 2 0,-7 1 9 15,0-5 2-15,0 1 3 0,0-8 3 0,0 4-1 16,0-4-10-16,0 1-9 0,0-4-1 15,0-1 0-15,0 1 4 0,0 0-5 16,0-4-14-16,0 3-19 0,0 1-14 0,0 0-9 16,6-1-3-16,-6 5 3 0,6-1 17 15,-6 1 20-15,14 3 19 0,-8 0 23 0,7 3 26 16,0 1 9-16,0 3-1 0,13 0-7 16,-6 8-13-16,13 0-11 0,-1 6-13 0,7 6-12 15,0-2-15-15,7 8-14 0,-1 4-10 16,1-1-10-16,5 4-7 0,-5-3-2 15,-7 4-3-15,1-5-4 0,-7 1 1 0,-8-8-2 16,1-3-3-16,-6-4 12 0,-7 0 22 0,-6-4 24 16,5-3-2-16,-5 0-12 0,-7-1-15 15,6-3-13-15,-6-3-9 0,0-1-6 0,0 0-10 16,0-7 2-16,0 0-2 0,-6-7 0 16,6-1-6-16,-7-6 3 0,1-8-1 0,0 0-1 15,-1-11 0-15,-6 0 0 16,7-3 0-16,-8-1 0 0,8-4 0 0,-1 5 0 0,1-1 0 15,-1 8 0-15,7 3 0 0,0 8 0 16,0 0-3-16,0 3 5 0,7 0 1 0,-1 8 4 16,7 0 0-16,-7 3 7 0,14-3 0 15,-6 3 4-15,5 4-2 0,1-4-4 16,6 4-2-16,-1 0 1 0,1 1-8 0,7 2 1 16,7-3 2-16,-2 0-1 15,1 4-1-15,0 0-8 0,7-1-22 0,-7 1-42 0,0 3-57 16,-6-3-69-16,0 4-75 15,-1 3-101-15,-7-5-244 0,2 5-103 0,-14 0-55 16,6 5 74-16,-12-2 147 0,0 1 239 16</inkml:trace>
  <inkml:trace contextRef="#ctx0" brushRef="#br0" timeOffset="152975.2638">9182 17090 192 0,'-12'4'484'0,"5"-1"189"0,0-3-33 16,7 4-138-16,-6-4-25 0,0 3-75 0,6-3-84 15,0 4-81-15,0-4-65 0,0 4-51 16,0-4-40-16,6 3-27 0,0 1-20 16,8 0-13-16,-2-1-8 0,2 5-4 0,-1-5-1 15,7 5-2-15,-8-1-4 31,8 0 2-31,-7 4 2 0,7-3-1 0,-8 2 2 16,2 1-2-16,-8-3 2 0,7 3-5 0,-7 0-1 0,-6 0-1 0,7 0 5 0,0 0 0 0,-7-4-1 16,0 4 0-16,0 0 3 0,6-4 0 15,-6 1 1-15,0-1 0 0,0 4 3 0,6-4 9 16,0 1-4-16,-6-1 6 0,8 1 4 16,4 3-1-16,-5-4 2 0,0 0-2 0,6 1 1 15,-1 3 2-15,8-4 3 0,0 4 10 16,-1-4-1-16,1 4 4 0,0 0-4 0,5 0 4 15,-5 0 0-15,0-4 8 0,-1 5 22 16,0-1 21-16,1-4 23 0,-7 4 11 16,0 0 11-16,-6-4-6 0,-1 0-20 0,1 4-20 15,-1 0-22-15,-6 0-21 0,0 0-17 16,0 4-10-16,0-1-9 0,-6 2-7 0,-7 2-5 16,6 0-15-16,0 0-29 0,-5 4-50 15,5-4-55-15,-6 1-60 0,6-1-76 0,1-3-82 16,0 0-42-16,-1-1-86 0,7-6-224 15,-7-1-123-15,7 0-41 0,0 0 53 0,0-7 340 16</inkml:trace>
  <inkml:trace contextRef="#ctx0" brushRef="#br0" timeOffset="156967.2039">11078 16863 188 0,'0'-4'126'0,"0"-3"60"0,0 3 17 16,0-3 33-16,-7 3 6 0,7-3-12 0,0-1 5 16,-7 1-19-16,1 0-24 0,6-4-24 15,-6 4-22-15,0-1-19 0,-2 0-21 0,2 2-14 16,0-2-6-16,-1 4 18 0,1-3-8 16,-8 3-10-16,8 1-16 0,0-1-3 0,0 0-5 15,-2 1 4-15,2 3 10 0,0 0 7 16,-1 0 7-16,-6 3-4 0,6 5 0 15,1-5-1-15,0 8-1 0,-1 1-2 0,0-1-9 16,1 3-9-16,0 4-3 0,-1 4-8 16,0 0-9-16,7 0-8 0,0 4-3 0,0 0-8 15,0-4-4-15,0 3-3 0,7-3-2 16,-7 0-4-16,7 0-3 0,-1-3-1 16,0-5 0-16,8 5-3 0,-8-5 0 15,0-3-1-15,7 0-2 0,-6-4-2 0,0 1 0 16,5-1 0-16,-4 0-3 0,4-7-14 0,-6 4-12 15,1-4-13-15,6 0-7 0,-6 0-4 16,5-4 0-16,-4-3 1 0,4 0 5 0,-6-1 10 16,1-3 9-16,6 4 8 0,-6-4 8 15,-1 4 5-15,1 0 3 16,0-1 2-16,-1 1 10 0,0 3 10 0,1 1 12 0,-7 3 12 16,13 0 1-16,-7 3 1 0,1 1-6 15,6 3-3-15,-6 1-10 0,5 2-4 0,2 1-6 16,-2 0-2-16,2 0-3 15,5 4-6-15,-5 0 2 0,4-1-4 0,2-3-1 16,-7 1 4-16,7-1-3 0,-8-1 4 16,8-2-4-16,-7-5 1 0,1 5 1 0,-2-8-3 15,-6 0 3-15,8 0-3 0,-8 0 1 16,8-8-1-16,-8 5-1 0,1-8 3 0,-1 0-2 16,0-1 0-16,1-6-1 0,0 0 0 15,-7 0-3-15,6-8 2 0,-6 4 1 0,0-7 0 16,0 3 0-16,0 0 0 0,0 1 0 15,-6 3 0-15,6 0 0 0,-7 0 0 16,7 3 0-16,-7 1 0 0,7 0 0 0,0 3 0 16,-6 1 0-16,6-1-2 0,6 4-2 15,-6 0 3-15,0-3-3 0,7 3 3 0,-7 0 1 16,7 3 0-16,-1-3-2 0,0 4 1 16,1-4 3-16,0 3 1 0,6 1-2 0,-7 3 5 15,0-3 4-15,1 3 4 0,6 1 4 16,-7-1 4-16,2 4 7 0,4-4 5 0,-5 4 3 15,-1 4-1-15,1-4 3 16,-1 4-2-16,1-1-3 0,-1 1-9 0,0 3-1 0,2 1-6 16,-2-1 1-16,7 0-2 15,-6 4-2-15,-1 0 3 0,7 1-2 0,0-1-3 16,-6 3 8-16,12-3-1 0,-6 4 7 0,0-1 5 16,7-3 12-16,0 4 11 0,-1-4 9 15,0 3 22-15,0-3 5 0,1 5 3 16,0-6-6-16,-1 1 1 0,1-3-2 0,0 3-2 15,-1 0-13-15,1-4-2 0,0 4 1 16,-8-4-1-16,8 0 0 0,-7 1 3 0,-7-1-2 16,8 0 0-16,-8-3-1 0,0 3-10 15,0 1-10-15,1-1-6 0,0 0-20 16,-7 5-6-16,0-1-6 0,0 0 2 0,-7 3-2 16,0 1-5-16,1 3-5 0,0-3-31 15,0 7-67-15,-8-4-90 0,8 1-116 0,-7-1-144 16,-1 4-197-16,8-8-294 0,0 1-309 15,0 0 37-15,-2-5 400 0,2-2 345 0</inkml:trace>
  <inkml:trace contextRef="#ctx0" brushRef="#br0" timeOffset="157593.4443">12680 17288 285 0,'13'-4'584'0,"-7"4"187"16,1-4-87-16,0 1-50 0,-7-1-105 16,6 0-129-16,-6 1-99 0,6-1-83 15,-6 0-63-15,0-3-47 0,0 0-35 0,-6-1-25 16,6 1-12-16,0-4-14 0,-6 4-8 0,-1-5-6 16,0 1-2-16,1 1-1 0,0-5-3 15,-1 4-8-15,-6-4-20 0,6 1-5 16,-5-1-5-16,-2-3 3 0,2 3 1 0,-2-3 0 15,-5-4 3-15,5 3 3 0,2-3 12 16,-8 4 4-16,1-4 2 0,5 0-1 0,2 4 9 16,-2-4-3-16,2 7 5 0,5-3-1 15,-6 0 4-15,6 3 3 0,7 4-1 0,-6-4 7 16,6 5 0-16,0-1 7 0,0 3 2 16,0 0 9-16,6 1 2 0,-6 4 13 15,7-1 8-15,0 0 4 0,6 4 0 16,-7 4-2-16,7-4-5 0,0 7-2 0,7 0-9 15,-7 1-4-15,6 3-5 0,0 4-4 16,1-1-6-16,-7 5-2 0,7-1 4 0,-8 4 4 16,2 0 4-16,-8 4-1 0,1-1-1 15,-7 5 0-15,0-5-3 0,0 4-1 16,-13 1-4-16,7-1-2 0,-8 0-3 0,2-3-1 16,-2 0-1-16,-5-5-3 0,5 2-1 0,2-5-1 15,-2 0 0-15,2-3 0 0,-1-4-6 16,6-4 3-16,-6-3-5 0,0 0-1 15,6-4-1-15,-5-4 0 0,5 0 4 0,1-7-2 0,-8 0-6 16,8-3 0-16,0-8-4 16,-2-1 5-16,2-2 2 0,0-4 1 0,0-1-3 15,6 1-8-15,-7-4-3 0,7 4-8 16,0 3-15-16,0 1-21 0,7-1-22 0,-7 4-30 16,0 0-30-16,6 7-37 0,-6-3-34 15,6 7-27-15,0 0-60 0,-6 0-100 0,8 4-198 16,-8-1-81-16,6 1-77 0,0 0 23 15,-6 3 141-15,7 4 250 0</inkml:trace>
  <inkml:trace contextRef="#ctx0" brushRef="#br0" timeOffset="158001.9134">13097 16954 18 0,'0'-3'338'0,"0"3"266"15,6-4 89-15,-6 0-69 0,7 1-36 16,-1-1-48-16,1 0-98 0,-1 1-93 15,1-1-73-15,6 4-58 0,0-7-19 0,6 3-36 16,-6 4-31-16,7-3-28 0,6-2-30 16,-6 2-13-16,5 3-14 0,1-4-14 0,1 4-9 15,-1 0-3-15,0 0-4 0,0 0-1 16,7 0-4-16,-7 0-5 0,-1 4-5 0,-5-4 3 16,6 0 0-16,-7 0-4 0,1 0 3 15,-6 3-3-15,5-3-7 0,-6 0-23 0,-6 0-37 16,5 0-39-16,-12 0-60 0,6 0-63 15,2 0-36-15,-8 0-34 0,6 0-72 16,-6 0-150-16,0 0-172 0,0 0-79 0,0 5-4 16,0-5 88-16,-6 0 311 0</inkml:trace>
  <inkml:trace contextRef="#ctx0" brushRef="#br0" timeOffset="164428.9151">4506 17097 92 0,'0'-3'68'0,"7"-1"7"0,-7 0 0 15,0 1-2-15,0-1-7 0,7 0-6 0,-7 4-2 16,0-3-2-16,0-1-2 0,6 0-1 16,-6 1 4-16,0 3-5 0,6-4 0 15,-6 4 2-15,7-4 2 0,-7 0 8 0,7 4 14 16,-7-3 17-16,6 3 20 0,-6 0 29 16,0-4 39-16,6 4 28 0,1 0 22 0,-7 0 11 15,6 4-25-15,1-4-11 0,0 3-3 16,-1-3-27-16,0 8-31 0,2-4-28 0,4 3-21 15,-6 4-20-15,1 0-12 0,6 0-18 16,-6 3-5-16,5 1-4 0,-4 0-5 16,4 3-9-16,-6 0-1 0,8 5-3 0,-8-5-6 15,1 4 1-15,6-4-2 0,-6-3-8 16,-1 3 2-16,0 0-3 0,0-3 3 0,2-4-1 16,-8 0 4-16,6 0 0 0,0 0 9 0,-6-4 24 15,7 1 29-15,-7-5 27 0,0 1 13 16,0 0-11-16,6-1-23 0,-6 1-24 15,0-4-18-15,0 3-13 0,0-3-8 16,0 0-6-16,-6 0-4 0,6 0-2 0,0-3-2 0,0-4-4 16,-7-4 2-16,7-4-3 15,0-3 2-15,-6-5 0 0,12-2-2 0,-6-4 2 16,7-4 1-16,-1-4 0 0,1 0 0 16,6 1 0-16,-7-1-2 0,8 1-2 0,-2 6 6 15,8 1-2-15,-7 0 0 0,1 7 0 16,4 0 0-16,-4 4-3 0,5 2-1 0,-5 2 3 15,4 3 1-15,-4 4 0 0,5-1-2 16,-5 1 3-16,-2 3-1 0,8 1 0 0,-7-1 0 16,0 4-5-16,6-4-33 0,-5 4-45 15,5 0-51-15,-6 4-62 0,6-4-78 16,-5 4-145-16,6-1-227 0,-8 1-169 0,8 0 37 16,-7-1 111-16,-1 5 294 0</inkml:trace>
  <inkml:trace contextRef="#ctx0" brushRef="#br0" timeOffset="170831.1905">5451 16863 46 0,'0'-4'79'0,"0"0"5"0,0 1-4 16,0 3 9-16,6-4-1 0,-6 0-3 16,0 4 1-16,0-3-2 0,0 3 8 0,6-4-8 15,-6 4-12-15,0 0 0 0,0-4 6 0,8 4-2 16,-8 0 1-16,0-3 5 0,6 3 5 15,-6 0 5-15,0 0 9 0,6-4 2 0,-6 4 2 16,0 0 0-16,7 0 3 0,-7 0 10 16,0 0 21-16,0 0 27 0,0 0 10 0,6 0 19 15,-6 0 1-15,0 0-29 0,0 0-27 16,7 4-18-16,-7-4-20 0,0 3-20 16,0 1-20-16,0 0-17 0,6 3-14 0,-6-3-5 15,0 3-4-15,7 0-4 0,-7 4-4 16,0 0-4-16,6 4-1 0,1-4-4 0,-7 4 3 15,7-1-1-15,-7-3 1 0,6 4 0 16,0 0-3-16,1-5 3 0,0 5-4 16,5-4 1-16,-5 0-4 0,6 0 0 0,0 0 2 15,1 0-2-15,-2-3-9 0,8-1-21 16,-1 0-29-16,1-3-38 0,-1 0-38 0,1-1-44 16,0 1-68-16,-8-1-81 0,8-3-45 15,-7 0-136-15,0 0-68 0,-6 0 6 16,5 0 110-16</inkml:trace>
  <inkml:trace contextRef="#ctx0" brushRef="#br0" timeOffset="171129.7123">6226 16749 35 0,'0'-4'176'16,"0"1"75"-16,6-1 6 0,-6 4 16 0,7 0-21 16,-7-4-38-16,6 4-25 0,-6 0-44 0,7 0-46 15,-7 0-32-15,6 0-25 0,0 0-20 16,2 4-62-16,-2 0-129 0,0-1-146 15,1 1-100-15,-1 3 11 0,1 0 39 0</inkml:trace>
  <inkml:trace contextRef="#ctx0" brushRef="#br0" timeOffset="171353.4296">6317 17024 293 0,'6'11'278'0,"1"-4"158"0,0 4 92 15,-1 0 14-15,0 4-93 0,1 0-8 0,0-5-70 16,-1 5-85-16,1 0-65 0,-1-1-52 0,0 1-40 16,8 3-33-16,-14-3-26 15,12 0-18-15,-4 3-16 0,-8 0-14 0,6 1-8 16,0-5-2-16,1 4-6 0,-1-3-1 16,1 3-3-16,-7-3-9 0,6 0-20 0,1 0-35 15,-1-4-36-15,-6 3-36 0,6-3-47 16,2-4-55-16,-8 1-83 0,6-1-131 0,-6 0-60 15,0 1-124-15,6-5 26 0,-6-3 43 16,0 4 215-16</inkml:trace>
  <inkml:trace contextRef="#ctx0" brushRef="#br0" timeOffset="172396.8741">5542 17317 66 0,'0'0'66'0,"0"-4"4"0,0 4-10 15,0 0 1-15,0 0-7 0,0 0-10 16,-6-4-7-16,6 4-11 0,0 0-5 0,0 0-4 16,0 0-3-16,0 0 0 0,0-3-1 15,0 3 3-15,0 0 0 0,0 0-5 0,0-4-1 16,0 4-3-16,0 0-5 0,0-4 1 16,0 4-2-16,0 0-1 0,6-3 2 0,-6 3-1 15,0 0-11-15,0-4-19 0,0 4-23 16,0 0-17-16,0-3-10 0,0 3 10 0,0-4 22 15,0 4 14-15,0-4 10 0,0 4 6 0,0-3 6 16,0-1 3-16,0 4 2 0,0-4 2 16,6 4 1-16,-6-3 0 0,0-1 1 15,0 4-1-15,0-4 1 0,0 1 1 16,7-1 3-16,-7 0 11 0,0 1 3 0,0 3 0 16,7-4-1-16,-7 0-2 0,0 1-1 15,6-1 0-15,-6-3 2 0,0 3 1 0,6 1 6 16,-6-1 8-16,0 0 7 0,7 1 6 15,-7-5 10-15,6 4 9 0,-6 0 9 0,7 1 10 16,-7-1 11-16,0 1 17 0,7-1 11 16,-7 4 7-16,6-4 13 0,0 1 16 0,-6-1 32 15,8 4 29-15,-2 0 26 0,0-4 0 16,-6 4-23-16,13 0-33 0,-6 0 17 16,6 4-15-16,-7-4-22 0,8 4-14 0,4-1-19 15,-4 5-11-15,-1-5-23 0,7 8-13 16,-2-4-9-16,2 5-11 0,0-1-4 0,-1 0-12 15,7 3-4-15,-6 1-10 0,-1 0-8 16,1-1-2-16,0 1-2 0,-1-1-10 0,-5 1-1 16,4-4-1-16,-4 0 8 0,-1 0 16 15,-7 0 13-15,8-3 26 0,-8-1 22 0,0 0 11 16,0 0 0-16,-6 1-6 0,8-5-11 16,-16 8-14-16,8-3-11 0,-6 3-14 0,-6 3-15 15,-2 5-12-15,-11-1-6 0,-1 4-10 16,-1 4-6-16,-11-1 2 0,-2 4 0 15,1 1-4-15,0-1-7 0,-1 1-19 0,8-5-27 16,-1-3-39-16,8-4-52 0,5-3-45 0,0-7-48 16,1-1-80-16,6-3-107 0,6-1-147 15,-5-6-56-15,5-1-100 0,0-3 59 16,1-5 49-16,0 1 271 0</inkml:trace>
  <inkml:trace contextRef="#ctx0" brushRef="#br0" timeOffset="173163.956">6590 16951 64 0,'7'-4'73'0,"-7"0"13"0,0 1 23 0,0-1 29 16,6 4 22-16,-6-4 62 0,7 4 44 0,-7 0 20 15,7 0 54-15,-7 0 8 0,6 4-33 16,0 0-64-16,1 3 9 0,0 0-33 0,-1 4-42 16,0 0-37-16,1 4-41 0,0-1-23 15,-1 5-21-15,1-1-13 0,-1-3-15 0,-6 3-10 16,6 1-9-16,2-5-4 0,-8 4-3 16,6-3-3-16,-6-4-2 0,6 0 3 0,-6 0 3 15,0-4 15-15,6 4 12 0,-6-7 2 16,0 4-5-16,0-5-8 0,0-3-13 15,0 4-3-15,0-4-7 0,0-4-2 0,7-4-1 16,-7 1 0-16,0-7 3 0,7-5 1 16,-7 1-2-16,6-4-2 0,-6 0 0 0,7-3 0 15,-7 2 2-15,6 5-1 0,0 0-1 0,-6 3 6 16,8 1 4-16,-2 3 15 0,0 3 12 16,1 1 18-16,6 3 9 0,-7 4-3 15,1 0-6-15,6 4-9 0,0 3-7 0,0 1-2 16,0 6-1-16,0-3-8 0,0 7-8 15,0 1 0-15,1 3-8 0,-2 4-3 0,1-5-6 16,-6 5-7-16,6 0-37 0,-7-4-53 16,0-1-73-16,8 2-86 0,-8-9-133 15,0 1-236-15,2 0-52 0,4-8-80 0,-5 0 36 16,-1-3 204-16</inkml:trace>
  <inkml:trace contextRef="#ctx0" brushRef="#br0" timeOffset="173732.6593">7229 17211 23 0,'13'-7'194'0,"0"-1"135"0,0-3 105 16,-7 4 53-16,8-1 36 0,-8 1-56 15,0 0-9-15,1-1-72 0,-1 5-105 0,1-5-83 16,0 1-62-16,-7 0-49 0,6-1-28 16,-6-3-23-16,0 4-14 0,0-4-7 15,0 0-15-15,-6 0-11 0,6-4-11 16,-7 4-7-16,0-3 3 0,1-5 5 0,-1 5 9 15,1-1 2-15,-8-3 1 0,8 3 6 16,0 1 2-16,0-1 1 0,-8 0 0 0,14 4 3 16,-6 0 3-16,-1 0-1 0,7 0 2 15,-6 4-2-15,6-4 2 0,0 4-2 0,0-1 2 16,0-3 0-16,0 4 3 0,6 0 8 16,1 0 1-16,-7-1 8 0,6 5 14 15,8-5 13-15,-8 5 12 0,0-2 4 0,8 5-1 16,-2-3-6-16,-5 6-2 0,6-3 4 0,0 5 2 15,0-2 3-15,0 5 11 0,0-1 13 16,0 0-3-16,-6 4-11 0,-1 4-13 0,0 3-12 16,1 0-16-16,-7 4-6 0,0 4-5 15,0 3-6-15,-7 1-8 0,7-1-3 16,-6 0-3-16,0-3-6 0,-1 3 2 0,1-3 0 16,-1-4 5-16,0 0 1 0,1 0-1 15,-7-4 1-15,6-4 3 0,1-2-5 0,0-1 4 16,-1-4-4-16,0-3-2 0,1-1-7 15,-7-3 1-15,7-3 0 0,-8-1-7 0,8-7 1 16,-7 0 0-16,0-8 4 0,6-2-1 16,-5-1 5-16,-2-4 2 0,1-3-2 0,6 3-16 15,1-3-30-15,0 7-34 0,-1-4-35 16,1 8-31-16,-1 0-30 0,7 3-6 16,0 0-22-16,0 0-33 0,0 4-53 0,7 4-94 15,-7-4-186-15,6 4-51 0,1 0-85 16,-1-1 3-16,0 1 176 0,1 3 210 0</inkml:trace>
  <inkml:trace contextRef="#ctx0" brushRef="#br0" timeOffset="174265.5689">7867 16943 124 0,'0'4'387'0,"-7"-4"244"0,7 4 55 15,-6-4-91-15,6 0 7 0,0 3-75 0,0-3-106 16,6 0-94-16,-6 0-69 0,7-3-51 16,6 3-24-16,0-4-32 0,7 0-28 15,0 1-22-15,5-5-20 0,1 5-21 0,6-5-13 16,1 5-11-16,-1-4-8 0,1 2-2 16,0-2-7-16,6 3-6 0,-13 1-3 0,7-1 1 15,-7 0-5-15,-1 1 0 0,-5-1-1 16,-7 4-3-16,7-3-8 0,-7 3-36 0,-6-4-72 15,5 4-90-15,-5-4-124 0,0 4-102 16,-1-3-211-16,-6 3-292 0,7-4-77 0,-7 4 76 16,0-4 387-16</inkml:trace>
  <inkml:trace contextRef="#ctx0" brushRef="#br0" timeOffset="178784.6431">10088 17782 34 0,'0'-3'87'0,"-7"-1"9"0,7 4 7 0,-6-4 11 16,-1 0 4-16,7 1 2 0,-6-1 17 0,6 0-4 15,0 1-8-15,-6-5-13 0,6 5-9 16,0-1-9-16,0-3-4 0,0-1 13 0,6-2 12 16,-6-1 12-16,6 0 9 0,1 0 19 15,-1 0 14-15,8 0-3 0,-2-4-8 0,2 4 8 16,-2 0 30-16,8 0-3 0,-7 0-5 15,7 0-25-15,-8 0-23 0,2 4-19 16,-1-1-16-16,7 1-9 0,-8 3-8 0,1-3-3 16,0 3-6-16,0 1-7 0,1-5-8 15,-2 5-5-15,8-1-5 0,-7 1-6 16,7-1-3-16,-2-3-6 0,9 3-7 0,-1 0-6 16,0-4-1-16,0 2-4 0,7-2-3 15,6 4-4-15,-1-7-4 0,2 4-4 0,5 0 1 16,1-4-1-16,0 0 1 0,0 0-2 15,5 0-3-15,-5 0-2 0,7-4 0 0,-2 4 0 16,1-3-6 0,-6 2 10-16,6-2-2 0,0 3-2 0,0 0 0 0,0 0 0 0,1 0 5 15,-8 4-3-15,7-4 4 16,-7 3 2-16,1 1-6 0,-1 0 5 0,2-1 2 0,-2 1 1 16,-6 0-3-16,0 3 2 0,6-3-3 15,-5 0-1-15,-1 2 4 0,0-2 1 16,1 0-7-16,-2 0-2 0,7-1-1 0,-5 1-4 15,5 0 3-15,2-4 11 0,-2 3 3 0,0-3-2 16,7 4-4-16,1-4 2 0,-1 0 1 16,6 0-6-16,0 0 0 0,7 0 4 15,1-4-2-15,-8 4 3 0,8 0-6 16,-1 0 4-16,0 4-1 0,-6-4 2 0,6 0 5 16,-6 4 5-16,-8 0-2 0,1 3 0 15,7-3-1-15,-14 3 3 0,8 0 1 0,-1 1 4 16,-7-1-5-16,1 4-2 0,-7-4 6 15,0 4-4-15,1 0-2 0,-1-3-1 16,-7 3-7-16,1 0 2 0,-1-4-1 0,1 4-6 16,-1 0 2-16,-6-4-3 0,7 4-2 15,-7-3 0-15,0 3 3 0,7-4-2 0,-7 4 0 16,6-4 2-16,-5 1 5 0,-2-1-2 16,8 1 0-16,-7-2 2 0,0 2-6 0,0-1 3 15,0 0-3-15,0 1-2 0,-7 3 0 16,1-4 0-16,0 0 0 0,-7 1 3 0,-1 3-2 15,2-4 0-15,-2 4-1 16,-4 0-7-16,4-3-15 0,-12 3-39 0,7 0-49 16,-1 0-57-16,-6-4-38 0,7 4-48 0,-7 0-74 15,0 0-128-15,0 0-226 0,0 0-74 16,-7-4-57-16,-6 4 81 0,1 0 323 16</inkml:trace>
  <inkml:trace contextRef="#ctx0" brushRef="#br0" timeOffset="179817.9716">11188 17745 282 0,'-6'0'230'0,"6"-3"78"0,-6 3 15 16,6-4-5-16,0 4 18 0,0-4-14 0,0 4-42 15,0-3-52-15,0 3-15 0,6-4-25 16,0 0-39-16,8 4-41 0,-8 0-32 0,7 0-21 16,0 0-19-16,-6 0-8 0,5 4-7 15,2 0-6-15,-2-1 3 0,-5 1 2 0,6 3 2 16,-6 1-1-16,-7-1-1 0,6 4 0 0,-6-3 0 15,0 6 6-15,0-3-2 0,-6 0 0 16,6 4 2-16,-7-1 2 0,1-3 2 0,-8 4 2 16,8 0 3-16,0-4 1 0,-8 4-3 15,8-4-11-15,0 0-7 0,-1-4-2 0,7 4-4 16,-6-4-3-16,6 0-2 0,0-3 4 0,0 3-1 16,0 1 7-16,6-5 8 0,-6 1 10 0,13 3 10 15,-7-3 4-15,2 0 2 0,4 3 0 16,1-3 6-16,0 3 4 0,7-4 9 0,-7 5 0 15,-1-1 4-15,8 0-3 0,-7 1 1 16,1-1 10-16,-2 1 7 0,-6-1-1 0,8 4 0 16,-8-4-16-16,1 1-13 15,0 3-14-15,-7 0-15 0,0-1-8 0,0 1-5 16,0 0-7-16,0 4-4 0,-7-4-2 0,0 4-31 0,7-5-67 16,-6 6-105-16,0-5-85 0,6-4-128 0,-8 0-284 15,8 0-243-15,0-3-79 0,8-4 220 16,-2-4 358-16</inkml:trace>
  <inkml:trace contextRef="#ctx0" brushRef="#br0" timeOffset="180348.8545">12087 17976 114 0,'26'-7'418'0,"-6"3"290"15,0 4 39-15,-8 0-115 0,1 0-37 0,-6-3-130 16,-7 3-129-16,7 0-101 0,-7 0-75 15,0 0-55-15,0 0-38 0,-7 0-24 0,0 0-13 16,1 0-12-16,6 0-6 0,-13 0-8 16,7 0-10-16,-8-4-15 0,2 4-2 0,-2-4-4 15,1 1 8-15,0-1-6 0,-6-3 0 16,5 3 9-16,-5-7 3 0,6 3 3 0,-6-3 4 16,5 1 1-16,2-1 3 0,-2 0 2 0,1-4 0 15,1 0 6-15,5 4 4 0,0-3 6 16,7-1 5-16,-6 4 2 0,6 0 1 15,6 0 0-15,-6 0 0 0,7 7 5 0,0-3 0 16,5 3 4-16,-5 1-3 0,13 6 2 16,-8 1-1-16,8 3-7 0,-7 1-6 0,7 3-6 15,0 4-1-15,-2 3 0 0,2 0-1 0,0 0 0 16,-7 4-4-16,0 0 3 0,-6-4 1 16,5 5-3-16,-5-1-2 0,-7-4 4 0,0 4-6 15,0-4 5-15,-7 0-3 0,7-3 4 0,-6 0-3 16,0-4 6-16,-1 0-1 0,0 0-4 15,1-4-5-15,0 1 6 0,-8-1 0 0,8-3 2 16,-7-4 3-16,-1 0 5 0,2 0-2 0,-2-4-4 16,2 0-1-16,-1-7 3 0,-1 0-4 15,-4-3 4-15,4-4-6 0,-6-1 1 0,7-3-2 16,-6-4-2-16,6 1-3 0,0-1 2 16,6 1-3-16,-6-1-14 0,7 4-58 0,6 0-66 15,-6 0-77-15,12 0-90 0,-6 4-157 0,6-1-312 16,7 4-87-16,-6 4-63 0,6 0 201 15,0 1 320-15</inkml:trace>
  <inkml:trace contextRef="#ctx0" brushRef="#br0" timeOffset="180562.6557">12380 17723 330 0,'13'0'662'0,"-6"4"166"0,6-4-101 0,-7 0-28 16,8-4-141-16,-8 4-142 0,7 0-126 0,0-3-94 16,0-1-54-16,0 1-44 0,0-1-40 15,7-3-28-15,-1 3-73 0,1-3-107 0,0-1-94 16,5 1-128-16,-5 0-232 0,6-1-237 16,0 1-97-16,-7 3 58 0,1 1 367 15</inkml:trace>
  <inkml:trace contextRef="#ctx0" brushRef="#br0" timeOffset="180918.0666">12947 17540 159 0,'7'-7'516'0,"-1"3"214"15,0-3-44-15,1 0-136 16,-1 0-45-16,1-1-105 0,0 0-98 0,-1-2-79 15,8 2-63-15,-2-3-53 0,1 0-39 0,0 0-25 16,0 4-15-16,1 0-11 0,-2-1-5 16,1 1-3-16,7 3 5 0,-7 1 3 0,0-1 2 15,0 1 3-15,0 3 8 0,0 0 9 16,0 0 3-16,0 0 4 0,1 3 7 0,-2 1 9 16,-6-4 8-16,8 3 4 0,-8 1 6 15,1 0 4-15,-1-1-3 0,0 5-7 16,-6-5-9-16,8 5-11 0,-8-1-9 0,6 0-13 15,-6 4-8-15,-6 0-13 0,6 4 0 16,-8 0-1-16,2 3-6 0,0 4 0 0,-1-4-6 16,-6 8-18-16,6-4-51 0,-5 0-73 15,6 0-87-15,-2-4-91 0,2-3-105 0,6 0-214 16,-6-4-224-16,6-4-72 0,0-4 43 0,0 1 350 16,0-4 221-16</inkml:trace>
  <inkml:trace contextRef="#ctx0" brushRef="#br0" timeOffset="181130.8248">13246 17687 178 0,'7'4'545'0,"0"-1"257"0,-1 1-33 0,1 0 21 16,-1-1-92-16,0 1-135 0,2 3-77 0,-2 0-61 15,6 1-66-15,-5-1-57 0,6 0-51 16,0 1-60-16,1-5-48 0,4 5-35 0,2-5-32 16,0 1-24-16,5-4-18 0,9 0-9 15,-2 0-11-15,7-4-12 0,0-3-41 0,7-4-64 16,-1 4-75-16,1-1-75 0,0-3-77 15,-8 4 0-15,2 0 0 0,-1 0-162 0,-7-1-235 16,1 5-343-16,-7-5-82 0,-7 5 272 16,-5-5 378-16</inkml:trace>
  <inkml:trace contextRef="#ctx0" brushRef="#br0" timeOffset="183213.283">3282 17790 116 0,'0'0'126'0,"-7"0"64"0,7 0-18 0,0 0-17 16,0 0-7-16,0 0-7 0,0 0 0 0,0-4 3 16,0 4 0-16,0 0 17 0,0 0-3 15,7 0-3-15,-7-4-2 0,7 4 4 0,-1-3-9 16,7-1-16-16,0 0-16 0,0-3-16 16,7-1 19-16,0 1-3 0,-1 0-2 0,0-4-1 15,8 3-6-15,-2-2-8 0,8-1-10 16,-7-4-8-16,0 4-9 0,6 0-11 0,1 0-6 15,-7 0-4-15,6-3-10 0,1 2-4 16,7-3-5-16,-8 1-4 0,13-1-2 0,-6 1 1 16,14-5-5-16,-1 1 0 0,7-4-2 15,6 0-2-15,0 0 4 0,6-4-2 16,1 1-5-16,6-4-2 0,7-1-6 0,0 1 0 16,-8 0-4-16,8 3 1 0,-7 0-3 15,1 1-1-15,-2 2 2 0,-4-2-1 16,4 3-1-16,-12 0 0 0,1 0 0 0,-8 4 3 15,-6 0-2-15,1-1 0 0,-1 1-1 16,-13 3 0-16,-7 4 3 0,1 0-2 0,-7 4-4 16,0 0 5-16,-7-1-4 0,1 1 1 0,-7 3 1 15,0 1 0-15,0-1 0 0,1 0 0 16,-8 1 3-16,0 3 3 0,0-4 4 16,-6 4-2-16,0-4-13 0,7 4-39 0,-7 0-56 15,0 0-72-15,0 0-85 0,0 0-157 16,0-3-192-16,0 3-124 0,-7 0 8 15,7 0 109-15,-12 0 272 0</inkml:trace>
  <inkml:trace contextRef="#ctx0" brushRef="#br0" timeOffset="183797.4235">4506 17745 113 0,'-6'15'111'0,"-7"0"49"16,0 0-4-16,0-4-15 0,-1 0 14 16,8 0 0-16,-7-4 0 0,7 4-7 0,-7-4-15 15,6 0-17-15,1 1-15 0,0-1-13 0,6-3-10 16,-8-1-14-16,8 1-8 0,0 0-7 15,-6-1-3-15,6 1 8 0,6-4 8 0,-6 4 6 16,0-1 15-16,0 1 9 16,8-1-6-16,-8 2-2 0,6-2-9 0,0 0-10 0,1 2-10 15,6 2-6-15,-7-3-1 0,7-1-10 0,-7 4-7 16,8-3 1-16,-1 3-3 0,0-3 0 16,-7 3-1-16,7 1 3 0,-6-1 3 0,6-3-2 15,-7 3 6-15,1 0 2 0,0 1 2 0,-1-1 7 16,0-3 1-16,-6 3 7 0,7 0-3 15,-7 0-1-15,0 1-9 0,0 0-6 0,6-2-6 16,-6 2-8-16,-6-1-8 0,6 1-8 0,0-1 0 16,0 0-3-16,0 1-6 0,0-1-1 15,0 0 1-15,0 1 1 0,6-5 0 0,-6 4-3 16,7-3 2-16,-7 3 3 0,7 1-1 0,-1-5-1 16,0 5 0-16,8-1 2 0,-8 0 5 0,7-3 8 15,-6 3 11-15,12 1 21 0,-13 2 17 16,8-2 18-16,-2 0 14 0,2 3 8 0,-1 0 1 15,-7-4-4-15,8 4-11 0,-8 0-12 16,0 0-12-16,0 0-12 0,-6 3-12 0,8 1-9 16,-8 4-9-16,0-1-13 0,0 0-5 0,-8 0-4 15,2 4-39-15,0 0-65 16,0 4-114-16,-1-4-213 0,0 0-419 16,1-4-179-16,-1-3 65 0,1-4 361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1-07T10:37:18.0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7509 15353 51 0,'-6'-29'27'0,"-8"7"-1"0,8 0-8 16,-1 4-6-16,1-1-4 0,-1 1-1 0,7 4-3 15,0-2 0-15,-6 2-3 0,6-4-1 16,0 3-2-16,0 0 0 0,6-3-2 0,-6 0-1 16,0 0-1-16,7-1 2 0,-1-3 1 15,1 0 1-15,-1-3 0 0,0-1 1 0,2 0 2 16,4-3 3-16,-5 0 5 0,6-1 5 0,0-3 6 15,-1-3 7-15,2 3 4 0,-1-4 5 16,0 1 16-16,0-1 10 0,0-4 0 0,0 5-5 16,0-1-8-16,0 1-9 15,0 3-12-15,0-4-9 0,0 4-7 16,1 0-4-16,-2 0-3 0,1 0-1 0,-6 4-1 16,6-4-2-16,-1 3 1 0,-4 1-1 0,4 0 1 15,-5-4 5-15,0 4 5 0,-1 0 2 16,0-1 3-16,1 1-1 0,-7 3-1 0,6-3-4 15,-6 3-3-15,0 0-4 0,0 1 0 16,0-1-3-16,0 4-7 0,-6-3-9 0,6 2-9 16,-7 2-4-16,7-5-7 0,-6 4-7 15,0 0-6-15,6 0-12 0,-7 0-10 16,0 0-9-16,-5 0 4 0,4 0-1 0,2 4-19 16</inkml:trace>
  <inkml:trace contextRef="#ctx0" brushRef="#br0" timeOffset="2646.3551">5112 17665 27 0,'26'11'36'16,"7"0"3"-16,-1-4-5 0,7 4-5 0,0-3-4 15,-6-5-4-15,6 1-4 0,0-1-4 0,-6-3-2 16,5 0-2-16,-5 0-2 0,0-3-2 16,6-4 1-16,-13 3 0 0,7-3 1 0,-7-1 4 15,-1 1 5-15,1 0 7 0,-6-4 7 16,-1 3 10-16,1-3 3 0,0 0-3 0,-7 1 2 16,7-2 0-16,-8 1-2 0,2 0-1 15,-2 0-2-15,2 0-1 0,-1 0-2 0,-1 0-6 16,-4-3-4-16,4 3-5 0,-6 0-5 15,8-4-5-15,-1 4-2 0,-7 0-1 16,0-4-2-16,8 4 0 0,-8-3-3 0,0 3-1 16,8 0 1-16,-8-4-1 0,1 4 0 15,-1 0-2-15,8 0-1 0,-8 4-16 0,0-4-19 16,0 0-23-16,-6 3-13 0,8-3-27 16,-2 4-17-16,0 0-21 0,-6-1-25 0</inkml:trace>
  <inkml:trace contextRef="#ctx0" brushRef="#br0" timeOffset="4339.0296">4415 16918 42 0,'7'0'36'0,"-7"0"14"16,0 0 4-16,6 0 4 0,-6 0 14 15,7 0 18-15,-7 0 12 0,0 0 12 0,6 0 23 16,-6 0 39-16,0 0 19 0,6 0 10 16,-6 0 21-16,8 0 26 0,-8 0-14 0,6 0-30 15,-6 0-42-15,0 0-39 0,0 0-35 16,6 0-22-16,-6 0-17 0,0 3 3 0,7-3 0 16,-7 0-3-16,0 0-5 0,6 0-8 0,-6 0-11 15,0 0-9-15,0 0-6 0,0 0-1 16,7 0-6-16,-7 0-1 0,0 0-4 0,0 0-26 15,0 0-48-15,0 0-83 0,6 0-58 16,-6 0-113-16,0 0-133 0,0 0-51 16,-6 4-13-16,6-4 79 0</inkml:trace>
  <inkml:trace contextRef="#ctx0" brushRef="#br0" timeOffset="5680.3091">5268 17676 61 0,'-6'0'87'16,"6"0"26"-16,-6 4 41 0,-2-4 19 0,8 0 60 15,-6 3 55-15,6-3 25 0,-6 0 32 16,6 4-39-16,-7-4-58 0,7 0-62 0,-6 0-45 15,6 4-25-15,-7-4 9 0,7 0-14 16,-6 0-15-16,6 0-16 0,-7 3-14 0,7-3-7 16,-6 0-7-16,0 0-3 0,6 4 3 15,-8-4-1-15,8 0-2 0,-6 4-3 16,0-4-1-16,-1 3-1 0,7-3 2 0,-7 4 0 16,1-4-5-16,0 4 3 0,6-1-1 15,-7-3 1-15,1 4-3 0,-1-1-3 0,0-3-1 16,1 4-6-16,0 0-5 0,-1-4-4 0,0 3 1 15,7-3 1-15,-6 4-3 0,-7 0 5 16,13-4 2-16,-6 3 2 0,-8 1 1 0,14-4 1 16,-6 4 3-16,-8-1 1 0,8-3 0 0,0 4 0 15,0-4-8-15,-1 4-1 0,0-1-2 16,1-3-1-16,-1 4 6 0,-5-4 1 0,4 4-4 16,2-4-7-16,-6 4 2 0,4-4-6 0,-11 0-1 15,6 3-4-15,0-3-7 0,-7 0-1 16,8-3-2-16,-8-1-1 0,1 0-2 15,5-3 2-15,-5-1 0 0,-7-3 0 0,6-3-6 16,-6-4 7-16,7-1-1 0,-1-3 0 16,0-3 0-16,1 2 0 0,-1-2 0 0,2-1 0 15,4 4 0-15,1-3 0 0,0 3 0 16,0 0-3-16,7 3 2 0,-1 1 1 16,-6 3 0-16,13 1 0 15,-6-1-5-15,6 1 0 0,-7 3 1 0,7 3 3 0,0-3-2 0,0 4-3 16,0-1-2-16,0 1 5 15,7 3-3-15,-1-3 4 0,-6 7 1 16,13-4 1-16,-6 4 0 0,5 4 0 16,1 3 0-16,7 1 0 0,-6 7 3 0,4-1-2 0,2 5-1 15,-1 6 0-15,7 1-3 0,-6-1 2 0,0 4 4 16,-1 1 0-16,-5-1 1 0,-2 1 0 16,1-1-2-16,1-7-2 0,-8 4 0 15,0-8 0-15,0 0 0 0,-6-3 2 0,8-1 5 0,-8-3-8 16,0 4 4-16,-8-4 3 0,8-4 4 15,0 1 1-15,-6 3 9 0,6-7-3 0,-6 3-5 16,0-3-5-16,6 3-4 0,-7-3-2 16,-6-4 2-16,6 3 2 0,1-3-3 0,-8-3-9 15,8-1-2-15,-6-3-7 0,-2-1-5 16,8 1-10-16,-7-4-12 0,6 0-14 0,-6 0-12 16,7-4-18-16,0 4-14 0,-2-3-13 0,2-1-26 15,0-3-28-15,6-1-46 0,-7 5-82 16,7-4-108-16,0-1-5 0,7 1-40 15,-7-1-44-15,6 1 17 0,-6 0-9 0,6 0 77 16</inkml:trace>
  <inkml:trace contextRef="#ctx0" brushRef="#br0" timeOffset="6043.0859">5503 17199 264 0,'0'0'520'0,"0"-3"128"0,0 3-79 15,6-4-159-15,-6 4-120 0,0-4-35 16,0 4-53-16,7 0-47 0,-7-3-39 0,6 3-32 16,-6 0-24-16,7-4-16 0,0 4-14 15,-7 0-9-15,6 0-6 0,0 0-7 0,1 0-3 16,0 0 0-16,5-3-4 0,1 3 0 0,-6 0-14 16,6 0-26-16,1-4-38 0,-2 4-61 15,-6 0-100-15,8-4-96 0,-1 4-42 0,-7 0-83 16,8-3-89-16,-8 3-68 0,0-4 140 15</inkml:trace>
  <inkml:trace contextRef="#ctx0" brushRef="#br0" timeOffset="6470.6021">5816 16899 414 0,'0'-7'376'0,"0"-1"105"0,0 5-8 0,-7-1-106 15,7 1-114-15,0-1-85 0,0 0-46 16,0 1-20-16,0-1 17 0,0 0-10 0,0 4-19 16,0-3-18-16,0-1-18 0,7 4-10 0,-7-4-10 15,6 1-10-15,0 3-8 16,-6-4-2-16,14 4-10 0,-8-4 4 0,7 1-1 0,0 3 1 15,0-4-3-15,1 4 2 0,-2-4 9 16,1 4 11-16,0 0 11 0,0 0 17 0,-7 0 17 16,8 0 14-16,-8 4 11 15,0-4 0-15,2 4-4 0,-2-1-11 0,0 1-12 16,1 3-9-16,-7 4-4 0,0 4-3 16,0 3-4-16,0 0-1 0,-7 8-9 0,1 4-8 15,0 2-8-15,-8 5-11 0,8 0-3 0,-8-1-4 16,2 1-1-1,5-4-4-15,-6 0-16 0,6-7-41 0,1-1-51 0,0-6-54 16,6-1-55-16,0-7-101 16,0 0-165-16,0-4-39 0,6-3-27 0,-6-1 7 0,6-6-73 15,-6-1 149-15,7-3 214 0</inkml:trace>
  <inkml:trace contextRef="#ctx0" brushRef="#br0" timeOffset="6641.1359">5952 17222 148 0,'6'-4'454'0,"2"1"220"0,-8-1-11 0,6 4-160 16,-6 0-78-16,6 0-68 0,-6 0-59 15,6 4-38-15,-6-1-41 0,8 4-47 0,-8-3-45 16,6 3-45-16,0 1-26 16,1-1-21-16,-7 0-15 0,6 1-22 0,1-5-51 15,6 5-74-15,-7-1-107 0,8 0-194 16,-2 0-254-16,2-3-75 0,-1 0-145 0,-7-4 222 16,7 0 286-16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1-07T10:37:50.8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5268 3872 142 0,'0'0'91'0,"0"-4"31"15,-6 4-3-15,6 0-9 0,0 0 5 16,0-4 36-16,0 4 27 0,0 0 29 0,0-3 13 16,0 3 33-16,6 0-18 0,-6 0-27 0,0 0-26 15,7 0-27-15,-7 0-16 0,6 0-19 16,1 3 13-16,-1 1-8 0,7 0-15 16,-6 4-11-16,6-1-13 0,-7 4-9 0,8 0-12 15,-1 7-16-15,-7 0-12 0,7 4-8 16,-6 7-7-16,-1 1-6 0,0 7 0 15,2 3 0-15,-8 0 3 0,0 4-2 0,0-4 2 16,0 4 3-16,0-7 1 0,-8 0-2 16,8-8-6-16,0 0-2 15,0-7 5-15,0-4 12 0,0-3 25 0,0 0 20 0,-6-4 14 0,6-4 9 16,0-3-17-16,0 3-24 0,0-7-17 16,0 4-14-16,0-4-9 0,0-4-8 15,0 1-1-15,0-8-3 0,6-4 0 0,-6-3-3 16,8-8-2-16,-2-4 0 0,0-2-6 15,7-5 4-15,0 0 5 0,0 1-2 16,1-1 2-16,-2 4-8 0,8 4 9 16,-7-1-2-16,7 5-2 0,-8 7 0 15,8-1 0-15,-7 1 2 0,7 3-1 0,0 4 2 0,-2 0-5 16,2 4 2-16,7-1 6 0,-9 1-4 16,9 0-2-16,-1-1 0 0,0 5-3 0,-7-1 2 15,7-3 4-15,0 3 0 0,-6 4 1 16,7-3-3-16,-9-1-5 0,2 0 2 0,-7 4-17 15,7 0-49-15,-8-3-72 0,2 3-96 16,-1 0-176-16,0-4-220 0,-6 4-162 0,-1 0-98 16,0 0 272-16,-6 0 248 0</inkml:trace>
  <inkml:trace contextRef="#ctx0" brushRef="#br0" timeOffset="276.1714">6408 3898 258 0,'0'3'528'0,"6"1"104"16,-6 0-84-16,8-4-153 0,-8 3-118 15,6 1-12-15,0 0-39 0,1-1-46 0,-1 1-50 16,7 0-42-16,0-1-35 0,1 5-19 15,-2-5-10-15,8 1-8 0,-7 0-31 0,7-1-83 16,6 5-130-16,-7-1-161 0,1 0-67 16,-8 4-139-16,2-4-37 0,-2 8 32 0,-5 0 230 15</inkml:trace>
  <inkml:trace contextRef="#ctx0" brushRef="#br0" timeOffset="434.0525">6564 4184 342 0,'-12'3'404'0,"5"1"149"16,-6 0 24-16,6-4-115 0,1 3-96 15,6-3-23-15,-7 4-55 0,7-4-56 0,-6 0-50 16,6 3-37-16,0-3-19 0,-7 0-20 16,7 4-15-16,0-4-21 0,0 0-16 15,0 4-18-15,7-4-8 0,-1 0-11 0,1 3-3 16,6-3-15-16,0 4-76 0,6-4-123 16,1 4-226-16,6-4-318 0,0 0-162 0,0 3-52 15,-6-3 389-15,6 4 241 0</inkml:trace>
  <inkml:trace contextRef="#ctx0" brushRef="#br0" timeOffset="1106.9498">8772 4645 211 0,'0'-4'484'15,"-6"4"120"-15,6-3-60 0,0 3-145 16,0 0-101-16,-7 0-40 0,7 0-12 0,7 0-39 16,-7 0-39-16,6 0-32 0,-6 3-24 15,7 1-24-15,-1 0-19 0,8 3-17 16,-8 0-7-16,0 1-6 0,8 3-10 0,-8 0-4 15,0 3-3-15,1 1-7 16,-7-1-4-16,0 5-2 0,0-1-1 0,-7 1 0 0,1-1-3 16,-7 0 0-16,6 0-1 0,-13-3 3 0,8 0 0 15,-8-5-2-15,7 2 2 0,1-5 3 16,-2 1 8-16,1-5 6 0,0 1 0 16,6-4-5-16,-5 4-8 0,5-4 1 0,0 0-5 15,7 0-5-15,0 0-1 0,-6 0-1 16,12 0 3-16,-6 0 3 0,7 0 9 15,0-4 9-15,-1 4 3 0,0 0 3 0,8 0 4 16,-1 4 1-16,-1-1 1 0,8 1-3 0,0-1 2 16,-7 1 9-16,7 3 13 0,-8 1 13 15,8-1 24-15,-14 4 20 0,7 0-3 0,1 0-7 16,-14 3-22-16,6 2-19 0,-6 2-15 16,-6 4-19-16,-1 0-9 0,-13 3-7 15,8 1-5-15,-8-1-2 0,0 1-4 16,-6-4-31-16,7 0-65 0,-1 0-87 0,7-7-95 15,0-1-112-15,0-3-236 0,7-3-240 16,-1-5-66-16,7 1 62 0,7-8 271 16,-7 4 247-16</inkml:trace>
  <inkml:trace contextRef="#ctx0" brushRef="#br0" timeOffset="1623.8944">9229 5096 36 0,'32'-4'374'0,"1"-3"230"0,-7 3 23 0,-1 0-97 15,-5 1-120-15,0-1 10 0,-8 4-40 16,-5 0-40-16,6-4-35 0,-6 4-32 0,-1 0-41 16,-6 0-56-16,0 0-34 0,6 0-45 15,-6-3-32-15,0 3-20 0,0 0-16 16,0-4-13-16,0 4-7 0,-6-7-3 0,0 3 3 16,-1-3-6-16,-6 0-9 0,0-4 1 15,-1-1-4-15,2-2-1 0,-8-5-3 0,7 1 3 16,1-4-1-16,-8 4 5 0,14-4 4 15,-8 0-3-15,8 0 3 0,-1 3-4 0,1 1 4 16,6 4 1-16,6-5 1 0,-6 5 0 16,7 3 3-16,-1 0-2 0,8-1 6 15,-8 6-5-15,6 1 2 0,8 2 0 0,-7 3 5 16,7 3-3-16,0 2 0 0,-1 5-1 0,7 5 3 16,-13 0-5-16,6 7 4 0,-5 3 2 15,-1 4 4-15,-7 5-5 0,-6 2 1 16,0 4 1-16,-13 4-3 0,0 0-2 0,-6 0 1 15,-7 0 16-15,-1-7 8 0,-5-4 0 16,6-4 0-16,-1-3 0 0,-5-8-3 0,6-3 5 16,1-1 9-16,-2-7 29 0,7 1 7 15,1-4-12-15,0-8-16 0,5 1-17 0,1-2-11 16,1-5-10-16,-2-5-4 0,8 0-2 16,0-7 1-16,-1-3-4 0,7-4-6 0,0-8-3 15,7 0-49-15,-1 1-66 0,6-5-76 16,8 1-81-16,0 0-51 0,13 0-97 15,-1 2-222-15,1-2-193 0,6 7-89 0,-1 1 27 16,-5 6 376-16</inkml:trace>
  <inkml:trace contextRef="#ctx0" brushRef="#br0" timeOffset="1871.2696">10062 4671 402 0,'6'11'628'0,"7"-4"101"15,-6 0-138-15,0 0-84 0,5 1-74 16,2 3-97-16,-2-3-80 0,8-2-63 0,7-2-54 16,-9 4-48-16,9-5-28 0,5-3-23 15,-6 4-17-15,1 0-31 0,5-4-72 16,-6 3-112-16,-1-3-179 0,2 0-289 0,-7 4-19 15,-1-4-107-15,0 0-4 0,-5 0 327 16</inkml:trace>
  <inkml:trace contextRef="#ctx0" brushRef="#br0" timeOffset="2152.1519">10857 4572 357 0,'12'-4'620'0,"-5"4"106"0,-1-4-132 15,1 4-124-15,6 0-91 0,-7 0-96 0,1 0-52 16,6 0-34-16,-7 0-36 0,7-3-27 16,1 3-20-16,6 0-22 0,-2 0-17 0,2-4-18 15,-1 4-11-15,7 0-9 0,1 0-4 16,-1-4-6-16,0 4-2 0,-7 4-3 16,7-4 2-16,-6 0 10 0,0 4 10 0,-1 3 11 15,-13-3 3-15,8 3-2 0,-8 4-11 16,0 0-10-16,-6 4-9 0,-6 3-8 0,-6 4-2 15,-8 4-10-15,-7 3-1 0,-5 0-4 16,-7 8 0-16,-7-1-8 0,1 5-31 0,-1-4-72 16,7-4-68-16,6-1-81 0,7-10-133 15,7-3-227-15,6-5-141 0,6-7-82 16,1-7 12-16,6-3 266 0</inkml:trace>
  <inkml:trace contextRef="#ctx0" brushRef="#br0" timeOffset="2336.174">10973 4920 213 0,'14'0'620'0,"-2"4"188"15,2-1-108-15,-1 4-53 0,-7-3-109 0,8 7-111 16,-8-4-58-16,6 4-38 0,2 0 10 16,-1 0-28-16,0 0-51 0,0 0-69 0,0 1-52 15,6-1-47-15,1-4-36 0,7 4-19 0,-9-4-26 16,15 0-62-16,-7 1-70 0,7-5-75 16,-7-3-76-16,0 0-77 0,0 0-43 15,-1 0-111-15,-5 0-236 0,0-3-74 0,-7 3-30 16,-7-4 29-16,1 0 254 0</inkml:trace>
  <inkml:trace contextRef="#ctx0" brushRef="#br0" timeOffset="2914.1261">7821 4590 55 0,'-6'-4'347'0,"-7"0"193"0,6 4 22 0,7-3-64 15,-6-1-119-15,0 1-98 0,6 3-8 0,0-4-41 0,-8 4-35 16,8-4-32-16,0 1-25 0,0 3-24 0,8-4-11 16,-8 0-6-16,12 1 3 0,-5-1 10 15,12-3 8-15,8-1 6 0,5 1 4 0,13-4-5 16,20-3 9-16,20-5 6 0,26-3-9 15,26-4-11-15,13-3-13 0,19 0-15 0,7 3-8 16,0-3-9-16,12 3-10 16,1 1-3-16,7-1 4 0,-1 4 10 0,-6 4 0 0,6-4-1 15,-5 4 6-15,-8 3 0 0,0 0-4 16,7 4-5-16,-14 0-14 0,-5 0-9 0,-7 0-10 16,-7 0-9-16,-12 0-10 0,-8 4-3 15,-19 0-5-15,1-4-1 0,-21 3-8 0,1 1 5 16,-13-1-5-16,-8 1-2 0,-4 0 2 15,-8 3-2-15,-13-3-3 0,-7 3-6 16,-6 0-15-16,-13 1-14 0,-6 3-13 0,-7-4-46 16,0 4-79-16,-6-4-91 0,-7 1-68 15,0-1-48-15,0 1-21 0,-7-1-105 0,-6-3-259 16,0-1-107-16,-7 1-58 0,-6 0 92 16,-6-1 373-16</inkml:trace>
  <inkml:trace contextRef="#ctx0" brushRef="#br0" timeOffset="3288.5323">11013 3242 166 0,'-14'-11'337'0,"8"4"139"0,0-1 1 16,-8 1-5-16,8 0-48 0,0-1-48 15,-1 5-3-15,0-1-57 0,-6 0-53 16,7 4-40-16,0 0-28 0,-1 8-29 16,-6-1-20-16,7 4-17 0,-8 7-19 0,1 8-21 15,1 3-2-15,-2 12-18 0,2 6-12 16,-2 4-12-16,1 8-10 0,0 0-6 0,0 3-3 15,7-7-4-15,0-4-8 0,-2-3-6 16,-4-8-2-16,12-7-4 0,-7-4-2 0,0-3-6 16,7-8-30-16,0 1-42 0,0-8-62 15,0-4-35-15,-6 0-68 0,6 1-142 16,0-5-282-16,0 1-129 0,0-4-105 0,0 0 66 16,0 0 369-16</inkml:trace>
  <inkml:trace contextRef="#ctx0" brushRef="#br0" timeOffset="7002.5475">16047 3828 102 0,'6'0'254'0,"8"0"70"16,-1 0-5-16,0 0-49 0,0 0-22 0,-7 0 13 16,8 4-6-16,-8-4-10 0,7 0-10 15,0 3 14-15,-7 1 23 0,1 0-31 0,5-1-41 16,-4 1-37-16,-2 3-21 0,0 0-14 15,1 1-20-15,0 3-5 0,-1 4-15 0,-6-1-13 16,6 5-16-16,-6 6-15 0,-6 1-16 16,6 10-8-16,-13 5-3 0,0 6-11 15,-7 9-1-15,1-2-1 0,-7 5-3 0,0-4-1 16,0 0 0-16,6-11 3 0,1-4 3 16,5-7 18-16,-5-7 18 0,13-4 12 15,-1-8-4-15,0-3-11 0,1-7-16 0,6-1-9 16,-6-3-5-16,6-3-6 0,0-8-2 15,0 0 3-15,6-4-3 0,0-7-1 16,1-7 0-16,13-4 5 0,-1-7 2 0,7-4 9 16,7-4 3-16,0 0 10 0,5 1 4 15,-5 3 5-15,6 4 10 0,-7 7 5 0,1 4 2 16,-7 7-7-16,0 7-6 0,-13 0-1 16,7 8-7-16,-8-1-6 0,2 5-5 0,-2 3-6 15,2 0-1-15,-1 0-1 0,-7 0-10 16,8 3 0-16,-2 1 1 0,-5 4-4 0,6-5-2 15,0 5-64-15,0-1-87 0,0 0-79 16,-7 1-55-16,14-1-170 0,-14 0-303 0,8 4-80 16,-8-4-69-16,7 1 98 0,-7-1 354 15</inkml:trace>
  <inkml:trace contextRef="#ctx0" brushRef="#br0" timeOffset="7835.1277">17363 4150 32 0,'0'-3'218'0,"0"-1"103"16,6 0 43-16,-6 1-35 0,6-1-14 15,-6 0-4-15,0 1-7 0,0-1-6 16,0 0-3-16,0 1-7 0,0-1-64 0,0 0-62 16,0 1-44-16,0-5-32 0,0 5-29 15,0-1-11-15,-6 1-9 0,0-1-14 16,0-3-2-16,-2 3-6 0,-4 0 1 0,-1-3-6 16,-7 3 1-16,0 4 6 0,1-3 3 15,-1 3-1-15,1 0 1 0,-8 3 0 16,8-3 0-16,0 4-2 0,0 0-4 0,5-1-2 15,1 1 0-15,0 3 10 0,0-3 13 16,7 3 8-16,-1 0 9 0,7 4 5 0,0 4 2 16,0-4-1-16,7 7-2 0,-1 0-2 0,1 5-7 15,12-1 0-15,-6 7-2 16,7 0 5-16,6 0-4 0,-7 1-3 0,7 3 1 0,0-4-5 16,1 4-6-16,-1-3-6 0,0-5-1 15,-7 1-7-15,1-4-3 0,-1 0 2 16,-6-4 15-16,-6-4 25 0,5 2 32 15,-4-5 30-15,-8-1 10 0,6-2-7 0,-6-1-22 16,-6 0-17-16,6 1-20 0,-14-1-16 0,8-3-9 16,-14 3-16-16,1-3-5 0,-7-1-5 15,-1 1-6-15,-11-4-8 0,-1 0-12 16,-14 0-21-16,1-4-25 0,0-3-40 0,-6-4-44 16,6 0-42-16,-1-4-53 0,8-3-56 15,12-4-44-15,1-4-172 0,6-3-239 0,12 0-1 16,2-8-31-16,5-3 15 0,7 3 237 15</inkml:trace>
  <inkml:trace contextRef="#ctx0" brushRef="#br0" timeOffset="8004.5282">17310 3872 84 0,'39'-11'288'0,"1"0"137"16,-7 4 23-16,-7 3 6 0,-1-3-29 0,1 7-43 15,0-4-11-15,-6 4-55 0,-1-4-85 16,1 4-80-16,-7 4-50 0,7-4-38 0,0 0-63 15,-8 4-144-15,8-1-237 0,-1 1-149 16,-5 0-130-16,-2-1-60 0,2 5 56 0,-8-1 314 16</inkml:trace>
  <inkml:trace contextRef="#ctx0" brushRef="#br0" timeOffset="8555.6262">17740 4081 154 0,'-6'14'379'0,"6"1"189"15,0 3 38-15,-6-3-66 16,6 4-92-16,0-5-24 0,-8 5-80 0,8-1-72 16,0 4-58-16,-6-4-53 0,0 4-37 0,0 0-35 15,-1 0-27-15,-6 4-21 0,6-1-14 16,-5-3-7-16,-2 4-8 0,8-4-5 0,-8 0-5 16,8-4 2-16,-7-3-6 0,7-1 6 15,-1-3-2-15,7-3 1 0,-7-1-5 0,7-3 0 16,7-4-2-16,-7 0 0 0,7-8 0 15,6 1 0-15,-7-4 3 0,8-3-3 0,4-5 3 16,2 5-1-16,0-1 1 0,-7 0-5 16,7 0 4-16,-1 4 1 0,1 4 1 0,-8 3 3 15,2 4 1-15,-2 4-3 0,-5 0-1 16,6 3 0-16,-13 4 0 0,7 4 0 0,-7-4 0 16,0 7 2-16,0-3 2 15,0 3-3-15,0 0 0 0,-7 4-4 0,7-7 2 16,0 3-1-16,-6-3 1 0,6-4 6 15,0 0 1-15,0-4 2 0,0 1 0 0,0-5-2 16,6-3-2-16,1 0-3 0,5-7-1 16,2 0 0-16,5-4-5 0,1-4 4 0,6-7-3 15,6 0 1-15,1-4 2 0,6 1-2 16,0-1-1-16,-6 4 2 0,6 0 8 0,-13 0 12 16,6 8 6-16,-5-1 6 0,-8 8 4 15,7-1 6-15,-6 5 5 16,-8 3 2-16,2 0-1 0,-2 3 12 0,1 1 9 0,1 3 8 15,-2 1 0-15,-4-1 0 0,4 4 0 16,-5 3-6-16,6 1-16 0,-7 0-9 0,7 3-13 16,-7-3-3-16,8 3-13 0,-8 0-10 15,8 1 4-15,-8-5-6 0,0 1-52 0,1 0-91 16,-1-5-116-16,8 1-101 0,-8 1-255 16,0-1-342-16,1-8-97 0,0 5 78 0,-1-5 419 15,-6 1 217-15</inkml:trace>
  <inkml:trace contextRef="#ctx0" brushRef="#br0" timeOffset="9406.2897">13833 4238 288 0,'0'-3'290'0,"0"-5"129"0,0 5-13 16,0-1-32-16,0 0-75 0,0 4-40 0,0-3 7 16,0-1 61-16,0 4-18 0,0 0-54 0,0 0-50 15,0 4-36-15,6-1-27 0,1 5-25 16,-1 6-25-16,1 1-16 0,5 7-13 0,8 3-13 16,0 9-12-16,-1-1-7 0,7 3-7 15,0 1-8-15,1 0-5 0,-1-1-3 0,6-3 1 16,-5 0-4-16,-8-3 3 0,7-1-4 15,-6-4-7-15,-1-3-27 0,0-4-36 16,1 1-42-16,-7-5-53 0,7-2-104 0,-8-1-156 16,2-4-139-16,-8 0-21 0,7-3-74 15,1-4-13-15,-8 0 121 0,0-4 235 0</inkml:trace>
  <inkml:trace contextRef="#ctx0" brushRef="#br0" timeOffset="9631.4375">14425 4271 126 0,'0'-14'388'0,"7"-1"243"16,-7 8 75-16,0-4-117 0,-7 7-11 0,7 0-84 15,-6 4-100-15,-1 0-84 0,-5 4-68 16,-2 7-60-16,-6 0-40 0,1 7-24 0,-13 8-35 16,-1 7-25-16,-13 4-16 0,7 3-21 0,-6 4-4 15,-7 4-5-15,0-1-4 0,6 0-6 16,0-6-5-16,14-4-24 0,-1-8-36 15,13-7-41-15,1-8-40 0,6 1-32 0,7-7-71 16,-1-1-188-16,1-3-323 0,6-1-45 16,0-3-74-16,0-3 119 0,0-5 336 15</inkml:trace>
  <inkml:trace contextRef="#ctx0" brushRef="#br0" timeOffset="10042.8428">14471 4278 256 0,'33'-7'442'0,"-7"4"93"0,0-1-46 16,-7 0-93-16,1 4-72 0,-8-3-11 16,2 3 12-16,-8 0-65 0,7 0-69 15,-6-4-57-15,0 4-50 0,-1 0-32 0,-6 0-18 16,6 0-10-16,-6 0-13 0,6 0-2 0,-6 0-3 15,8 0-4-15,-8 0 3 0,6 0-3 16,0 0-1-16,-6 0-1 0,7 0 0 16,-1 0 0-16,-6 0 0 0,7 0 0 0,-7 0 3 15,7 0 3-15,-1 0-4 0,-6 0 2 16,6 0-1-16,-6 0 6 0,7 0 5 16,-7 0 2-16,7 0-3 0,-7 0-1 0,6 0 0 15,-6 0 0-15,6 0-3 0,-6 0-1 16,7 0 1-16,-7 0-1 0,0 0-2 0,7 0-2 15,-7 0 0-15,0 0 2 0,6 0-1 16,-6 0-3-16,0 0-1 0,0 0-6 0,0 0-32 16,7 0-60-16,-7 0-122 0,0 0-198 15,0 0-129-15,0 0-104 0,6-4-60 0,-6 4 28 16,0-3 298-16</inkml:trace>
  <inkml:trace contextRef="#ctx0" brushRef="#br0" timeOffset="10671.8054">14061 4132 100 0,'-7'-4'267'0,"1"4"109"0,-1-3 4 0,7 3-63 15,-6-4-41-15,0 4-52 16,-2-4-45-16,8 4-24 0,-6 0-8 0,0 0 3 0,-1 4 2 16,7 0 58-16,-13 3-6 15,6 4-32-15,-5 8-34 0,-2 3-31 0,2 10-24 16,-2 5-20-16,-5 7-18 0,6 7-12 15,0 4-6-15,-1 4-7 0,2-1-5 0,5-3 1 16,1-3-3-16,-1-1 7 0,7-7 3 16,7-7 3-16,-7-8 4 0,6-4 4 0,1-3 7 15,5-7-4-15,-4-4-8 0,4-7-4 16,8-1-11-16,-7-6-2 0,13-5-2 0,-6-6-4 16,12-5-1-16,-5-2-1 0,5-9 0 15,1-3 3-15,-8-7-5 0,8-4 1 0,-7-3 1 16,0-1 0-16,0-4 0 0,-6 1 3 15,-8 3 0-15,2 8 20 0,-1 4 30 0,-7 2 26 16,0 12 8-16,-6 4-4 0,0 4-10 16,0 3-23-16,0 3-14 0,0 5 8 15,0 3 18-15,-6 0 16 0,6 7 5 0,-6 8-5 16,-1 7-12-16,-6 10-12 0,0 13-16 16,-7 13-18-16,1 12-6 0,-1 14-5 0,-6 19-9 15,0 10-2-15,0 5-2 0,7-2 0 16,-1-2 6-16,1-4-4 0,-1-14 3 0,8-9 0 15,-2-6-4-15,1-12 3 0,0-6 1 16,0-8-3-16,-7-4 4 0,8-3-4 0,-8-12-7 16,0 1-27-16,1-12-28 0,-1-2-34 15,1-9-38-15,-1-3-38 0,0-3-9 16,1-5-38-16,0-6-111 0,-1-5-193 0,7-6-155 16,-7-5-10-16,8-7-43 0,-1-3-5 15,-1-7 298-15</inkml:trace>
  <inkml:trace contextRef="#ctx0" brushRef="#br0" timeOffset="11037.8927">14933 4311 235 0,'0'-3'435'16,"0"3"144"-16,7 0 1 0,-7 0-114 16,0 0-82-16,0 0 6 0,0 0-68 0,0 0-66 15,0 3-46-15,6-3-36 0,-6 0-30 16,7 0-19-16,0 0-19 0,-1 4-23 0,7-4-15 15,0 4-18-15,13-4-16 0,-7 4-8 16,14-1-10-16,-1-3-2 0,1 4-8 0,7 0-17 16,-2-4-51-16,-5 3-60 0,6 1-84 15,-13-4-169-15,6 4-201 0,-12-1-77 16,-1 1-76-16,1 0 6 0,-14-1 84 0,2 5 297 16</inkml:trace>
  <inkml:trace contextRef="#ctx0" brushRef="#br0" timeOffset="11224.2466">15037 4572 211 0,'-12'10'471'0,"-2"-2"214"0,2 0 1 0,5-1-122 16,1-3-27-16,-1 3-99 0,0-7-92 0,7 3-76 0,0 1-66 16,-6 0-56-16,12-4-47 0,-6 0-36 15,7 3-19-15,0-3-18 0,6 0-47 16,-1-3-73-16,14 3-90 0,1-4-199 15,11 0-352-15,2 1-161 0,5-1-151 0,1 1 353 16,6-1 289-16</inkml:trace>
  <inkml:trace contextRef="#ctx0" brushRef="#br0" timeOffset="11732.6615">17982 4271 91 0,'0'0'109'0,"0"0"53"0,6 0 14 16,-6 0 3-16,6 0 16 0,-6 4 6 0,6-4 2 16,-6 0 0-16,8 3 18 0,-2 1-11 15,7 0-24-15,-6-1-20 0,-1 1-23 16,7 0-27-16,-7-4-26 0,1 3-25 0,0 2-25 16,-1-2-12-16,7 0-2 0,-6-3-20 0,-7 4-44 15,6-4-41-15,1 4-55 0,-1-4-65 16,-6 0-93-16,7 0-101 0,-1 0-60 15,-6 0-42-15,7 0 108 0</inkml:trace>
  <inkml:trace contextRef="#ctx0" brushRef="#br0" timeOffset="12537.6132">19284 4385 300 0,'13'7'226'0,"-6"0"51"15,-1 1-4-15,7-5-26 0,-6 1-6 16,-1 3-6-16,0-3-32 0,1 0-30 15,-1-1-27-15,-6-3-18 0,7 4-1 0,-7 0 9 16,7-1 56-16,-7-3-8 0,0 4-41 16,0-4-39-16,0 4-27 0,0-4-24 0,0 4-17 15,0-4-8-15,-7 0-5 0,0 3-5 16,1-3-1-16,-7 0 1 0,0 4 4 0,0-4 2 16,-7-4 8-16,1 4 8 0,6-3 6 15,-6-1-7-15,-1-4-5 0,0 1-2 16,1 0-5-16,5-4-2 0,-5 0 5 0,6-4-4 15,-6-3-1-15,12 0 1 0,-6-4-1 16,0 3 5-16,6-3-2 0,1 4 1 0,0-4-7 16,-1 4-6-16,1-1-8 0,6 1-2 15,0 4-4-15,0-2-2 0,0 6 0 0,6-1 0 16,-6 3 2-16,7-3 5 0,-1 8 0 16,7-5 4-16,0 5 0 0,-7 3 4 15,14 3 3-15,-7 1 4 0,7 3 1 0,0 8-2 16,-1 0 2-16,0 11 1 0,0-1 3 0,-5 8 6 15,6 3-1-15,-14 5 0 0,0-1-5 16,-6 4-8-16,0 0 1 0,-6-3-3 16,-7 2-5-16,-6-2-3 0,-1-4 2 0,0-5 3 15,-5-2 9-15,-2-5 9 0,1-3 2 16,0 0 10-16,6-7 9 0,-5-4 18 16,5 0 3-16,0-4-3 0,-6 1-7 0,13-8-6 15,-7 0-5-15,8 0-13 0,-1-8-6 16,0 1-13-16,0 0-4 0,6-8-7 0,0 0-4 15,1-7-1-15,6-3-3 0,0-1-5 16,0-7 2-16,13-3-12 0,-6-5-25 0,6-3-35 16,0 4-41-16,6-4-44 0,1 4-27 15,-1-1-31-15,7 4-110 0,-6 4-227 16,6 4-195-16,-7 4-49 0,1-1-41 0,0 4 189 16,-1 8 285-16</inkml:trace>
  <inkml:trace contextRef="#ctx0" brushRef="#br0" timeOffset="12768.5523">19772 4081 219 0,'13'7'534'0,"1"-3"197"15,-2 3-60-15,2-3-106 0,-2-1-46 16,2 5-114-16,-1-5-110 0,-1 1-92 0,2 0-75 15,-2-1-45-15,2 1-39 0,5 0-75 0,1-1-104 16,0 1-238-16,-1 0-349 0,1-1-85 16,-2 1-100-16,2 0 193 0,-6 0 308 15</inkml:trace>
  <inkml:trace contextRef="#ctx0" brushRef="#br0" timeOffset="12939.7476">20000 4359 111 0,'-13'15'487'0,"1"-4"290"0,4 0-23 0,2-4-110 0,0 0-69 16,0 1-106-16,6-5-89 0,-7 1-74 15,7 0-55-15,7-1-51 0,-7 1-57 0,6-4-48 0,0 4-31 16,0-4-35-16,2 3-70 16,4-3-89-16,8 0-107 0,-7 4-98 0,7-4-253 15,-1 0-307-15,1 4-102 0,-1-4 34 0,0 0 400 16,1 4 221-16</inkml:trace>
  <inkml:trace contextRef="#ctx0" brushRef="#br0" timeOffset="14759.9884">22768 3088 6 0,'0'-4'204'16,"7"4"96"-16,-7 0 21 0,7 0-15 16,-7 0-23-16,6 0 34 0,-6 0 15 0,6 0 4 15,-6 0 25-15,0 0 16 0,7-3-76 0,-7 3-80 16,0 0-60-16,0 0-46 0,7 0-23 15,-7 0-21-15,0-4-15 0,0 4-14 0,0 0-12 16,0-4-12-16,0 4-7 0,0 0-4 16,-7-3-5-16,7 3-4 0,-7 0 4 0,7 0-1 15,-6 0-1-15,-7 0-3 0,6 0 2 16,1 3-2-16,-7 1-3 0,-1 0-1 16,8-1-1-16,-6 1 5 0,4 3 8 0,2 1 10 15,0-1-2-15,-1 4 7 0,7 0 0 16,-6 3 2-16,12 2 2 0,-6 2 3 0,13 0 3 15,-7 4 2-15,8 0-1 0,5 3 4 16,7 1 0-16,-6 4-2 0,12 3 0 16,-5-1-6-16,5 1 3 0,-6 1-1 15,1-5 5-15,-2-4 19 16,-12 1 38-16,0-4 26 0,1 0 12 0,-8-4 0 0,-6 1-12 0,0-1-12 16,-14-3-23-16,8-1-22 0,-13-3-16 15,-1 4-9-15,0-4-10 0,-5 0-10 0,-1 0-4 16,0-4-7-16,-7-3-9 0,1 0-31 15,-1-1-32-15,1-3-41 0,5-3-61 16,-5-9-66-16,6 1-61 0,6-3-76 0,7-8-199 16,0-4-203-16,6-3 32 0,1-4-34 0,6-4 32 15,6-3 299-15</inkml:trace>
  <inkml:trace contextRef="#ctx0" brushRef="#br0" timeOffset="14940.8187">23009 3025 396 0,'33'-10'321'0,"-1"2"113"0,-6 1 24 16,1 3 5-16,-1 1-31 0,-7 3 7 16,1 0-73-16,-1 0-100 0,0 0-85 0,8 3-61 15,-7 1-43-15,-2 0-28 0,2-1-40 0,0 5-83 16,-1-1-157-16,-5-4-187 0,5 9-88 16,-6-5-51-16,0 4-57 0,0 0-2 15,-6 0 96-15,-7 4 230 0</inkml:trace>
  <inkml:trace contextRef="#ctx0" brushRef="#br0" timeOffset="15468.7082">23407 3245 12 0,'-7'11'284'0,"7"-3"160"0,-6 3 48 0,6-4 20 16,-7 8-29-16,7-4-62 0,-7 4-3 16,1-1-81-16,0 5-92 0,-1-1-69 0,0 4-49 15,-5 0-33-15,-2-1-26 0,1 6-21 16,-7-2-13-16,8 1-12 0,-1-1-7 0,-7 1-7 15,8-7-5-15,4-1-5 0,-4-4-4 16,5 1 1-16,0-4 1 0,1-4 3 16,6-3-2-16,0 0 2 0,6-4-3 0,1-4 6 15,0 0-1-15,5-7-1 0,-4-3 0 16,11-1 0-16,-6-4 3 0,6 1 6 0,1 0 2 16,-1 0 1-16,1-4-6 0,0 7-4 15,-8 0 4-15,2 4-2 0,-1 4 4 16,-1 4-1-16,2 3-4 0,-8 0 3 0,8 0-1 15,-8 7-1-15,0 0-2 0,-6 4-2 16,7 0-3-16,-7 4 2 0,6 3 4 0,-6 0 0 16,0 0-2-16,-6 1 2 0,6-1 1 0,-7 1 0 15,7-1 5-15,-6-7 0 16,6 3 4-16,0-6-1 0,-6-1-2 0,6 0-4 0,0-3 2 16,0 0-4-16,0-4 1 15,6-4-4-15,-6-3 3 0,6-1-3 0,1 1-1 16,6-7 0-16,-7 3 0 0,7-8 0 0,7 1 0 15,-7 3-3-15,6-7-1 0,-6 7-2 16,7-3 7-16,0 4 1 0,-8 3 2 16,8 0 0-16,-7 3 6 0,7 5-2 0,-8-1 0 15,2 4 0-15,-1 0 0 0,-7 4 3 16,8-1 3-16,-8 1-1 0,7 3-1 16,-7 4-3-16,1-3-1 0,-1 3-2 0,-6 3-1 15,7 1-3-15,-7-1-29 0,0 1-49 16,0 0-66-16,0 0-161 0,0-1-254 0,0 1-101 15,0-1-41-15,6-3-30 0,0 0 61 16,8 0 295-16</inkml:trace>
  <inkml:trace contextRef="#ctx0" brushRef="#br0" timeOffset="15997.286">24311 3770 17 0,'33'7'274'0,"-7"0"156"15,-6-3 50-15,0 3 30 0,-1-3 10 16,-6-1-14-16,-6 1 7 0,5 0-86 0,-4-4-85 15,-2 3-62-15,0-3-45 0,1 4-52 16,-7-4-32-16,0 0-44 0,6 0-38 16,-6 0-22-16,0 0-15 0,0 0-15 0,0-4-4 15,-6 4-13-15,6-3-3 0,-7-1-8 16,1-3-5-16,0-1 0 0,-8-3 1 0,8 1-14 16,-8-1-11-16,2-5 1 0,5 2 2 15,-6-4 5-15,0-4 1 0,7 0 15 0,-1-4 3 16,0 1-1-16,1-1 2 0,0 0 8 15,6 1 3-15,0-1-5 0,6 0 4 0,-6 5 7 16,6-2 4-16,1 5 4 0,0 0-2 16,5 3 3-16,-5 4 0 0,6 0 1 0,-6 4 3 15,5 0 1-15,-5 3 1 0,6 0 3 16,1 8-5-16,-8 0-2 0,7-1 6 0,-7 8-5 16,1 0-1-16,-1 7-4 0,1 4-2 15,-7 4 1-15,-7 3-8 0,-6 4-2 16,0 4 3-16,-7 4 4 0,1-1-2 15,-7-4-4-15,0 4-2 0,0-3 7 0,-7-4-4 16,7-4 5-16,0-7 0 0,7 0 5 16,-1-7 15-16,0-1 18 0,8-6 9 0,-1 0 3 15,-1-5-4-15,2-3 4 0,-2 0-13 0,8-3-10 16,0-5-6-16,-8 0-10 0,8-3-5 16,-1 1-10-16,7-9-2 0,-6 1-2 15,6-8-7-15,0-3 2 0,0-4-7 0,6 0-29 16,1-3-35-16,6-1-37 0,0 1-47 15,0 2-64-15,0 5-32 0,0 0-120 16,7 7-243-16,-8-1-185 0,8 5-52 0,-6 4-10 16,-8 6 260-16,7-3 263 0</inkml:trace>
  <inkml:trace contextRef="#ctx0" brushRef="#br0" timeOffset="16539.2144">21472 4447 67 0,'0'-4'289'0,"0"4"129"0,0-3-2 0,6-1-46 0,-6 0-34 16,0 4-24-16,8-3 0 0,-8 3 61 15,6-4-6-15,0 0-72 0,-6 4-65 0,13-3-50 16,-6-1-32-16,-1 0-21 0,7 1-13 15,7-1-9-15,6-3-9 0,0 3-3 0,13-3-6 16,14 0 19-16,18-1 22 0,14 1 5 16,19-4-9-16,33-4-12 0,12 4-18 15,14 0-10-15,6 1-12 0,7-2-5 0,1 1-7 16,5 4-4-16,7 0-1 0,6-1-9 16,-7 5-11-16,8 3-7 0,0 0-5 0,-1 0-2 15,-7 3-1-15,-5 1 0 0,-7 3 13 16,-7 0 2-16,-6 1-7 0,-6-1-5 0,-8 0-12 15,-19 4 2-15,-6-3-5 0,-14-1-6 16,-5 1 3-16,-20 3 0 0,-7-8-1 0,-13 5-2 16,-7-5-8-16,-19 1-26 0,-5 0-32 15,-9-1-71-15,-11-3-103 0,-8 0-128 16,-6-3-162-16,0-1-291 0,-6-3-250 0,-8-1-16 16,-5 5 184-16,-1-5 391 0</inkml:trace>
  <inkml:trace contextRef="#ctx0" brushRef="#br0" timeOffset="17370.2769">22130 4707 164 0,'0'-4'294'0,"7"4"133"0,-7-3-4 15,6-1-15-15,-6 4-42 0,0-3-30 0,6 3 28 16,-6-4 15-16,7 4-69 0,0 0-72 16,6-4-61-16,-7 4-38 0,7 0-26 0,-6 0-24 15,5 0-19-15,2 0-15 0,-8 4-11 16,7-4-7-16,1 4-9 0,-2-1-5 15,-6 1-3-15,8 3-5 0,-8-3-2 16,1 3-3-16,-7 0-1 0,6 1-1 0,-6 3 0 16,0 0-5-16,-6 0-2 0,-1 0-7 15,1 4 2-15,-8-4-3 0,2 3 3 0,-1-3-1 16,-7 0 4-16,8 0-3 0,-8 0 3 16,0 0 1-16,7-3-8 0,0-2-3 0,6 2-1 15,-5 0 8-15,12-5 9 0,-7 5 7 16,7-5 8-16,7 1 8 0,-1 0 3 0,0-1 3 15,8 1 1-15,5-1 6 0,7 1 0 16,-6 3-6-16,6-3 14 0,7 3-7 0,-1 1-1 16,-6-1 0-16,7 0 13 0,-8 4 24 15,-5 0 34-15,0 4 22 0,-7-1 11 0,0 1-10 16,-7 7-10-16,-6 0-20 0,-6 0-20 16,-7 4-17-16,0-1-15 0,-13 5-16 15,0-4-14-15,-7 3 1 0,1 0-10 0,-7-3-9 16,6 0-3-16,-7-5 2 0,8 1-32 15,-1-7-69-15,14 0-98 0,0-4-147 0,6-4-171 16,-1 0-247-16,14-7-328 0,-6 0-21 16,12-4 139-16,1 1 437 0,6-8 209 0</inkml:trace>
  <inkml:trace contextRef="#ctx0" brushRef="#br0" timeOffset="17901.4222">22899 5217 107 0,'39'3'408'0,"-7"-3"230"0,1 0 66 16,-7 0-98-16,0 0 13 0,-13 0-82 0,-1 0-97 15,2 0-106-15,-8 0-93 0,1 0-58 0,0 0-52 16,-7-3-37-16,0 3-23 0,0 0-27 16,0-4-12-16,-7 0-12 0,0 1-7 15,1-1-5-15,0-3-5 0,-8-1-9 0,2 1-3 16,-2-4-10-16,1 0-7 0,-7-4-7 15,8-3 6-15,-8 0 1 0,7-1 7 0,0-3 3 16,0 0 1-16,1 1 3 0,4 2 8 16,2 1 6-16,6-4 5 0,0 7 12 0,0-3 8 15,0 3 2-15,6 1 0 0,2 3 8 16,4 0 1-16,1-1 5 0,0 5 1 0,6 3-2 16,1 1-1-16,0 3-1 0,6 3 0 15,-1 5 0-15,-5 7-6 0,7-1-3 16,-1 8-5-16,-7 7 0 0,1 1-7 0,-8 6-3 15,-5 5-4-15,-7 3 2 0,0 3-3 16,-13-3 0-16,0 0-5 0,-7-4 3 0,-6 0 1 16,1-3 4-16,-9-7 6 0,9-5 7 15,-1-3 6-15,0-7 4 0,0-1 2 16,6-2 1-16,-5-5 0 0,5-7 3 0,7 4-5 16,-1-8-2-16,2 0-7 0,-2-6-13 15,2-1-7-15,5-5-3 0,7-2-4 0,0-4-1 16,0-7-8-16,7-7 5 0,-1-9 1 0,7-2 5 15,6-4-13-15,8-1-31 0,-7 5-30 16,5-1-44-16,1 0-44 0,0 8-64 16,-6 4-78-16,-1 6-102 0,7 1-236 0,-6 7-345 15,0 3 4-15,-7 1-42 16,6 4 412-16,0 3 244 0</inkml:trace>
  <inkml:trace contextRef="#ctx0" brushRef="#br0" timeOffset="18138.2569">23752 4824 281 0,'0'11'630'0,"0"-3"142"0,6-1-116 16,1-3-43-16,-1 3-56 0,1-3-92 0,5-1-89 15,2 1-84-15,-1 0-64 0,6-4-65 16,1 0-56-16,-1 0-38 0,1 0-22 15,6 4-28-15,1-4-60 0,-2 0-76 0,1 0-82 16,0 3-59-16,7-3-193 0,-7 3-291 16,0 2-96-16,0-2-29 0,0 1 32 0,-7 0 347 15</inkml:trace>
  <inkml:trace contextRef="#ctx0" brushRef="#br0" timeOffset="18646.8293">24572 4667 224 0,'0'0'180'0,"0"-4"44"16,0 1 27-16,0 3-12 0,7-4-12 15,-7 4 22-15,0-4 14 0,0 4-5 0,6 0-22 16,-6-3-23-16,6 3-3 0,-6 0 44 16,8 0-4-16,-2-4-44 0,0 4-47 0,1 0-39 15,0 0-27-15,5 0-14 0,1 4-15 16,7-4-2-16,-7 3-5 0,7-3-3 15,-1 4-2-15,-6-4 1 0,7 4 1 0,-1-1 4 16,1 1 0-16,-8 0-5 0,8-1-3 0,-6 1-2 16,5 0-8-16,-6-1 1 0,0 1 7 15,-7 0 16-15,8-1 28 0,-8 1 2 0,0-1-2 16,1 5-6-16,-7-1-13 0,0 0-13 16,-7 8-13-16,1-4-14 0,-7 8-9 15,0-1-6-15,-13 4-5 0,0 3-13 0,-13 1 0 16,0 7 4-16,0 0 1 0,-1 0-7 15,1 0-2-15,1 0-4 0,5-7-14 16,1-1-33-16,5-3-40 0,8-4-43 0,6-3-62 16,-1-4-35-16,2-4-119 0,5 1-198 15,0-5-197-15,1 5-15 0,6-8-34 0,0 4 77 16,0-4 313-16</inkml:trace>
  <inkml:trace contextRef="#ctx0" brushRef="#br0" timeOffset="18988.6058">24774 4927 37 0,'7'0'355'0,"-1"0"196"16,-6 0 41-16,7 0-12 0,-1 4-70 15,0-1 4-15,2 1-87 0,-2 3-91 0,-6 1-66 16,6 3-47-16,-6 3-41 0,7 1-34 16,-7 3-15-16,0 5-22 0,0 2-21 0,0-3-13 15,0 4-8-15,0-1 4 0,7-3 1 16,-1 4 1-16,0-4-7 0,7 0-12 16,7-4-11-16,0-3-13 0,6-1-11 0,13-3-1 15,-7-3-7-15,13-1-5 0,8-3-6 16,-1-1-21-16,0-3-53 0,6 0-62 0,1 0-85 15,-6-3-99-15,-8 3-108 0,-6 0-223 16,-6 0-215-16,-7 0-26 0,-13 0-5 16,-1 0 278-16,-4 3 266 0</inkml:trace>
  <inkml:trace contextRef="#ctx0" brushRef="#br0" timeOffset="21202.8903">14021 4143 52 0,'-6'0'150'0,"0"0"59"16,-1-4-13-16,7 4-1 0,-7-3-4 15,1 3-12-15,-1-4-13 0,1 4-2 0,0-4 24 16,-1 4 1-16,0-3-6 0,1 3-10 15,0-4-13-15,-8 4-9 0,1-4-8 16,7 4 29-16,-7-3 21 0,0 3-8 0,-1 0-28 16,2-4-32-16,-1 4-28 0,0 0-19 15,0 4-12-15,-1-4-14 0,-5 0-9 16,6 3-7-16,-6 1-3 0,5 0 5 0,-5-1 4 16,6 1 1-16,-6 3-7 0,5-3-8 15,-6 3-10-15,8 1-4 0,-8 2-5 0,7 2 2 16,1-1-2-16,-2 3 5 0,2 1-1 15,-2 7 2-15,1-4-5 0,7 8 1 0,-8-1-2 16,8 5 0-16,-7-1-6 0,6 4 0 0,1-4-2 16,6 8-1-16,-6-4-2 0,6 0-1 15,0 0-1-15,0 0 2 0,6 0 5 16,7-4-2-16,0 1-1 0,7-1 0 0,-1-3 0 16,7 3 5-16,7-7-3 0,-1 3-2 15,8-3 6-15,-8-3-7 0,7 2 1 0,0-2-3 16,-6 0 2-16,-7-5 4 0,0 1 1 15,0-4-1-15,-13 0 4 0,0 0 0 16,0 0 4-16,-7-4 0 0,1 4-4 0,0 0-3 16,-7 0-2-16,-7 0-2 0,0 4 0 15,1-1 0-15,-7 1 3 0,0 0 3 0,0 3-4 16,-7 0-6-16,0 4 3 16,1 0 0-16,0 0 1 0,-8 0 0 0,8-4 0 0,6 4-5 15,-6-3-3-15,5-1 4 0,2 1-4 16,5-5 6-16,0 4-1 0,1-3 2 15,6 0-5-15,0-4 7 0,0 3-6 16,6 1 3-16,-6-1 2 0,7 2 0 0,0-2 8 16,-1 1 10-16,0-1 6 0,1 5 8 0,6-1 14 15,-6 4 9-15,-1 3 4 0,7 1 0 16,0 4 1-16,-7 2-5 0,8 5 5 16,-1 7 12-16,-7 0 9 0,7 7-1 0,0 4-13 0,1 4-11 15,-2 3-11-15,1 8-10 16,-6 0-6-16,6 6-10 0,0 5-2 0,0 7-5 15,7 3-5-15,-8-3-1 0,1-3-4 16,1-8 2-16,-2-4-2 0,-4-3 1 0,4-8-2 16,1-4 3-16,-6-6-3 0,-1-5-1 15,1-7-3-15,-1-6-1 0,0-2-17 16,2-6-20-16,-8-4-29 0,6-7-43 0,0-1-42 16,-6-3-11-16,0-4-42 0,7 1-135 15,-7-8-233-15,0 0-163 0,0 0-73 0,6-8-16 16,-6-3 206-16,-6 0 272 0</inkml:trace>
  <inkml:trace contextRef="#ctx0" brushRef="#br0" timeOffset="21686.5614">15187 5887 282 0,'14'-19'478'0,"-2"8"133"15,-5 0 41-15,-1 4-95 0,8 0 8 0,-2 7-89 16,-5 4-88-16,6 3-72 0,7 4-54 16,-7 3-27-16,7 9-20 0,-2 2-23 0,9 8-38 15,-1 0-33-15,0 7-31 0,0 1-27 16,-1 3-22-16,9-1-10 0,-9 2-11 0,1-5-3 15,1 0-5-15,-1-3-8 0,-6-4-13 16,-1 0-40-16,1-8-41 0,-8-3-40 0,2 0-47 16,-8-3-42-16,7-4-38 0,-7-5-31 15,1 1-117-15,6-3-178 0,-13-1-105 16,6-3 4-16,1-4 23 0,0 0 57 0,-7-4 112 16,6 0 203-16</inkml:trace>
  <inkml:trace contextRef="#ctx0" brushRef="#br0" timeOffset="21907.3403">15767 6092 237 0,'0'-18'514'0,"-6"3"243"0,6 4-42 0,-7 0-51 15,7 8-75-15,-7 3-123 0,1 3-100 16,-7 8-76-16,-7 4-43 0,0 3-37 16,-5 8-54-16,-7 7-40 0,-8 7-42 15,-11 8-19-15,-8 3-20 0,-6 11-16 0,-8 0-3 16,8 1-4-16,0-5-4 0,13-3-10 0,1-3-8 15,5-8-34-15,7-4-36 0,6-7-54 16,1-7-68-16,12-5-61 0,0-6-135 16,14-8-286-16,-7-3-196 0,7-4-40 0,6-4 24 15,-8-3 365-15,8-4 205 0</inkml:trace>
  <inkml:trace contextRef="#ctx0" brushRef="#br0" timeOffset="22299.528">16601 5982 225 0,'6'-7'464'0,"0"3"139"0,2 0-4 16,-2-3-74-16,0 3-24 0,8 1-52 15,-2-1-85-15,1 1-86 0,1-1-60 16,-2 4-52-16,8-4-36 0,-1 4-36 0,1 0-26 15,6-3-18-15,0 3-17 0,7 0-8 16,-1 0-10-16,-6 0-20 0,7 0-40 16,0 0-53-16,-7 3-62 0,0-3-136 0,-1 4-226 15,-11-4-208-15,5 4-17 0,-12-1-21 16,6 4 56-16,-13 1 311 0</inkml:trace>
  <inkml:trace contextRef="#ctx0" brushRef="#br0" timeOffset="22497.6017">16809 6088 255 0,'-6'4'592'0,"-1"-4"177"0,0 0-94 15,7 4-54-15,-6-4-65 0,6 0-90 0,0 0-87 16,6 0-69-16,-6 0-29 0,0-4-48 16,14 4-52-16,-8 0-47 0,7-4-39 15,7 4-30-15,0-3-24 0,5 3-17 16,7-4-26-16,-5 0-66 0,5 4-84 0,1 0-89 15,-1-3-73-15,-6 3-76 0,7 0-220 0,-7-4-226 16,0 4 16-16,-6 0 4 0,-1 0 96 16,-5 0 324-16</inkml:trace>
  <inkml:trace contextRef="#ctx0" brushRef="#br0" timeOffset="23154.3527">18105 5861 23 0,'0'-15'296'0,"7"5"191"0,-7-1 51 0,0 0 0 16,0 3-89-16,0-3-70 0,0 4 8 16,6 0-52-16,-6 3-53 0,0 0-54 0,0 4-43 15,0 0-39-15,0 4-33 0,0 0-27 0,0 7-26 16,-6 7-18-16,-1 4-12 16,1 7-10-16,-1 4-5 0,-6 8-4 0,0 2-5 15,-6 9-4-15,6-5 1 0,-7 1 1 0,6-1-2 16,-4-2 0-16,4-12 7 0,8-1 10 15,-7-10 14-15,7-3 16 0,6-4 5 0,-8-8-16 16,8 0-13-16,0-3-9 0,-6-8-8 16,12 1 5-16,-6-8-2 0,8-4 3 0,-2-7-4 15,0-4 1-15,7-7 5 0,7-11 10 16,0-4 6-16,6-3-5 0,-1 0-8 16,1 3 1-16,1 1-7 0,-1 7-9 0,0 6-2 15,-7 5-5-15,1 7 5 0,-8 8-1 16,8 3-1-16,-6 3 0 0,-2 5 4 0,1 3-2 15,1 3-6-15,-2 1-50 0,2 3-77 16,5 1-72-16,-6 3-152 0,6 3-332 16,1 1-227-16,6-1 14 0,-7 5 20 0,8 3 366 15,-8 0 215-15</inkml:trace>
  <inkml:trace contextRef="#ctx0" brushRef="#br0" timeOffset="24028.2266">19030 6187 55 0,'6'-10'359'15,"1"-6"211"-15,0 2 32 0,-7-1-62 0,6-3-107 16,-6 3-3-16,0-3-85 0,-6 4-86 16,6-1-71-16,-7 0-56 0,0 4-37 0,1 0-26 15,0 0-17-15,-8 7-8 0,2 1 0 16,-2 3 8-16,-5 3 3 0,-1 8 0 0,1 0-5 15,-1 8-6-15,-6 3 0 0,6 3-3 16,-5 5 0-16,5 2-9 0,0 2-6 16,8-1-6-16,-2 0-8 0,1-4-2 0,7 0-5 15,6-3 3-15,0-4-4 0,0-4 1 16,6 0-4-16,7-7-5 0,1 0-20 0,-2-7-10 16,8 0-12-16,-7-4-12 0,13-4-4 15,-6 0-1-15,-1-7 5 0,7 0 8 0,-6 0 10 16,6-3 10-16,-7-1 7 0,1 1 8 15,0-1 5-15,-8 0 0 0,2 4 5 0,-1 0 11 16,-1 4 20-16,-5 3 9 0,0 0 15 16,-1 1 11-16,0 3 5 0,-6 3-4 15,7 1-2-15,0 0-2 0,-7-1-9 0,6 1-4 16,-6 3-8-16,7 4-12 0,-1-3-5 0,1 3-4 16,6-4-4-16,-7 4-1 0,8-3-1 15,-2 3 0-15,1-4-3 0,7-3 1 16,-8-1-5-16,2 1-2 0,6-4-7 0,-1-4-3 15,-6 1 3-15,0-5 4 0,0 1-2 16,0-4 2-16,-7 0 2 0,7-4-3 0,-6-3-1 16,0-1-8-16,-7-2-2 0,0-1 2 15,0-8 0-15,0 1 0 0,-7-1 0 16,0-2 2-16,1-5 4 0,-1 4-2 0,1 0 6 16,0 0-4-16,-1 7 1 0,0-3 3 15,1 7 2-15,6 0 6 0,0 0-2 0,0 4 3 16,0 0 0-16,6 3 1 0,8 0 0 15,-8 1 0-15,7-1 0 0,0 4 0 0,6 0 3 16,-5 0 3-16,5 0 6 0,1 4-3 16,6 3 3-16,-6-3-4 0,-1 3-4 0,1 0 12 15,-8 4 11-15,2 0 13 0,-2 4 4 16,1 0-4-16,-6-1-2 0,0 5-7 16,-1-1-10-16,-6 4-2 0,0 0-8 0,-6 4-6 15,6 3-6-15,-7 0-4 0,-6 4-2 16,6 0-1-16,1 0 0 0,0 0 0 15,-1 0 3-15,0 0-2 0,7-3 6 0,0-1 3 16,7 0-7-16,0 0 1 0,5-3 4 16,1 0-5-16,1-4-2 0,6 0 2 15,-8 0 1-15,8 0 5 0,-1 0 4 0,1 0 1 16,-1-4 1-16,1 4 7 0,0-4 8 16,-8 1 20-16,8-1 17 0,-14 4 35 0,7-4 29 15,-6 0 16-15,6 1-1 0,-13-5-22 16,6 9-22-16,-6-5-28 0,0 0-23 0,-6 4-17 15,0 4-9-15,-1-4-7 0,-13 7-12 0,8-3-11 16,-8 3-40-16,0 0-77 0,1 5-104 16,-1-5-117-16,0 4-124 0,1-4-197 15,-1 4-371-15,8-7-117 0,-2-1 15 0,8 1 486 16,0-4 266-16</inkml:trace>
  <inkml:trace contextRef="#ctx0" brushRef="#br0" timeOffset="24604.4934">20247 6414 207 0,'20'-3'568'0,"-6"3"229"0,-2-4-91 16,1 0-97-16,-6 4-116 0,0-3-105 16,-1 3-50-16,0 0-39 0,1-4-44 15,-7 4-22-15,0-4-49 0,7 4-46 0,-7-3-42 16,0 3-34-16,0-4-21 0,0 0-15 15,0-3-10-15,-7 0-8 0,7 0-8 16,-7-1-20-16,-5-3-10 0,5-3-17 0,-6 3-11 16,6-8-12-16,-5 1-3 0,-2 0 2 0,-6-8 14 15,8 0 18-15,-1 1 12 0,0-9 8 16,0 5 7-16,7 0 18 0,-2 0 6 16,2 3 5-16,0 0 5 0,-1 4 2 0,7 4 4 15,0 0 1-15,7 0-2 0,-7 3-5 16,6 4 2-16,8-4-3 0,-8 8 6 0,7-1 2 15,0 5 1-15,6-1 7 0,-5 4 2 16,5 0 0-16,0 7 4 0,8 5-2 16,-8-1 0-16,7 7-4 0,0 0-2 0,-6 4 1 15,-1 4 2-15,1-1-2 0,-8 5-4 0,-4-1-5 16,-2 0-4-16,-6 1-2 0,0 2-4 16,-14 2-5-16,-5-1-5 0,-7 3 3 0,-6-3-7 15,-1 0 1-15,-6 0-6 16,0 0 2-16,0-4 6 0,0 0 0 0,6-2-1 15,-6-6-1-15,6-2 5 0,8-5 1 0,-1-3 6 16,0-3 6-16,6-5-4 0,1-3-2 16,5-3-5-16,2-5 0 0,-2 1 2 0,8-8-1 15,-1-7-5-15,7 1-12 0,0-9 0 16,0-3 4-16,7-11-3 0,6 0-7 16,0-7-13-16,7 0-11 0,5-5-13 0,1 2-11 15,0-1-21-15,7 7-24 0,-1 0-26 16,-5 12-34-16,5 3-47 0,-6 3-38 0,0 8-26 15,-7 8-189-15,8-1-275 0,-8 4-77 16,1 4-48-16,-7 0 44 0,0 3 358 16</inkml:trace>
  <inkml:trace contextRef="#ctx0" brushRef="#br0" timeOffset="25368.7077">21283 6231 154 0,'0'-7'465'16,"7"3"228"-16,-7-3 0 0,7 3-156 0,-7-3-16 16,6 3-86-16,1 1-79 0,-1-5-65 15,7 5-61-15,0-1-49 0,0-4-43 0,0 5-25 16,6 0-25-16,1-2-29 0,0 2-19 0,6-1-10 16,-1 0-10-16,2 4-7 0,-1-3-5 15,6 3-32-15,-6 0-54 0,7 3-50 16,-13-3-35-16,6 4-54 0,-7 0-175 0,1-1-251 15,-8 2-97-15,2 1-29 0,-8 2 7 16,-6-1 178-16,0 1 264 0</inkml:trace>
  <inkml:trace contextRef="#ctx0" brushRef="#br0" timeOffset="25588.8082">21271 6429 227 0,'-14'7'492'0,"14"1"196"15,-6-8-8-15,6 3-104 0,0 1-19 0,6-4-83 16,0 0-79-16,2 0-71 0,4 0-56 16,2 0-23-16,-1-4-39 0,6 4-38 15,0 0-46-15,8-3-34 0,-8 3-29 0,14 0-19 16,-7 0-14-16,-1 0-7 0,8 3-9 0,-7-3-43 16,7 4-58-16,-7-1-77 0,6-3-81 15,-6 8-55-15,1-4-117 0,-7 0-263 16,-2-1-178-16,2 1-22 0,-7 0 2 0,1-1 330 15,-2-3 222-15</inkml:trace>
  <inkml:trace contextRef="#ctx0" brushRef="#br0" timeOffset="27123.5243">24136 5763 89 0,'7'-16'107'0,"-7"5"54"16,6 1 29-16,-6-1 69 0,0 0 79 0,0 3 53 15,0-3 29-15,0 0-58 0,0 4-81 16,0 0-27-16,-6-1-34 0,6 1-42 0,-7 4-31 16,7-1-20-16,-7 0-19 0,1 1-16 15,-1 3-10-15,-5 0-12 0,4 3-9 0,-4 5-17 16,-1-1-2-16,0 4-10 0,6 3-3 15,-5 1-8-15,-2 0-4 0,8 3-5 16,-8 1-3-16,8-1-1 0,6 0-6 0,-6-3 5 16,6 3-3-16,6-3-10 0,0-4-20 15,8-1-20-15,-8-2-14 0,14-5-8 16,-7-3-1-16,13-3 14 0,-6-1 13 0,-1-3 12 16,1 0 12-16,-1-4 4 0,0 0 7 15,-5 0 10-15,5 0 17 0,-5 3 12 16,-8 1 6-16,6 0-4 0,-4 0-9 0,-2 3 7 15,0 0 16-15,-6 4 16 0,7 0 2 0,-7 0-1 16,6 4-6-16,-6 0-9 0,0 3-16 16,0-4-6-16,0 5-11 0,0 3-5 0,7 3-6 15,-7-3 2-15,7 4-6 0,-7-1 4 16,6 1 1-16,6 0-5 0,-4 0-6 0,4-1-10 16,1-3-5-16,1-3 0 0,-8-1-1 15,7-3 6-15,0-1 1 0,0-3 6 16,0 0 1-16,-6-7 10 0,5 3-2 0,-5-3 0 15,6-4-1-15,-7 0-1 0,2-4 3 16,-2 0 1-16,-6 1-2 0,6-4-5 0,-6-1 2 16,0 1 6-16,0 0 0 0,0 0 1 15,0-1-1-15,0 1 0 0,0-1 2 16,0 1 0-16,0 0 3 0,0 3 0 0,0 1-5 16,0-1 0-16,0 4 1 0,7-4-4 15,-1 4-3-15,-6 0 6 0,7 0-4 0,6 4 3 16,-7-4 2-16,0 3 9 0,8 1 1 15,-1 0 0-15,0 0-2 0,0-1 3 0,-1 5-3 16,2-1-1-16,6 4 2 0,-8-4 0 16,-5 4 9-16,6 0 8 0,0 4 8 0,-7-4 8 15,8 4 5-15,-8 3 5 16,1-3 7-16,-7 3-7 0,6 0-9 0,1 4-9 16,-7 0-10-16,0 0-6 0,0 0-10 0,6 0-3 15,-6 0 0-15,0 4-1 0,7-4 0 16,-1 4 0-16,0-5 0 0,2 5-3 15,4-4-2-15,1 4 4 0,0-4-3 16,6 3 6-16,1-3-5 0,0 4-5 0,6-4 3 0,-7 4-3 16,1-4-2-16,0 0 3 0,-1 0-2 15,1 0 13-15,-8 0 27 0,2-4 30 16,-1 4 39-16,-7-4 26 0,0 0 0 0,2 1-17 16,-8-1-19-16,0 4-24 0,-8-3-18 15,2 3-21-15,0 3-15 0,-7 1-2 16,-7 0-6-16,-6-1-2 0,-7 4-5 0,1 1-38 15,-1-1-56-15,-5 1-99 0,5-1-136 0,1-7-192 16,5 3-169-16,14-6-389 0,0-5-80 16,7 1 153-16,12-4 431 0,7-4 226 0</inkml:trace>
  <inkml:trace contextRef="#ctx0" brushRef="#br0" timeOffset="27699.2751">25504 5935 47 0,'6'3'284'0,"1"1"155"16,-1 0 32-16,1-1 9 0,-1 1-25 15,-6-1-18-15,6-3 71 0,-6 0-77 16,0 4-114-16,0-4-100 0,0 0-69 0,0 0-49 16,0 0-34-16,0 0-24 0,-6 0-17 15,6 0-6-15,-6-4-6 0,6 4-3 0,-7-3-3 16,1-4-10-16,-1-1 1 0,1 1-9 0,-7 0-5 15,6-4 3-15,0-4-1 0,-5 0-3 16,5 0 4-16,0-3 1 0,1 0 6 16,0 0 4-16,-1-1-1 0,7-3 6 0,-6 4 10 15,6-1 5-15,-7 1 1 0,7 4 2 16,7-1-3-16,-7 0 0 0,6 1-1 0,1 3-2 16,-1 4 0-16,0-4 2 0,8 3 2 15,-2 5 2-15,8-1 8 0,-7 4 2 16,7 4 2-16,0-1 0 0,-1 5-2 0,0 3-2 15,0 3-2-15,1 1 3 0,0 3 0 16,-7 0 4-16,-7 8-2 0,1 0-1 0,0-1 0 16,-14 5-6-16,0-1-6 0,-5 4-6 15,-8-4-1-15,-7 1-4 0,2-1 2 0,-7-4 1 16,-1-3-3-16,0 1-2 0,0-5 4 16,1-3 11-16,6-5 9 0,0 1 14 15,6-3 8-15,0-5-4 0,2-3-1 0,4 0-1 16,1-7 3-16,7 0-12 0,0-4-10 15,-2 0-7-15,2-7-7 0,6-1-1 0,0-7-7 16,6-3-6-16,2-4 5 0,4 0-12 0,1-4-11 16,-6 5-27-16,12 2-29 0,-5 1-32 15,-8 4-35-15,7 2-35 0,0 5-13 16,-6 3-39-16,-1 4-144 0,0 4-183 0,1 0-117 16,0 3-26-16,-7 0-8 0,0 4 56 15,0 0 198-15,0 4 187 0</inkml:trace>
  <inkml:trace contextRef="#ctx0" brushRef="#br0" timeOffset="28197.5266">22735 6425 70 0,'-6'0'93'0,"6"0"18"0,-6 0 30 16,6-3 14-16,0 3 34 0,0 0 54 0,0 0 22 15,6 0 24-15,0 0 23 0,1-4-10 0,6 4-13 16,0 0 9-16,7-4 72 0,0 1-50 16,12-1-72-16,1 0-62 0,12 1-38 15,7-1-24-15,7-3-16 0,12 3-8 0,14-3-11 16,13 0-14-16,13-4-10 0,25 3-8 16,8 1-11-16,12 0-10 0,0 3-11 15,7 0-1-15,7 1 6 0,-8-1 7 0,7 4 3 16,-5 0-7-16,-2 0-2 0,1 4-1 15,-7-1 0-15,0 1 0 0,-12 3 0 0,-1-3 3 16,-13 0 1-16,-6 3 2 0,-6-3-8 16,-8-1-2-16,-5 1-7 0,-14 0-6 0,-7-4-3 15,-6 3-2-15,-6 1-3 16,-20-1 0-16,0-3-13 0,-19 4-31 0,-1-4-24 0,-19 0-38 16,1 0-80-16,-2 0-58 0,-12 0-196 15,0 0-310-15,0-4-112 0,-12 1-47 16,4-1 81-16,-11 4 343 0</inkml:trace>
  <inkml:trace contextRef="#ctx0" brushRef="#br0" timeOffset="28899.2011">23556 6675 58 0,'-6'0'99'0,"6"3"32"16,-7-3 31-16,7 0 16 0,0 4 47 15,0-4 22-15,0 3 3 0,0 1 13 0,0-4-9 16,0 4-23-16,7-1-30 0,-7 5-26 15,6-5-24-15,-6 5-13 0,7-1 9 0,6-3-18 16,-6 3-19-16,-7 0-13 0,6 1 8 16,0-1 15-16,1 1 14 0,-7-1-13 15,7 0-29-15,-7 1-25 0,6 2-20 0,-6-2-16 16,0-1-9-16,0 4-10 0,0-4-5 16,0 1-3-16,0-1 1 0,0 0-4 15,-6 1 3-15,6-1 2 0,0 0-1 0,0-3 2 16,0-1 0-16,0 2 3 0,-7 1 5 0,7-1 3 15,0-2 10-15,7 1 5 0,-7 3-1 16,0-3-2-16,6 3-2 0,0 0 0 0,7 1 2 16,1 3 2-16,5 0-5 0,0 0 0 15,8 3 1-15,-7-3-3 0,12 4 8 16,-7-1-3-16,2 1 6 0,-8 4 16 0,8-5 16 16,-15 1 14-16,2 3 14 0,-2-3-1 15,-5 3-9-15,-7 0-12 0,0 1-12 0,-13 3-11 16,0 0-14-16,-6 0-12 0,-1 3-7 15,-6 1-5-15,-1-1-1 0,-11 5-5 0,5-1-5 16,0 1 6-16,-5-5-10 0,5 1-4 16,1-4-36-16,5-4-59 0,8 1-100 0,0-9-118 15,5-2-312-15,1-1-366 0,13-7-81 16,0 0 150-16,0-4 362 0</inkml:trace>
  <inkml:trace contextRef="#ctx0" brushRef="#br0" timeOffset="29499.136">24449 7330 124 0,'12'0'307'0,"-4"0"146"0,-2-3-11 0,0 3-13 15,1-4-55-15,-7 4-54 0,6 0-36 0,-6-3 11 16,0-2-53-16,0 2-65 0,7-1-57 15,-7 0-42-15,0-3-28 0,0-4-24 0,0 4-6 16,0-4-8-16,0 0-5 0,-7-4-2 16,7 1-3-16,-6-1-2 0,-1-3 0 0,1 0-3 15,6-5 5-15,-14 5-1 0,8-4 1 16,-7 0 23-16,6 4 31 0,1-4 17 0,-7 4 7 16,7-1 5-16,-1 4-1 0,0 1-8 15,1-1-7-15,0 1-14 0,6 3-16 0,-7 3-10 16,7-3-5-16,0 4 0 0,0 0 2 15,7 3 9-15,-1-3 6 0,0 7 3 16,1-4 2-16,6 4-1 0,0 4-6 0,0 0 1 16,6 3-3-16,1 4-9 0,0 3-4 15,-1 1-3-15,1 7-1 0,6-4-4 16,-13 8-3-16,7 0 1 0,-14-4 1 0,0 3-3 16,1 4-2-16,-14-3 0 0,1 4 0 15,-8-5 0-15,-5 1 0 0,0-1-4 0,-8-3 0 16,8 0 2-16,-7-4 2 0,0-3-4 15,0 0 0-15,0 0-1 0,7-8 4 0,-7 0 0 16,6 1 14-16,1-5 12 0,5-3-4 16,-5 0-7-16,12-3-9 0,-6-1-7 15,7-3-6-15,0-1-1 0,-2-6-1 0,8-1 0 16,0-4-3-16,0-3-5 0,8-3 0 0,4-8-12 16,1 0-24-16,7-4-20 0,0 1-34 15,5 3-28-15,-5-4-10 0,6 4-19 16,0 4-67-16,-7 3-169 0,7 4-228 0,-6 4-76 15,0 3-75-15,-7 5-8 0,7 2 210 16,-8 0 222-16</inkml:trace>
  <inkml:trace contextRef="#ctx0" brushRef="#br0" timeOffset="29732.7486">25002 7030 245 0,'0'7'526'0,"7"-3"193"0,-1 3-29 16,-6-3-59-16,6 0-41 0,2-1-106 15,-2 1-101-15,0 0-96 16,0-4-71-16,8 0-54 0,-1 3-51 0,0-3-38 0,0-3-25 16,7 3-22-16,-1 0-41 0,7-4-56 15,-6 4-63-15,-1 0-50 0,7-4-59 16,-6 4-166-16,6 0-215 0,-7 0-97 0,1 0-28 15,-8 0 16-15,8 0 79 0,-7 0 284 16</inkml:trace>
  <inkml:trace contextRef="#ctx0" brushRef="#br0" timeOffset="30136.8795">25673 6810 254 0,'7'-11'246'0,"-1"0"97"16,0 4 23-16,1 0 21 0,0-1 30 0,-1 1-8 15,1 0 40-15,6 3-41 0,-7 0-93 16,7 0-77-16,1 4-55 0,5-3-36 0,-6 3-29 16,0 3-15-16,7-3-17 0,-1 4-16 15,-6 4-8-15,6-1-8 0,1 0 2 0,-7 4 0 16,0 0 12-16,0 0 1 0,-7 4-3 16,1-1-10-16,0 5-17 0,-14 3-10 0,0-1-5 15,-6 2-10-15,1 2-3 0,-8 1-4 16,-13 3-5-16,7 0 3 0,-13-3 0 0,1 4-1 15,-2-5-2-15,7 1-18 0,-5-4-36 16,11-4-55-16,1-3-68 0,7-4-51 0,6-4-172 16,6-3-230-16,1-4-99 0,6-4 12 15,6 1 32-15,-6-5 62 0,13-3 173 0</inkml:trace>
  <inkml:trace contextRef="#ctx0" brushRef="#br0" timeOffset="30332.9707">25732 7074 74 0,'13'0'246'16,"-1"0"172"-16,2 4 96 0,-1 3 82 15,-7 0-24-15,1 1 11 0,6 2-76 0,-7-2-101 16,0 3-92-16,2-4-70 0,4 4-51 16,-5 0-25-16,6 0-32 0,0 0-34 15,7 0-31-15,-8-3-25 0,14 3-13 0,-6-4-12 16,7 0-17-16,-2-3-57 0,7 3-51 16,-6-3-60-16,7-4-33 0,-7 3-72 0,0 1-175 15,1-4-264-15,-7 0-70 0,-2 0-97 0,-4 0 69 16,-1 0 328-16</inkml:trace>
  <inkml:trace contextRef="#ctx0" brushRef="#br0" timeOffset="32680.4383">10973 9165 46 0,'8'4'175'0,"-8"-4"101"0,0 0 36 16,0 0 6-16,0-4-16 0,-8 4 9 0,8-3-20 16,-6-1-25-16,0-3-25 0,-1 0 3 15,-6-4 34-15,0 0-20 0,7-4-57 16,-8 0-57-16,-5-3-42 0,6-4-31 0,0 4-19 15,-7-4-18-15,0-4-9 0,8 1-7 0,-1-1-1 16,-7-3-6-16,8 3-1 0,4-3 1 16,-4-1 1-16,5 5 0 0,0-1 8 15,1-3 4-15,0 3 0 0,6 4 3 0,0-4 1 16,0 5 0-16,6-1 5 0,0-1 0 16,1 5-4-16,6 0-5 0,-7 0-3 0,14 3-1 15,0 0 0-15,-1 1-5 16,7 3 0-16,0 3-4 0,1 1-2 0,5 4-3 15,7 3-2-15,-7 3 3 0,1 8-3 16,-1 0 1-16,-5 4 1 0,-1 3 2 0,-6 7 3 16,-1 5-2-16,-13 3-3 0,-6 4-2 0,0 6-3 15,-13 5 5-15,-6 0-7 0,-7 7 1 16,-7-4 0-16,-6 8 0 0,-6-5 0 16,-1-2 5-16,1-8-3 0,6-4 4 0,5-10 4 15,2-5 10-15,7-7 7 0,-2-3 6 16,8-4 2-16,6-7-7 0,-1-4-6 0,2 0-6 15,-2-8-8-15,8 1-2 0,0-8-4 16,-1-3 0-16,1-4 2 0,6-4-6 0,0-10 2 16,0-1-2-16,6-7-5 0,1 0-3 15,5-3-26-15,2-1-29 16,5 4-33-16,1 0-47 0,-1 8-162 0,8-1-247 0,-8 7-176 16,7 1-120-16,-6 7-27 0,6 8 340 15,-1-1 216-15</inkml:trace>
  <inkml:trace contextRef="#ctx0" brushRef="#br0" timeOffset="32902.6051">11755 8638 256 0,'19'4'417'0,"-5"0"116"0,-1 3 26 16,0-7-10-16,0 4-10 0,-1-1-63 15,2-3-120-15,6 0-112 0,-8 0-83 0,8 0-62 16,-1-3-34-16,1 3-40 0,-1-4-54 16,1 0-91-16,6 1-200 0,-6 3-290 15,-1-4-83-15,1 0-107 0,-1 1 0 0,1 3 319 16</inkml:trace>
  <inkml:trace contextRef="#ctx0" brushRef="#br0" timeOffset="33213.9755">12237 8488 34 0,'0'-11'295'0,"0"0"158"0,7 3 21 16,-7 1 24-16,6 0 5 0,1 3-3 0,-1 1-16 16,0-1-93-16,8 4-88 0,-2-4-71 15,2 4-53-15,5 4-40 0,1-4-31 16,6 4-32-16,7-4-19 0,-7 3-11 0,6 4 5 15,7-3-7-15,-6 3-6 0,-1 1 2 0,7 0-7 16,-13-1 1-16,7 0 7 0,-13 4 13 16,6-4 11-16,-14 4 0 0,2 4-11 15,-1-4-6-15,-7 3-5 0,-6 5-8 0,-6-1-14 16,-1 1-4-16,1 3-8 0,-14 0 1 16,7-1-4-16,-6 1-10 0,-8 4-41 15,1-1-53-15,7-2-72 0,-7-1-83 0,6 0-96 16,0-4-276-16,1-3-305 15,6-5-84-15,6-2 74 0,-5-1 372 0,5 0 251 0</inkml:trace>
  <inkml:trace contextRef="#ctx0" brushRef="#br0" timeOffset="33730.2673">13755 8638 166 0,'6'0'359'0,"7"0"165"0,-7 0 22 0,1 0-6 16,0 0-36-16,-1 0-3 0,0 0-102 16,2 0-101-16,-2 0-78 0,7 4-59 0,-7-4-35 15,1 4-28-15,-1-4-23 0,1 3-15 16,-1-3-19-16,-6 4-11 0,6 0-9 15,-6 3-6-15,0 0-5 0,0 0 1 0,0 4-4 16,-6 0-5-16,6 0-1 0,-13 4-1 0,7-4 0 16,-1 3-6-16,1-2 2 0,-1 3 0 15,1-5-2-15,0 5 1 0,-2-4 0 0,8 0 1 16,0 0 0-16,0-4 3 0,0 4 3 16,0-4 1-16,0 1 4 0,8 3 3 15,-8-3 4-15,6-2 4 0,0 2-2 0,7 3 6 16,-6-4 12-16,6 4 7 0,-1 0 10 15,8 0 2-15,-7 0 12 0,0 4 6 16,7-1 6-16,-7 1 9 0,0 3 9 0,0-3 14 16,0 4 3-16,-7-5-4 0,1 4-12 15,0 1-20-15,-7 3-21 16,0 0-14-16,-7-1-10 0,0 2-11 0,-6 2-7 0,-6-3-2 16,0 4-7-16,-8-1-3 0,1-3-3 15,0 1-33-15,0-5-47 0,-7 0-51 0,7-3-68 16,7-1-73-16,-1-6-73 0,-6-1-125 0,14-3-254 15,-8-4-164-15,7-4-20 0,-7 0 48 16,8-7 295-16,-2 0 225 0</inkml:trace>
  <inkml:trace contextRef="#ctx0" brushRef="#br0" timeOffset="34029.3683">13260 8543 100 0,'0'-15'355'0,"6"1"173"16,1 3 24-16,-1-4 12 0,0 4-31 16,8 4 13-16,5-5-92 0,7 5-100 15,0-4-84-15,13 4-63 0,7 0-50 0,-1-1-37 16,14 1-24-16,0 0-24 0,6 3-21 16,0-3-17-16,1 3-13 0,-1 4-4 0,0-4-5 15,-7 4-11-15,1-3-28 0,-14 3-42 16,1 0-33-16,-7-4-12 0,-6 4-20 0,-14-4-47 15,0 4-130-15,1-3-169 0,-13-5-147 16,-1 5 20-16,-6-4-40 0,-6-4 15 0,-1 0 82 16,-6 0 216-16</inkml:trace>
  <inkml:trace contextRef="#ctx0" brushRef="#br0" timeOffset="34281.673">13664 7785 248 0,'-8'-11'230'0,"2"0"80"0,6 0 26 0,0 4 27 16,0-1 35-16,6 0-7 0,2 1-16 0,4 3 62 15,2-3-78-15,-1 4-89 0,-1-1-76 16,8-3-61-16,0 7-40 0,-1-4-27 16,1 4-18-16,0 0-2 0,-1 0-5 15,0 4 5-15,0-1 7 0,-5 1 2 0,-8 7-8 0,1 0-9 16,-7 3-10-16,0 5-8 15,-13 3-8-15,-13 4-3 0,0 6-3 0,-20 5 1 16,0 4-7-16,-12 2-10 0,6 1-18 16,-14 1-24-16,21-9-32 0,0-3-82 0,19-15-176 15,6-3-220-15,7-8-89 0,6-7-18 16,7-4 28-16,7-3 65 0,0-4 136 0,5-3 153 16</inkml:trace>
  <inkml:trace contextRef="#ctx0" brushRef="#br0" timeOffset="34445.389">13585 8045 232 0,'26'-7'235'0,"7"2"163"0,-7 5 85 15,0 5 102-15,0 2-16 0,0-3 45 0,-6 6-82 16,-1-2-95-16,8 3-79 0,-15-4-50 16,8 4-30-16,-1 0-55 0,1 0-59 15,-1 0-52-15,1-4-38 0,0 4-23 0,-1-4-37 16,7-3-89-16,-6 3-127 0,6-2-136 16,6-2-212-16,-5 0-418 0,-2-3-175 0,1 0 31 15,0 4 437-15,-6 0 306 0</inkml:trace>
  <inkml:trace contextRef="#ctx0" brushRef="#br0" timeOffset="35343.134">16763 8488 7 0,'7'-7'141'0,"0"-4"36"16,-1-1 10-16,7 1 4 0,-6 1 30 16,6-1-1-16,-1 3-17 0,2 1-8 15,-2 3 13-15,2 1 8 0,-1 3 1 0,0 3 5 16,0 5 7-16,-1 3 89 0,2 3 18 15,-8 4-54-15,7 8-62 0,-6 0-49 0,6 7-39 16,-7 0-21-16,8 4-21 0,-2 7-20 16,2-4-10-16,-1 0-8 0,6 4-7 15,-6-7-11-15,13-1-10 0,0-2-8 0,1-9-3 16,-2-3-13-16,15-4-43 0,-2-7-49 16,1-7-74-16,7-8-149 0,-1 1-179 0,8-12-112 15,-14 0-12-15,7-7-37 0,-14 1 13 16,1-2 132-16,-7 1 224 0</inkml:trace>
  <inkml:trace contextRef="#ctx0" brushRef="#br0" timeOffset="35531.5623">17578 8561 352 0,'-14'-18'310'0,"2"7"132"0,-2 0 32 0,1 4 24 16,-6 3-19-16,0 4 33 0,-1 4-88 16,1 3-102-16,-7 8-78 0,-7-1-56 0,1 8-42 15,-8 4-32-15,-5 7-22 0,-1 3-21 16,-6 8-15-16,-7 1-17 0,-6 6-9 15,-1 0-3-15,9 0-8 0,4-7-5 16,1 0-10-16,7-11-2 0,5 0-19 0,7-11-43 16,15-7-64-16,4-4-116 0,1-11-274 0,13 0-315 15,0-11-63-15,7-4-68 0,6-3 352 16,0 0 236-16</inkml:trace>
  <inkml:trace contextRef="#ctx0" brushRef="#br0" timeOffset="35767.018">17805 8536 77 0,'20'3'332'0,"6"-3"177"16,-7 0 59-16,8 4 45 0,-7-4-53 0,12 0-21 15,-6 0-117-15,-1 0-122 0,9 0-98 16,-9-4-70-16,8 4-46 0,0 0-28 15,0 0-22-15,-1 0-43 0,1 4-57 0,-1-4-91 16,1 4-182-16,-7-4-228 0,-1 3-56 0,1-3-55 16,-12 4-3-16,5-4 42 0,-6 3 253 15</inkml:trace>
  <inkml:trace contextRef="#ctx0" brushRef="#br0" timeOffset="36046.9525">18385 8451 44 0,'0'-11'216'0,"0"0"111"0,0 4 79 16,7 0 20-16,-7 3 39 0,6 0-5 16,1 1 17-16,-1-1-25 0,1 4-88 15,-1 0-83-15,0 0-61 0,8 4-46 0,-1 3-31 16,0-3-25-16,0 7-18 0,7-4-22 16,-1 4-10-16,0 0-11 0,1 4-12 0,7-1-13 15,-2 1-8-15,-5-4 4 0,0 4 15 16,-2-4 27-16,-4 0 24 0,-1-1 4 15,-7-2-15-15,-6 6-19 0,0-3-16 0,-6 4-8 16,-7 0-11-16,-7 3-9 0,-6 1-7 16,0 2-1-16,1-2-8 0,-2 3-3 15,-5 0-11-15,6 0-43 0,6-4-69 0,-6 0-88 16,13-3-100-16,-7 0-122 0,14-8-280 16,-1 0-224-16,1-3-73 0,-1 0 127 0,7-4 354 15</inkml:trace>
  <inkml:trace contextRef="#ctx0" brushRef="#br0" timeOffset="36814.8068">20300 8590 340 0,'6'8'297'16,"1"-5"130"-16,-7 5 17 0,7-1 10 0,-7 1-24 15,0 3 17-15,0 0-31 0,-7 0-90 16,0 3-90-16,-6-3-67 0,-6 4-49 16,0 3-32-16,-8-3-26 0,1 0-20 0,0 3-15 15,-6-3-5-15,-1-1-6 0,1-3-5 16,-7 4-2-16,6-4-6 0,1-4 1 0,6-3-3 15,-1-1-1-15,1-3 0 0,6 0-8 16,1-3-13-16,-1-5-10 0,8 1-4 0,4 0-5 16,-4-8-9-16,12 0-7 0,-6-6-6 15,6-1-3-15,6-4 6 0,0 0 12 0,0-3 16 16,8 0 7-16,-1-1 8 0,0 4 5 16,6-3 5-16,-5 7 1 0,5 4 12 0,1 3 30 15,0 4 15-15,-2 4 8 0,2 4 3 16,7 6 1-16,-9 4-3 0,2 4 4 15,7 4 2-15,-1 7 3 0,0 0 2 0,6 7 0 16,-5 1 0-16,5 3-8 0,-7 3-5 16,9 1-2-16,-2 0-2 0,7-1-4 0,-6-3-7 15,-1 0-9-15,7-8-7 16,-6-2-5-16,-1-9-9 0,1 1 4 0,-7-11-5 0,6-1-3 16,-6-6 1-16,7-5 5 0,-13-3 17 15,6-3 15-15,-7-1 8 0,-5 0 8 0,-2-3 8 16,2 0-1-16,-8-4-1 0,-6 0-3 15,0 0 2-15,0-4-6 0,-6 4-9 16,-2-4-9-16,-4 4-14 0,-1 4-7 0,-7-4-10 16,0 8-9-16,-6-1-3 0,-6 7-2 15,-1 1 0-15,1 0-3 0,-7 7 2 0,0 0-9 16,-1 3-30-16,2 5-44 0,5-1-64 16,1 1-81-16,12-1-110 0,-6 0-186 0,6 1-357 15,8-1-173-15,5-3-80 0,-6-1 421 16,13 1 292-16</inkml:trace>
  <inkml:trace contextRef="#ctx0" brushRef="#br0" timeOffset="38136.8413">12146 10781 122 0,'7'-14'79'0,"-1"2"25"16,0-2 14-16,1 3 4 0,-1-4 0 15,1 4 27-15,0-3 9 0,5 3-4 0,-4-4-9 16,-2 4-6-16,0 0 5 0,0 0 9 15,1 4-2-15,0-5-8 0,-1 5-13 0,-6 0-12 16,7 0-15-16,-1-1-10 0,-6 5-7 16,0-1 3-16,6 0 19 0,-6 1 80 15,0 3 50-15,8 0 15 0,-8 0-49 0,0 0-48 16,0 7-40-16,6 0-32 0,-6 8-26 16,0 4-18-16,0 3-11 0,0-1-6 0,0 5-9 15,0 3-8-15,0-3-1 0,6 3 2 16,0-3-2-16,1 0 0 0,0-5 2 15,-1-2 0-15,7-8-5 0,1 0-17 0,-2-4-19 16,8-7-17-16,6-4-25 0,-7-3-24 16,7-8-19-16,7-3-1 0,-7-4 19 0,0 0 28 15,0-7 27-15,1-4 15 0,-8 0 15 16,-6 0 24-16,0 0 53 0,-1 3 63 0,-4 5 14 16,-8-1-4-16,0 8-7 0,0 0-12 15,0 3-8-15,0 4-12 0,-8 8-5 0,8-5 4 16,-6 8 10-16,6 4 7 0,-6 3 19 15,0 4 4-15,-1 11-13 0,0 7-27 16,-6 12-19-16,1 7-24 0,-2 6-17 0,1 12-13 16,-6 7-4-16,6 5-4 0,-7 13-6 15,7-3-2815-15,-6-3 1083 16</inkml:trace>
  <inkml:trace contextRef="#ctx0" brushRef="#br0" timeOffset="38326.2162">12212 11602 1074 0,'-20'-26'768'0,"6"-10"108"16,-5-1-62-16,-1-7-217 0,8-4-201 0,-8 5-130 15,7-2-110-15,-1 1-91 0,2 8-81 16,-2-1-69-16,8 8-48 0,0 3-48 0,6 1-98 16,-7 6-166-16,7 1-180 0,0 0 5 15,0 7-39-15,0 0 10 0,7-4 45 0,-7 8 206 16</inkml:trace>
  <inkml:trace contextRef="#ctx0" brushRef="#br0" timeOffset="39598.7272">8239 11481 84 0,'0'-3'124'0,"6"3"69"15,-6 0 11-15,0 0 12 0,0 3-12 0,0 1-24 16,6 0-20-16,-6-1 0 0,7 4 17 16,-1-3 22-16,1 3 1 0,6-3-27 0,-1 3-19 15,2-3-25-15,-1-4-28 0,7 4-23 16,-1-8-20-16,7 0-9 0,0-3-12 15,0-8-8-15,7 1-9 0,5-12-8 0,-5-3-3 16,-1-1 0-16,2-6 2 0,-2-1 14 16,-6 0 23-16,0 1 13 0,-6 3 13 0,-8 0 4 15,-4 3 7-15,-2 5 4 0,-6 3 0 0,0 0-11 16,-6 7-12-16,-8 1-12 16,8 7-4-16,-7-1 0 0,-7 5 2 0,0 6 0 15,1 1 6-15,-7 7 9 0,-6 7 8 16,-1 8 6-16,-7 7-1 0,8 10-7 0,-7 9-15 15,7 6-11-15,5 9-11 0,1 2-8 16,14 4-4-16,5-7-8 0,7 0-6 0,7-7-7 16,5-8 3-16,8-3-1 0,6-4 2 15,0-4-7-15,-7-7 0 0,8-7 0 16,-1-1 0-16,-6-3-8 0,5-4-10 0,-5-3-18 16,0 0-21-16,-1-8-23 15,-6 4-33-15,0-3-58 0,0-5-89 0,0 1-122 16,-7-4-119-16,8 0 14 0,-2-7-55 0,2-1 4 15,-1-7 13-15,-1 1 100 0,2-8 134 0</inkml:trace>
  <inkml:trace contextRef="#ctx0" brushRef="#br0" timeOffset="40171.1882">9111 11221 104 0,'33'-26'98'15,"-7"8"51"-15,0-1 23 0,-1 8 23 16,1 4 40-16,1 4-2 0,-7-1-15 0,6 4-4 15,-7 0-19-15,1 4-33 0,-8-1-39 16,8 1-39-16,-7-1-28 0,0 5-18 0,6-1-23 16,-5-3-37-16,-2 3-45 0,-5 0-43 15,6-2-49-15,0 2-47 0,-6-4-6 16,-1 1 0-16,1 0 1 0,-1-4 4 0,0 3 41 16,2-3 40-16,-8 0 40 0,0 0 30 0,6 0 25 15,-6 0 21-15,0 0 22 0,6 0 36 16,-6 4 42-16,0-4 38 0,7 0 61 0,-7 0 26 15,0 4 5-15,6-1 9 0,-6-3 9 16,7 8-18-16,-7-5-25 0,6 8-24 16,1 0-18-16,-7 4-9 0,6-1 19 15,0 8 17-15,-6-3-24 0,8 3-43 0,-2-4-38 16,0 0-26-16,-6 1-17 0,7-5-5 16,0-3-7-16,-1 0-21 0,0-3-35 0,1-5-32 15,6 1-31-15,0-8-19 0,0-3 0 16,7-4 23-16,-7 0 23 0,6-7 24 0,1-1 22 15,-1 1 10-15,7 0 5 0,0-4 5 16,-6 3 7-16,6 1 12 0,0 3 17 0,-7 5 26 16,1-1 27-16,-1 7 33 0,1 0 39 15,0 4 33-15,-7 0-8 0,7 4-32 16,-8 0-27-16,2 3-17 0,5 0-15 0,-6 4-9 16,6-4-8-16,1 4-14 0,-1 0 0 15,1 4-7-15,6-8-5 0,0 5 1 16,1-5-7-16,-2 0-6 0,1-3-6 0,0 0-8 15,0-4-2-15,1 3-4 0,-1-3-5 16,0 0-3-16,-7 0-2 16,1 0-2-16,-8 0-7 0,8 0-25 0,-7 0-39 0,0 0-66 15,0 4-171-15,-7-4-247 0,8 0-132 32,-8 4-50-32,-6-4-66 15,7 0 136-15,-1 3 287 0</inkml:trace>
  <inkml:trace contextRef="#ctx0" brushRef="#br0" timeOffset="41334.8472">8661 12818 176 0,'7'0'128'0,"-7"4"73"0,0-4 39 15,7 4 35-15,-7-4-9 0,0 0-11 16,0 3-15-16,0-3-28 0,0 0-31 0,0 4-18 15,0-4-13-15,-7 0-7 0,0-4 4 16,1 4 19-16,0-3-14 0,-8-5-8 16,1 5-16-16,1-8-13 0,-8 0-16 0,0 0-21 15,1-8-20-15,-7 4-16 0,0-7-7 0,0 1-5 16,-1-5-4-16,8 0 7 0,-7 1 4 16,6-5 7-16,1 5 1 0,0-1-6 0,5 1-8 15,8 3-5-15,-7 0-9 0,13 3-3 16,-6 1-2-16,6 3 3 0,6 0 3 0,0 5 2 15,1-1 0-15,6 3 0 16,6 5-3-16,1-1 0 0,6 8-1 16,0-1-3-16,0 5-1 0,7 6-2 0,-8 4-1 0,8 8-1 15,-7 4 2-15,-6 3 0 0,0 3-5 16,-1 4 3-16,-6 5-1 0,-6-2-1 0,-1 5 1 16,-6-4-2-16,-6 4 2 0,-1-1-2 15,0-3 2-15,-6 0 0 0,1 0 3 0,-2-8 2 16,-6-2 6-16,8-5 4 15,-1-3 6-15,-7-5 2 0,8-6 2 0,-8 0-3 16,7-4-8-16,0-8-3 0,-7 1-7 0,7-4-3 16,-7-7-2-16,8-1-7 0,-8-6-1 15,7-8 1-15,0 0-2 0,0-11-3 16,0 0 6-16,6-4-8 0,7-3-27 0,0 0-33 16,0-4-31-16,7 0-30 0,6 0-103 15,0 7-164-15,0 0-192 0,0 8-1 0,0 0-103 16,0 7-36-16,0 4 172 0,0 3 226 15</inkml:trace>
  <inkml:trace contextRef="#ctx0" brushRef="#br0" timeOffset="41567.2236">9014 12598 263 0,'18'-3'456'0,"-4"-1"98"15,-1 4-2-15,0-4-61 0,0 1-3 16,-1-1-28-16,2 4-98 0,-1-4-108 0,0 4-84 16,0-3-57-16,7-1-39 0,-8 4-27 0,8-4-18 15,7 1-39-15,-9-1-62 16,9 0-144-16,5-3-227 0,1 0-199 0,-1-1-72 16,1-2-82-16,-1 2 83 0,-6-3 308 0</inkml:trace>
  <inkml:trace contextRef="#ctx0" brushRef="#br0" timeOffset="41857.4487">9573 12301 146 0,'0'-7'330'0,"0"4"136"16,0-5-16-16,0 5 0 0,0 3-17 15,0-4 4-15,0 4 11 0,7-4-91 0,-7 4-94 16,6 0-69-16,0 0-50 0,2-3-29 15,4 3-28-15,2 0-21 0,-2 0-14 0,8 0-17 16,-1 0-7-16,1 0-5 0,0 0-5 16,5 0-1-16,-5 3 1 0,0 1 12 15,5 0 10-15,-11 3 6 0,6 0 1 0,-8 0 9 16,1 4 6-16,1 0-5 0,-8 4-8 16,0 4-9-16,-6-1-10 0,0 0-6 15,0 4-6-15,-6 4-6 0,0-1-8 0,-8 1-26 16,1 0-45-16,-6-1-53 0,6 1-32 15,-7-4-72-15,1 0-189 0,6-3-291 0,0-1-115 16,-7-7-114-16,7 0 137 0,7-8 316 16</inkml:trace>
  <inkml:trace contextRef="#ctx0" brushRef="#br0" timeOffset="44731.6899">10172 12554 91 0,'0'-3'81'0,"-6"3"20"0,6-4 25 15,0 4 2-15,0-4 0 0,-6 4 24 0,6-3 18 16,0 3 6-16,-7-4 1 0,7 0 2 16,0 4 19-16,0-3 0 0,0 3-8 15,0-4-7-15,0 1-2 0,0-1-3 0,0 4 45 16,0-4 46-16,0 4-1 0,0-3-51 16,0-1-51-16,7 4-38 0,-7-4-30 0,6 1-12 15,0-1-12-15,2 0-10 0,4 1-10 16,8-5-6-16,-1 1-11 0,7-4-6 15,0 0-3-15,7-4-4 0,6 0-8 16,-1 1-9-16,2-1-2 0,-1-3 0 0,7 0-3 16,-7-1 0-16,0 4 2 0,0 1-3 15,-7-1 3-15,-6 4-3 0,1 0-1 0,-1 4 2 16,-6 0 5-16,-8-1-3 0,8 5 1 0,-14-5-1 16,7 5-10-16,-7-1-18 0,2 0-24 15,-2 4-29-15,-6-3-37 0,6 3-100 16,-6-4-124-16,0 4-127 0,7-4-21 15,-7 4-4-15,0-3-28 0,0 3 33 0,-7-4 39 16,7 4 61-16,0-3 109 0</inkml:trace>
  <inkml:trace contextRef="#ctx0" brushRef="#br0" timeOffset="46264.874">10563 12877 162 0,'-12'-4'108'0,"4"0"64"15,2 1 19-15,-7-1 47 0,7 0 23 16,-7 1 2-16,6 3 25 0,1-4-10 0,-1 4-25 16,7-4-25-16,-7 4-33 0,1-3-12 15,0 3-18-15,6-4-46 0,-7 4-37 16,0 0-30-16,7-4-11 0,-6 4-6 0,6 0-3 15,-6-3-2-15,6 3-7 0,0 0-4 16,0 0-5-16,0-4-4 0,0 4-4 16,6 0-4-16,-6-3 2 0,6 3 2 0,-6 0-1 15,7-4-6-15,0 4 3 0,5-4-1 16,-5 4 1-16,6-3-1 0,0 3-1 0,-6-4 0 16,6 4 3-16,-1 0-2 0,-4 0 3 15,4-4-3-15,-5 4 1 0,-1 0 2 0,1 0-3 16,-7 0-11-16,6 0-20 0,-6 4-20 15,7-4-6-15,-7 4 2 0,0 3 7 0,0 0-1 16,0 0-8-16,-7 4-2 0,1 4-5 16,-1 0-3-16,1-1 4 0,-7 4 4 0,7 5 18 15,-8-1 7-15,-5-4 2 0,6 4 6 16,0-4 8-16,-1 0 7 0,2 1 1 16,-2-4 6-16,2-1 0 0,-1-3 2 0,6-3 0 15,0-1 1-15,1 0-2 0,0-3 1 16,-2 0 1-16,8-1-2 0,-6 1-2 0,6-4 3 15,0 0 0-15,0 0-1 0,-6 0 3 16,6 0 0-16,0 0 2 0,0-4 3 16,0 4 5-16,0-3 1 0,6-1 0 0,-6 0 2 15,6 1 2-15,2-5 0 0,-2 1-3 16,0 3-2-16,1-3-2 0,6 3-3 0,-6-3-2 16,5 0 0-16,-5 3 2 0,6-3-3 15,-7 3-2-15,8 1-1 0,-8-2 0 16,1 2 0-16,6-1-1 0,-7 0-11 0,1 4-17 15,-7-3-13-15,6 3-17 0,-6 0-49 16,6-4-86-16,-6 4-119 0,0 0-110 0,8-4-70 16,-8 4-26-16,0 0 184 0</inkml:trace>
  <inkml:trace contextRef="#ctx0" brushRef="#br0" timeOffset="47910.9601">10492 13148 97 0,'0'-4'75'0,"-7"4"16"16,7 0 23-16,0 0 6 0,0 0 2 0,-7 0 6 15,7 0 6-15,0 0-10 0,0 0-14 16,0 0-12-16,0 0-6 0,0 0-6 0,7 0-8 15,-7 0-5-15,0 0 0 0,0-4-4 16,7 4 2-16,-7 0 3 0,0 0 0 0,0 0 3 16,6-3 4-16,-6 3 1 0,7 0 7 15,-1-4 7-15,-6 4 8 0,7 0-3 0,-1-3 1 16,1 3 1-16,-1-4 31 0,8 0 7 16,-2 1-9-16,1-1-13 0,0 4-13 15,0-4-15-15,7 1-5 0,-7-1-1 0,0 4-9 16,0-4-15-16,0 4-12 0,0 0-11 15,0-3-1-15,0 3 4 0,0 0 5 0,-7 3 6 16,8-3 4-16,-8 4-4 0,0-4-4 16,2 7-8-16,-2-3-3 0,0 3-9 0,-6 4 0 15,0 0-3-15,7 0-6 0,-7 4-4 16,0-1-2-16,-7 5-4 0,7-1 0 16,-6 1-1-16,0 2-2 0,-2 1-2 0,2-3-3 15,-7 2 2-15,6 6-2 0,-12-6 0 16,6 1-4-16,0 0-6 0,-7-3-7 0,8 2-10 15,-8 1-13-15,1 1-11 0,-1-5-10 16,7 0-16-16,-7-3-39 0,0 3-70 16,8-7-93-16,-1 4-108 0,0-8-26 15,0 0-11-15,6-3-49 0,-6 0-7 0,7-4-9 16,-1-4 58-16,0-3 126 0</inkml:trace>
  <inkml:trace contextRef="#ctx0" brushRef="#br0" timeOffset="48809.6035">10030 11983 148 0,'-8'-4'145'0,"2"1"57"0,6-1 5 16,-6 4 17-16,6-4 3 0,0 1-4 0,-7-1 3 15,7 0-10-15,7 1-25 0,-7 3-28 16,6-4-21-16,-6 0-15 0,6 1-11 0,8-1-3 16,-8 0 5-16,8 1 15 0,-2-1-12 15,1 4-16-15,7-4-17 0,-8 1-16 0,8 3-13 16,-7 0-10-16,7-4-12 0,-6 4-9 16,4 0-2-16,-4 0 6 0,5 0 25 15,-5 0 28-15,-2 4 5 0,-6-1-10 0,8 1-13 16,-8 0-10-16,7-1-6 0,-6 5-10 15,0-1-8-15,-7 4-6 0,6 0-8 0,-6 4-5 16,-6-1-3-16,6 8-5 0,-14 4-4 16,8 0-2-16,-14 6 0 0,1 9 0 0,-1-4-8 15,-6 3-10-15,-7 0-9 16,7 0-19-16,1-3-40 0,-1-4-62 0,6-4-83 16,7-7-126-16,-7-4-82 0,14-7-42 0,0-3-88 15,-2-5-5-15,2-3 52 0,6 0 140 16</inkml:trace>
  <inkml:trace contextRef="#ctx0" brushRef="#br0" timeOffset="49143.7724">10166 12180 20 0,'6'0'88'15,"2"-3"30"-15,-2-1 41 0,6 4 18 0,-5 0 26 16,0 0 27-16,6 0-1 0,-7 4-13 16,0-1 17-16,8 2-11 0,-8-2-13 0,7 5-11 15,-6-5-17-15,-1 5-16 0,7-1 29 0,-6 0 44 16,0 0 9-16,5 1-33 0,-6-1-47 16,8 0-42-16,-8 1-33 0,7-1-19 15,1 0-14-15,-2-3-12 0,-6 3-13 0,8-3-9 16,-1 0-9-16,7-1-2 0,-8 1-2 15,8-4-3-15,0 0-25 0,-1 0-39 16,1-4-65-16,0 1-128 0,5-5-171 0,-5 1-111 16,6 0-56-16,-6-4-102 0,-1 3-31 15,-6-3 275-15</inkml:trace>
  <inkml:trace contextRef="#ctx0" brushRef="#br0" timeOffset="50250.3093">11391 11847 90 0,'-7'-3'254'0,"7"3"84"0,-7 0-5 0,7 0-50 16,0 0-13-16,-6-4 15 0,6 4 9 16,6 0 2-16,-6-4 19 0,14 1 48 0,-2-1-63 15,8-3-72-15,6-1-56 0,7-3-43 16,6 1-30-16,13-1-23 0,7-4-10 0,12-4-15 16,8 1-13-16,12-4-10 0,6-4-2 15,1 1-7-15,6-1-7 0,1 4 0 16,5-4 0-16,-6 5-2 0,-6-5-5 0,0 4 0 15,-1 4-1-15,1 0-2 0,-14-1 0 16,1 1 2-16,-7 3 0 0,-6-3 0 16,-7 3-3-16,0 4-1 0,-6-3 3 0,-8 3 1 15,-4 0 0-15,-15 3-3 0,1 1 2 16,-13-1 1-16,-8 5-2 0,8-1 3 0,-14 0 5 16,1 4 1-16,-1-3 1 0,1 3-5 15,-7 0 0-15,0-4-1 0,0 4-4 0,0 0 0 16,0 0-3-16,0-4-7 0,0 4-22 15,0 0-23-15,0 0-26 0,-7 0-43 16,7 0-106-16,-6-3-149 0,6 3-175 0,-7 0 20 16,1 0-76-16,0 0-6 0,-8-4 19 15,8 4 204-15</inkml:trace>
  <inkml:trace contextRef="#ctx0" brushRef="#br0" timeOffset="51213.188">12263 12067 136 0,'-6'-3'127'0,"6"-1"73"0,-7 0 23 16,7 1 32-16,-6-1-10 0,-1 0-28 0,7 0-9 16,0 1-2-16,-7-1-2 0,7 0 4 15,0 4 17-15,-6-3 24 0,12 3 106 16,-6 0-40-16,7 3-60 0,0 1-58 0,-1 0-41 15,7 3-26-15,7 4-26 0,-1 4-13 16,1 3-16-16,6 4-12 0,0 4-10 0,0-1-9 16,7 4-8-16,-7 1-8 0,-1-1-10 15,8 4-7-15,-7-7-3 0,0 3 1 16,0-7-1-16,-6 4 0 0,-1-8-3 0,1 4-19 16,0-4-26-16,-7-3-26 0,-1 0-31 15,2-4-36-15,-8 0-83 0,7-4-117 0,-6 1-143 16,-1-5-44-16,7 1-14 0,-13-4-30 15,6 0 8-15,1-4 57 0,0 1 139 16</inkml:trace>
  <inkml:trace contextRef="#ctx0" brushRef="#br0" timeOffset="51480.0833">12798 12034 7 0,'0'-15'249'0,"-8"4"158"16,8 4 76-16,-6 3 36 0,0 1 9 15,-8 6-25-15,-5 5-8 0,-1 3-90 0,-6 3-94 16,-6 9-79-16,-1 10-62 0,-12 3-43 0,-1 12-37 16,-6 7-20-16,0 3-20 0,-7 5-15 15,7-1-12-15,1-7-7 0,4-4-6 16,9-7-7-16,5-7 3 0,7-4-4 16,6-4-14-16,1-7-24 0,12-7-35 0,0-8-43 15,1 0-39-15,0 0-82 0,6-3-142 16,0-4-175-16,6 0-23 0,-6-4-85 0,6-3-40 15,-6 0 60-15,7-4 275 0</inkml:trace>
  <inkml:trace contextRef="#ctx0" brushRef="#br0" timeOffset="52087.9387">14719 11214 28 0,'0'0'303'0,"6"-4"140"0,0 0-7 16,1 4-25-16,0-3 2 0,-1-1 14 16,7 0 38-16,0 4-46 0,6-3-95 15,-5-1-93-15,6 1-69 0,-1-2-54 0,7 5-40 16,0-7-25-16,6 3-9 0,-5 1-13 16,5-1-14-16,1 0-34 0,6-3-43 0,-7 3-95 15,1 1-175-15,-1-1-226 0,-6 4-47 16,-6 0-118-16,-1 0-36 0,-5 0 241 0,-8 4 213 15</inkml:trace>
  <inkml:trace contextRef="#ctx0" brushRef="#br0" timeOffset="52341.9676">14842 11404 44 0,'-6'4'332'0,"6"-1"182"15,0-3 36-15,0 0 16 0,6 0-53 0,1 0 17 0,-7-3-91 16,6 3-99-16,7-4-87 0,-6 0-65 16,5 1-48-16,2-5-40 0,-1 5-24 15,6-5-27-15,1 5-17 0,-1-4-7 0,8 3-9 16,-8-3-8-16,8 3 0 0,-2-3-3 16,1 3-8-16,0 0-22 0,0 1-21 15,1-1-23-15,-8 4-31 0,0-4-37 0,1 4-117 16,-7-4-170-16,0 4-192 0,0 0-20 15,0 0-104-15,-6-3-31 0,-1 3 286 0</inkml:trace>
  <inkml:trace contextRef="#ctx0" brushRef="#br0" timeOffset="54324.7956">16633 10895 206 0,'0'4'142'0,"0"3"62"0,0 0 30 16,6 4 16-16,2 0-16 0,-2 0-20 15,0 4-8-15,7-4-27 0,1 3-29 0,4 1-28 16,2-4-32-16,0 0-25 0,6 0-20 15,7-3-13-15,-1-1-11 0,1-3-6 16,6-4-5-16,-7-4-13 0,13-3-22 0,-11-5-15 16,5 1-5-16,-7-7 1 0,1 3 7 15,-7-7 4-15,0 4 5 0,-13-4 6 0,-1 4 7 16,2-4 5-16,-8 0 2 0,-6 0 6 16,-6 4 3-16,0-1 17 0,-2 5 17 0,-4-1 15 15,-1 1 16-15,-7 6 12 0,0 5 16 16,1-2 23-16,-7 10 23 0,6-2 77 0,-6 8 44 15,1 4-24-15,-1-1-52 0,0 12-45 16,-1-1-38-16,7 5-20 0,1 3-22 0,6 0-16 16,0 3-6-16,1 1-7 0,4 0-13 15,8-1-6-15,-6-3 0 0,12 0-3 0,2-4-6 16,-2-3-2-16,0 0-8 0,7-4-20 16,0 0-30-16,0-8-53 0,1-3-83 15,-2-3-99-15,8-1-93 0,-7-7 28 0,7-4 18 16,-1 1-11-16,-6-8-5 0,6 0 41 15,1-8 19-15,-7 1 33 0,7-4 52 0,-7-3 32 16,6-1 49-16,-5-7 35 0,5-4 28 16,-6 1 28-16,6-8 35 0,1-4 29 15,6-3 24-15,-7-1 17 0,7 1 39 0,0-4 25 16,-6 8 9-16,7 3 18 0,-2 4 15 16,1 6 5-16,-6 5 5 0,0 7 8 0,-1 4 33 15,1 7 2-15,-1 4-6 16,-6 3-17-16,6 4-24 0,1 0-27 0,-6 4 10 0,4 3-17 15,2 0-33-15,-1 4-37 16,-5-4-23-16,6 8-19 0,5-4-12 0,-5 4-8 16,0-1-23-16,-1 1-46 0,1-4-54 15,-1 4-32-15,0-4-8 0,-5 0 33 0,-1-4 19 16,-1 0 22-16,2-3 16 0,-8 3 15 16,0-7 13-16,1 4 12 0,0-4 7 0,-1 0 5 15,-6 0 19-15,7 0 26 0,-7 0 15 16,0-4 14-16,0 4 17 0,6 0 15 0,-6 4 52 15,0-4 33-15,0 0 11 0,0 4-20 16,0-4-36-16,-6 3-36 0,6 5-31 16,0-5-20-16,0 5-18 0,6-1-9 0,1 0-3 15,0 0-11-15,-1 1 1 0,6-5-4 16,2 2-3-16,-1-2 1 0,7-3-4 0,6 0 0 16,-7-3-1-16,7-2 0 0,0 2-3 15,-6 0 2-15,6-2-1 0,-7 2 1 0,-5-1 1 16,5 0 5-16,-6 4 12 0,0 0 13 15,-1 4 9-15,-4 0 4 0,4-1 0 0,-5 5-1 16,6 0-2-16,-7-1-5 0,7 4-7 16,1 0-6-16,-2 3-4 0,2 1-10 15,-2 0-5-15,8-1-2 0,-1 1-1 0,1-1-8 16,0 1-18-16,5-4-31 0,2 0-34 16,-1-3-75-16,0-1-106 0,-6 0-111 0,5-3-44 15,-5 0 5-15,0-1-70 0,-8 1-13 16,-5 0-1-16,6-1 57 0,-13 1 151 0</inkml:trace>
  <inkml:trace contextRef="#ctx0" brushRef="#br0" timeOffset="55033.7464">16464 11935 195 0,'0'0'162'0,"0"-3"52"0,0 3 21 16,7-4 3-16,-7 0-12 0,0 1-19 15,0-1-4-15,6 0-25 0,-6 1-31 0,6-1-11 16,-6 1 4-16,7-2 20 0,0 5 13 15,-1 0 46-15,0 0 49 0,1 5-8 0,6 2-51 16,0 4-59-16,1 3-46 0,-2 5-33 0,8 6-20 16,5 1-16-16,-5 7-12 0,13 7-5 15,-7-3-4-15,6 3-4 0,7-4-2 16,-6 1 1-16,6-4-4 0,0-3 0 0,-6-9-1 16,-1-2-2-16,7-8-13 0,-13-4-24 15,7-3-41-15,-7-8-74 0,0-3-82 16,0-4-72-16,1-4-39 0,-8-3 49 0,0-4 1 15,-6-4-25-15,1 4-19 0,-8-7 23 16,0 0 9-16,1-1 35 0,-7-3 58 0,0 4 46 16,0-4 62-16,-7 4 58 15,1 0 42-15,0 3 35 0,-2 0 45 0,2 8 30 0,0-1 25 16,-7 8 44-16,6 0 50 0,-6 4 19 16,1 4 14-16,-8 3 25 0,7 3-9 0,-7 4-23 15,-6 4-27-15,0 5-11 16,-7 2 29-16,1 4-9 0,-1 7-49 0,-12 4-48 15,5 3-46-15,-5 5-28 0,-1 3-19 16,7 3-16-16,-6-3-10 0,-1 0-8 0,14-4-6 16,-7-6-26-16,13-5-68 0,-7-3-96 15,13-8-145-15,1-4-83 0,6-3-83 0,0-7-110 16,-1 0-63-16,14-8 170 0,-6-3 196 0</inkml:trace>
  <inkml:trace contextRef="#ctx0" brushRef="#br0" timeOffset="55243.8343">17089 11939 417 0,'39'-7'336'0,"0"3"84"0,1-3-8 0,-2 3-26 0,-5 0-49 16,-1 4-53-16,-5-3-18 0,-1 3-50 15,6 0-64-15,-5 0-47 0,-1 0-41 0,-1 0-67 16,-5-4-115-16,6 4-140 15,0 0-65-15,-7 0-90 0,7-3-113 0,-12 3-42 0,5 0-15 16,-5 0 228-16</inkml:trace>
  <inkml:trace contextRef="#ctx0" brushRef="#br0" timeOffset="55511.1418">17663 11785 164 0,'6'-3'360'0,"-6"3"154"0,6-4 15 0,-6 4 2 0,7 0-45 16,-7 0 12-16,13 0-92 0,-6 0-100 16,-1 4-79-16,6-4-58 0,2 3-46 15,-1 1-34-15,7 0-27 0,-1-1-17 0,0 1-17 16,1-1-13-16,-1 1-2 0,1 3-9 16,0-3 0-16,-1 0 3 0,1 3-5 0,-8 0 7 15,2 1-4-15,-1-1-3 0,-7 4 4 16,1 0-2-16,-7 0 4 0,0 3-9 0,-7 1-2 15,1 4-3-15,-7-1-23 0,-7 0-21 16,8 1-22-16,-8 2-34 0,-7-2-93 0,8-1-171 16,0 1-230-16,-1-8-49 0,1 0-118 15,5 0-41-15,2-8 324 0,-2 1 186 16</inkml:trace>
  <inkml:trace contextRef="#ctx0" brushRef="#br0" timeOffset="56208.4115">18379 11825 62 0,'6'11'186'16,"1"-3"90"-16,-1 3 23 0,1 0-14 15,-1-4-36-15,1 4-10 0,-1 0-5 0,0 0-21 16,2 0-21-16,-2-4-19 0,0 4-23 16,1-3-22-16,0 3-2 0,-1-4-4 0,0 4-20 15,1-4-28-15,-1 4-20 0,1-4-15 16,0 4-10-16,-7-3-6 0,0 3-15 0,6 0 2 15,-6 0-3-15,-6 0 0 0,6 0-5 16,-7 0 2-16,0 4-3 0,7-5 0 16,-6 1-4-16,-1 0-3 0,1 0-1 0,6-3 2 15,-6 3 0-15,6-4 3 0,0 0 2 16,0 0 0-16,0 1 6 0,0 0 9 16,6-1 11-16,0 0 14 0,1 0 4 0,-1 1 2 15,8-1 12-15,-8 4 17 0,7-4 6 16,0 4-8-16,0 0-12 0,0 0-3 0,0 0-1 15,1 4-1-15,-2-4 0 0,-6 4 2 0,1-1 0 16,6 1 1-16,-6 0-5 0,-7-1-6 16,0 4-6-16,0 1-6 0,-7-1-11 15,-6 0-6-15,6 5-5 0,-5-5-1 0,-8 4-7 16,0-4-4-16,1 0-3 0,-7 4-15 16,0-4-20-16,0 1-16 0,-7-4-23 15,7-1-49-15,1-3-120 0,-2-3-187 0,7-1-149 16,1-3-47-16,0-4-80 0,5 0-7 15,1-4 267-15</inkml:trace>
  <inkml:trace contextRef="#ctx0" brushRef="#br0" timeOffset="56476.5817">18092 12034 241 0,'7'-11'445'0,"-1"0"127"0,1 4 13 15,6-4-66-15,-7 4-36 0,13-1-58 0,1 1-101 16,0 0-91-16,5-1-71 0,9 1-52 16,-2 0-41-16,13-1-22 0,2 1-17 15,-2-4-10-15,1 4-8 0,5 3-22 0,2-4-14 16,-8 8-16-16,-5-3-16 0,-2 3-32 16,-5 0-61-16,-1 0-69 0,-5 0-71 0,-9 0-63 15,-4 0 8-15,-1 0-57 0,0 0-101 16,-6 0-24-16,-1-4-10 0,0-3 126 15</inkml:trace>
  <inkml:trace contextRef="#ctx0" brushRef="#br0" timeOffset="56792.4835">18183 11357 197 0,'-6'-8'146'16,"-1"1"51"-16,1-4 28 0,6 3 30 0,0 1 3 16,6 0 4-16,-6-1 5 0,7 1-26 15,-1 0-36-15,7-1-24 0,-6 1-21 0,13 3-10 16,-8 1 41-16,8-4 12 0,-1 3-5 16,1 4-22-16,0-4-41 15,5 4-39-15,-5 0-27 0,6 4-19 0,-6-4-9 0,-7 4-3 16,7 3-5-16,-8 0-3 0,-5 0-7 15,0 4-7-15,-7 8-6 0,0-5-3 0,-7 9-5 16,-6 2 2-16,-7 1-1 0,-6 7-2 16,1-4-1-16,-9 4-16 0,2 0-21 0,-1 0-57 15,-6-4-93-15,7-3-136 0,6-4-143 16,7-7-35-16,-1-4-101 0,7-4-10 0,6-3 34 16,-6-4 203-16</inkml:trace>
  <inkml:trace contextRef="#ctx0" brushRef="#br0" timeOffset="56953.0633">18183 11605 18 0,'13'-3'230'0,"0"3"146"0,1 0 86 16,5 0 22-16,-6 7 12 0,0-3-26 16,0 3 20-16,0 1-82 0,7-1-101 0,-14 0-87 15,7 1-72-15,7-1-46 0,-8 4-36 16,2-7-30-16,5 3-54 0,7 0-84 16,0-3-217-16,0-4-347 0,7 0-149 0,-1 0-161 15,1-4 325-15,-1 0 228 0</inkml:trace>
  <inkml:trace contextRef="#ctx0" brushRef="#br0" timeOffset="57295.0396">19760 11037 94 0,'6'0'299'0,"0"-3"92"16,1 3-32-16,6 0-65 0,0-4-31 15,-1 4-37-15,15-3-37 0,-7-1-41 0,6 4-41 0,0-4-34 16,7 1-28-16,-1-5-16 0,1 5-43 16,-1-5-62-16,-6 5-66 15,0-5-64-15,0 5-70 0,0-1-32 0,-6-3-21 16,-8 3-5-16,2 0 35 0,-1-3 48 16</inkml:trace>
  <inkml:trace contextRef="#ctx0" brushRef="#br0" timeOffset="57526.1089">20144 10822 9 0,'-7'-8'128'0,"1"5"42"0,6-1 37 15,-7 0 27-15,0 4 37 0,1 4 10 0,0 0 22 16,-1-1 6-16,0 8-18 0,-5 4-20 16,-1-1-1-16,-1 5 52 0,2 7-44 0,-8-1-68 15,7 8-58-15,-7 0-50 0,0 7-36 16,8-3-23-16,-1 3-13 0,-7 0-12 0,14 1-6 15,-8-1-8-15,14-3-18 0,-6-4-37 16,6-4-70-16,6 1-97 0,1-9-119 16,6 1-60-16,0-7 4 0,1 0-41 0,4-8-16 15,2 0 8-15,7-7 32 0,-1 0 65 16</inkml:trace>
  <inkml:trace contextRef="#ctx0" brushRef="#br0" timeOffset="58372.7903">20521 11147 132 0,'14'-21'114'0,"-2"-1"58"16,-5 3-7-16,0 5-4 0,-1-4 4 0,-6 2-3 16,-6 2-3-16,6 3-5 0,-7 0 1 15,0 0 7-15,1 0-10 0,-7 4-8 0,6-1-3 16,-6 5 4-16,1-1 7 0,-2 4 14 16,2 0 60-16,-2 7 49 0,-5 1-21 15,6 6-58-15,0 1-55 0,7 3-43 0,-8 5-32 16,8-1-22-16,6 3-16 0,0 1-8 15,0-1-5-15,6 1-5 0,8 0-4 16,-8-8-2-16,13 4 1 0,-6-7-15 0,14-4-14 16,-8-1-24-16,0-6-24 0,8 0-24 15,-1-4-5-15,-1-8 0 0,-5 1 7 0,6 0 8 16,-6-8 16-16,-7 1 19 0,7-1 18 16,-8-3 11-16,-6 3 7 0,1-4 10 0,6 1 14 15,-6 0 39-15,-7 0 51 0,6 3 43 16,-6 0 8-16,7 1-23 0,-7 3-34 15,0 4-28-15,0-1-11 0,0 1-4 0,0 3-2 16,0 0-2-16,7 4-6 0,-7 0-9 0,0 4-10 16,0 0-6-16,0-1-5 0,0 4-3 15,0 1-5-15,0 3-1 0,0-3-1 16,0 2-19-16,0 1-21 0,6 0-25 0,-6-3-55 16,12-1-88-16,-4 4-91 0,-2-7-83 15,7-1 38-15,0 1 36 0,0-4 19 0,1-4 30 16,4 1 30-16,-4-1 65 0,-1-7 45 15,-1 4 39-15,2-4 27 0,5-4 21 0,-6 1 24 16,0-1 31-16,1 0 31 0,-2-3 31 16,2 3 19-16,5 0 24 0,-13 1 4 15,8 3-8-15,-2 0 0 0,-6 4 5 16,8-1 6-16,-8 5 0 0,1 3-8 0,0 0-17 16,-1 0-18-16,-6 3-9 0,7 1 5 0,-7 3-18 15,6 4-15-15,-6-4-13 0,0 8-12 16,-6 0-6-16,6-1-8 0,-7 1-2 0,1 4-2 15,-1-1 2-15,0 0 7 0,1 0 10 16,0 1 14-16,-2-1 21 0,2-4 33 16,0-3 27-16,0 0-25 0,-1-3-27 0,0 0-25 15,7-5-17-15,0 1-10 0,-6-4-10 16,6 0-5-16,0 0-3 0,0-4-10 0,6-4-12 16,-6 1-22-16,7-4-20 0,0-4-2 15,-1 1 12-15,6-4 12 0,-4-4 12 0,4 0 10 16,8 0 4-16,-7-4 6 0,7 8 4 15,-8-4 20-15,8 3 20 0,-7 5 20 0,0 3 15 16,6 4-4-16,-5-1-6 16,-1 5-4-16,0-1-10 0,-7 4-9 0,7 4-6 15,1-1-8-15,-8 5-2 0,0-1-6 0,1 4-4 16,0 0-1-16,-7 0-3 0,6 3-4 16,1 1-4-16,-7 3 4 0,6-3-7 0,-6 4-2 15,6-5 2-15,1 4-4 0,-7-3-18 16,7 0-23-16,-1-1-46 0,0-3-88 15,8 0-64-15,-8 0-80 0,7-4-89 0,7-3-85 16,-8 3-134-16,8-7-72 0,6 0 229 16,-7-3 191-16</inkml:trace>
  <inkml:trace contextRef="#ctx0" brushRef="#br0" timeOffset="59042.2194">21883 11137 61 0,'0'0'195'0,"6"3"70"16,1-3-4-16,-7 0-22 0,6 4-20 0,-6-4-14 15,6 0 25-15,2 0 6 0,-8 0-6 16,6 0-15-16,-6 0-18 0,6 0-22 0,-6 0 22 15,6 0-19-15,-6 0-31 0,7 0-34 16,-7-4-30-16,0 4-24 0,7-3-20 0,-7-1-13 16,0 4-12-16,0-4-4 0,-7-3-9 15,7 0-20-15,-7-1-27 0,1-3-15 0,0 0 1 16,0 0 8-16,-8-3 3 0,8-1 5 16,-7-3 6-16,6-1 7 0,-6 1 7 15,7-4 8-15,-8 4 2 0,8-4 5 0,0 0 3 16,6 3 2-16,-7 1 2 0,7 0 4 15,0 0 9-15,0 3 9 0,7 0 14 0,-7 4 9 16,6-3 11-16,0 6 9 0,1-2 19 16,6 2 16-16,-7 5 3 0,8-5-6 15,-1 8-12-15,-7 0-11 0,8 0-8 0,-2 3-10 16,8 5-4-16,-7 0-4 0,-1 2-4 16,2 5-1-16,-2 0-4 0,2-1-3 15,-1 5-1-15,-7-1-6 0,8 0-5 0,-8 0-2 16,-6 1-2-16,6 3-7 0,-6 0-1 15,-6 0-7-15,0 0 0 0,-1 0 1 0,-6-1-3 16,0 2 3-16,-1-1-3 0,2 3-1 0,-8-3 0 16,1-4 2-16,-1 4 2 0,0-3 2 15,1-1-1-15,6-3 0 0,-6-4 2 16,5 0 0-16,-5-4 1 0,6-3 0 16,0 0 0-16,7-4 0 0,-8-4-3 0,8 0-3 15,0-3-2-15,-1-4 0 0,0 0 0 16,1-4 0-16,6-6-2 0,-7-2 2 0,7-6 0 0,0 0-3 15,7-1 2-15,-7-2 0 0,6-5 1 16,1 4-3-16,-7 0 2 0,7 0 1 16,-1 3-13-16,7 5-24 0,-6-1-26 15,-1 1-35-15,0 3-87 0,7 4-153 0,-6-1-213 16,6 1-37-16,-7-1-106 0,8 5-52 16,-2-1 169-16,-5 0 253 0</inkml:trace>
  <inkml:trace contextRef="#ctx0" brushRef="#br0" timeOffset="60043.6212">23198 10591 304 0,'6'-4'251'0,"-6"0"63"0,7 4-13 0,-7-3-15 16,7-1 24-16,-1 0 10 0,8 1 3 15,5-1 15-15,-6 0 30 0,12-3-69 0,2 3-82 16,-1 4-65-16,6-3-48 0,-5-1-32 15,11 4-27-15,-5 0-14 0,-1 4-12 0,1-4-8 16,0 3-1-16,0 1-13 0,-8 0-27 16,1-1-68-16,-6 5-124 0,0-5-159 15,-7 1-113-15,-1 0-68 0,2-1-104 0,-8 5-38 16,-6-5 240-16,7 1 187 0</inkml:trace>
  <inkml:trace contextRef="#ctx0" brushRef="#br0" timeOffset="60275.7696">23257 10789 271 0,'-13'7'429'0,"7"0"124"0,-2-3 35 0,2 0-38 16,6-1-11-16,0-3-59 15,0 4-93-15,6-4-85 0,2 0-67 0,-2 0-59 0,7 0-37 16,0 0-39-16,0-4-20 15,7 4-27-15,-1 0-18 0,1 0-10 0,6-3-10 0,0 3-10 16,-1 0-27-16,1 0-42 0,7 0-43 16,-1 0-39-16,-5 3-64 0,5-3-178 0,1 0-262 15,-7 0-92-15,0 0-88 0,-6 0-12 16,-1 4 355-16,1-4 178 0</inkml:trace>
  <inkml:trace contextRef="#ctx0" brushRef="#br0" timeOffset="61084.3322">24768 11203 180 0,'-13'-4'162'0,"7"0"50"16,-2 1 10-16,2-1 1 0,0 1-9 16,6-2-10-16,-7-2 19 0,7 3 6 15,0 1-7-15,0-1-15 0,0 0-13 0,7 1-12 16,-7-1 43-16,6-3 18 0,-6 3-10 0,6 1-49 15,2-5-51-15,-2 1-43 0,0 0-28 16,7-1-17-16,-6-3-12 0,-1 0-6 0,7-3-10 16,-7-1-5-16,2 1-3 0,4-9-3 15,-5 5 1-15,0-4-5 0,5 0 2 16,-5-3-1-16,-1 3 4 0,8-1-3 0,-8 1 1 16,0 4-1-16,8 4 3 0,-8-1 11 15,7 4 7-15,-6 4 4 0,6 3-3 0,-1 0 4 16,8 8 2-16,-7 3-6 0,7 1 4 15,0 6-4-15,-2 1-1 0,-4 7-4 0,5 0-3 16,1 4 1-16,0-1-5 0,-1 1-3 16,-6 3-2-16,6 0-1 0,-5 1-3 0,-2-8 2 15,2 3-2-15,-8-6 0 0,7-1-1 16,-7-4 5-16,2-3 16 0,-2 0 7 16,-6 0-5-16,6-6-5 0,-6-2-7 0,6 1-5 15,-6-4-3-15,8-4-2 0,-8 1-3 16,6-2-2-16,-6-6-3 0,6 0 5 0,1-3-1 15,-1-1-4-15,-6-7-6 0,7-3-5 16,0-8 0-16,5 0 1 0,-6-8 1 16,2-2-3-16,-2-5 2 0,0 0 3 0,-6-3 4 15,7-1 4-15,-1 1 1 0,1 0 1 16,-7 7 0-16,7 0 0 0,-1 4-3 16,0 3 2-16,1 8 4 0,6 0 6 0,-7 3 7 15,8 4 0-15,-1 4 8 0,6 0 16 16,0 2 11-16,1 6 14 0,6 2 10 0,7 1 17 15,-1 3 2-15,7 1 0 0,7 3-5 16,0 3-10-16,6 1-9 0,-1 0-13 0,8 3-12 16,-7 4-10-16,1-4-9 0,-8 5-8 15,1-1-6-15,-1 0-4 0,-6-1-2 16,1-2-1-16,-8 3 4 0,-5-4-9 0,5-3-37 16,-6 3-46-16,-7-3-44 0,1-4-53 0,-1 3-41 15,-5-3-17-15,-2-3-149 0,2 3-238 16,-2 0-136-16,-5-4-54 0,0 0-17 15,-7 1 240-15,6-1 275 0</inkml:trace>
  <inkml:trace contextRef="#ctx0" brushRef="#br0" timeOffset="61631.4392">25712 10550 345 0,'-6'8'276'15,"-1"-1"78"-15,7-3-44 0,0 3-33 16,-7-3 1-16,14-1-5 0,-7 1-11 16,7 0-16-16,-7-4 38 0,6 3 11 0,1 1-51 15,6 0-60-15,-7-1-59 0,7 4-41 16,-7 1-29-16,8-4-21 0,-8 7-10 0,7-4-5 15,-6 1-7-15,-1 2-2 0,-6 1-2 16,7 0-2-16,-7 4-4 0,0-4-2 0,-7 4 2 16,1-1-1-16,-7 1-1 0,6 3 0 15,-5-3 3-15,-8-4-2 0,7 4-5 16,0-1 2-16,0-3 2 0,-1-4-6 0,8 4 2 16,-7-3 2-16,13-1 7 0,-7-3 12 15,1 3 10-15,6-3 4 0,0-1 0 0,0 1 4 16,0 4 0-16,6-5 6 0,1 1 5 15,-7 0 1-15,13-1 4 0,-7 1 6 0,8 3 2 16,-8-3-3-16,14 3 3 0,-7 1 4 16,-1-1-2-16,2 4 7 0,-1 0 12 0,6-4 2 15,-6 4 3-15,1 0-7 0,-2 4-2 16,-5-4 6-16,0 4 6 0,-1-1 1 16,0 1-3-16,-6 3-4 0,-6 0-8 0,0 4-10 15,-8 4-12-15,-6-1-8 0,-5 5-12 16,-15 7-9-16,2-1-5 0,-8 1-5 15,-6 3-6-15,0-3-1 0,6-4-4 0,7-4-42 16,6-3-113-16,8-8-141 16,5-3-174-16,7-4-309 0,6-4-400 0,1-3-127 0,6-4 489 15,6 0 295-15</inkml:trace>
  <inkml:trace contextRef="#ctx0" brushRef="#br0" timeOffset="68776.3808">8668 14225 85 0,'7'-7'285'0,"-1"-1"117"0,0 5-4 0,-6-4-37 15,0 2-21-15,7 5-20 0,-7 0-15 0,0 0 44 16,0 0 4-16,0 5-75 0,0-2-74 15,-7 8-61-15,7-4-44 0,-6 8-34 0,0 3-19 16,-1 4-15-16,0 4-13 0,1 3-4 16,-7 4-1-16,6 0-9 0,1 7 3 0,-7 0 0 15,7 5 1-15,-1-1-3 0,-6 4 0 16,7-1 1-16,-2-3-1 0,-4 0 2 0,5-4-5 16,1 0-1-16,-1-3-1 15,7-4 3-15,-6-4 1 0,-1-3-2 16,7-4-2-16,-6-4 5 0,6-3 13 0,0-4 15 0,-6-4 4 15,6 4-6-15,0-7-12 16,0 3-8-16,0-7-20 0,0 4-13 0,0-4-10 16,-8-4-10-16,8 4-12 0,0-7-6 0,0-1-8 15,0-3-6-15,0-7 6 0,0 0 20 16,0-4 13-16,8-4 7 0,-8-3 11 0,6 0 6 16,0-1 1-16,7 5 2 0,-6-1 0 15,6 4 0-15,-1 4 0 0,2 3 2 0,6 4 2 16,-8 0 3-16,8 7 6 15,-1 1 25-15,1 3 12 0,0 3 2 0,-1 5-8 16,7-1-8-16,-6 0-3 0,5 8-3 0,-5-4-4 16,0 4-4-16,6 3 4 0,-7-3 7 15,-5 3 7-15,-2 0 3 16,1 1 5-16,1-5 6 0,-14 4 4 0,6 1 2 0,-12 3 2 16,6-4-1-16,-7 1-3 0,-6 3-5 15,-6-1-9-15,5-2 0 0,-12 3-5 0,1-4-1 16,-1 1-4-16,-1-1-5 0,-5-4-6 15,6 1-5-15,-7-4 0 0,7-4-5 16,0 1-13-16,0-5-33 0,7 1-34 0,-1-8-43 16,0 4-76-16,7-7-162 0,1 0-194 0,4-4-54 15,2 0-27-15,0-4-11 0,6-3 8 16,6 0 179-16</inkml:trace>
  <inkml:trace contextRef="#ctx0" brushRef="#br0" timeOffset="69145.2734">9391 14555 110 0,'0'-4'404'16,"6"0"199"-16,-6 4-24 0,0-3-127 15,7-1-110-15,-7 0 8 0,0 4 25 0,7-3-53 16,-7-1-62-16,6 4-64 16,-6-4-45-16,7 1-40 0,-1 3-28 0,-6-4-21 0,6 0-18 15,8 4-15-15,-2-3-9 0,2-1-8 16,-1 1-3-16,6-1-3 0,0 0-4 0,1 1-1 15,6-1-23-15,-7 4-25 0,1-4-41 16,6 4-53-16,-6-3-108 0,6 3-136 0,-6 0-119 16,-1 0 60-16,0 3-7 0,-5-3-35 15,-1 4 12-15,0 0-22 0,-7 3 88 16</inkml:trace>
  <inkml:trace contextRef="#ctx0" brushRef="#br0" timeOffset="69367.88">9462 14760 68 0,'-6'0'306'15,"0"4"168"-15,-1-4 34 16,7-4 59-16,0 4-25 0,0 0 3 0,0-4-91 16,0 0-114-16,7 1-98 0,-1-1-71 15,7-3-58-15,0-1-38 0,0 1-28 0,7 0-15 16,0-1-12-16,5 1-10 0,-5 0-28 15,6 0-50-15,0 3-58 0,7-3-153 0,-7 3-238 16,6 0-157-16,-5 1-53 0,-2 3-23 16,-5 0 66-16,6 0 315 0</inkml:trace>
  <inkml:trace contextRef="#ctx0" brushRef="#br0" timeOffset="70238.6851">11409 14232 133 0,'-12'4'237'0,"6"0"78"0,6 3 28 0,-7 0-31 16,7-3-6-16,0 7-26 0,0-4-30 16,7 4-17-16,-1-4-9 0,6 4 36 0,2 0 16 15,-1-3-37-15,13-1-58 0,0 1-54 16,0-1-43-16,13-7-26 0,0 4-20 15,13-8-12-15,-6 0-9 0,6-7-9 0,-6 4-16 16,5-8-24-16,-5-3-29 0,0 0-23 0,-14-1-19 16,2-3-12-16,-16 0 2 0,2 1 11 15,-7-2 10-15,-7 1 14 0,2 0 20 16,-8 0 19-16,-8 4 10 0,2-4 12 0,0 8 8 16,-14-5 20-16,7 8 19 0,-7 0 20 15,1 4 20-15,-7 3 34 0,-6 4 34 16,-1 4 9-16,1 7-15 0,-14 3-19 0,7 9-19 15,0 2-10-15,-1 8-10 0,1 4-9 0,0 3-6 16,7 4-3-16,-1 4-7 0,14 3-9 16,-8 0-2-16,15 0-8 0,-2 0-6 15,14-3 0-15,-6 0-6 0,12-7-4 0,-6-1-1 16,14-4-3-16,-8-3-4 0,7-7-4 16,0 0 1-16,-6-4 1 0,12-1-8 15,-6-6-22-15,1 0-22 0,5-4-26 0,0 0-31 16,0-8-64-16,1 1-95 0,0 0-109 0,-1-8-95 15,7-3 38-15,-6-4-31 0,-1 0-14 16,7-11 34-16,-6 0 50 0,0-7 27 16,-7-5 117-16</inkml:trace>
  <inkml:trace contextRef="#ctx0" brushRef="#br0" timeOffset="70439.0313">12062 14111 120 0,'18'-22'216'0,"9"4"56"16,-7 7 16-16,-8 0-26 0,8 4-32 15,-1-1-8-15,-5 8-15 0,-2 0-31 0,8 0-37 16,-7 4-38-16,0 0-30 0,0 0-26 16,1-1-17-16,-2 5-10 0,1-1-37 15,7 0-61-15,-7 4-63 0,0 0-65 0,-1-4-51 16,2 4 8-16,-1 0-5 0,-7-3-4 16,8 3 31-16,-8-4 9 0,-6 0 31 0,6 1 33 15</inkml:trace>
  <inkml:trace contextRef="#ctx0" brushRef="#br0" timeOffset="70806.8172">12413 14207 98 0,'0'11'144'15,"-6"3"82"-15,-8 1 15 0,8 0 11 16,-7 6-19-16,7 1-16 0,-8 0 5 0,2 1-7 16,5 2-19-16,-6 1-25 0,6-4-20 15,1 0-21-15,6-4-16 0,-7-4-13 0,7 2-3 16,0-5-3-16,0-4-26 16,7 0-19-16,-1-3-18 0,1-4-13 0,-1-4-5 15,8 0-4-15,-2-6-4 0,8-1-2 16,-7-5-2-16,7 2-2 0,-2-4 0 0,2-1 0 15,0 5-5-15,-1-5-1 0,-5 9-2 16,-2-1 0-16,-5 3 2 0,6 1 18 0,-6 3 18 16,-1 4 28-16,-6 0 32 0,6 4 25 15,-6 3 8-15,7 1-12 0,-7-1-29 16,7 4-18-16,-7 0-18 0,6 0-20 0,0 3-6 0,2 1-4 16,4-4-2-16,8 4-4 0,-1-5-4 15,7 2-4-15,1-5-18 0,5 1-7 0,7-8-9 16,1 0-10-16,-8-4 4 15,7 0 9-15,0 1 8 0,-7-5 9 0,1 0 2 0,-1 5 7 16,-6-4 2-16,-6 3 1 16,7 0 3-16,-8 1 9 0,-6-1 8 0,0 0-1 15,0 1-1-15,0-1-7 0,0 4-8 16,-6-4-23-16,-1 4-106 0,7-3-175 0,-7-1-155 16,1 4-76-16,-7-4-91 0,7 4 73 15,-1 0 55-15,-6 0 143 0</inkml:trace>
  <inkml:trace contextRef="#ctx0" brushRef="#br0" timeOffset="71610.9965">11716 15394 175 0,'-7'18'89'16,"7"-4"29"-16,-6 1-19 0,6 0-22 15,0-4-19-15,-6 0-11 0,6 0-5 0,0-4 8 16,0 1 14-16,0-5 14 0,0 5 8 0,6-5 6 15,-6 1 8-15,0 0 8 0,0-1 8 16,0-3 17-16,0 4 26 0,0 0 19 0,0-1 19 16,6-3 15-16,-6 4 17 0,0-4 59 15,0 3 53-15,0-3-62 0,0 4-74 0,0-4-59 16,-6 0-47-16,6 4-28 0,0-4-23 16,-6 0-16-16,-1 0-14 0,0 0-7 15,1-4-4-15,-7 4-3 0,0-4 4 0,-6 1-6 16,5-1-1-16,-12-3-1 0,7-4-6 15,-7 0-1-15,0 0-6 0,-1-4-1 0,1-3-7 16,1-1 0-16,5-3 1 0,-6-3 0 16,0 3 6-16,13-4 3 0,-7 0 5 15,8 1-2-15,-2-1 4 0,1 4-4 0,7 0 6 16,-1 1-1-16,7 2-1 0,0 1-2 16,0 3 4-16,0 0-2 0,0 1-2 15,7 3 4-15,-1 0-2 0,1 4-5 0,-1-1 6 16,8 1 2-16,-2 3 0 0,2 1 1 15,-2 3 5-15,8 0 5 0,-7 7 1 0,7 0 4 16,-1 4-5-16,1 7-1 0,-1 1-1 16,0 6 0-16,-5 4-3 0,-1 5-3 0,-1 6-1 15,-5 7 2-15,-7 1-2 0,0 4-1 16,-7-1 0-16,1 0 2 0,-7 0 2 16,-7-3-3-16,8-4 5 0,-8-4-4 0,1-3 1 15,-1-4 1-15,0-4 0 0,1-3 3 16,-1-8 0-16,8-3 4 0,-8-1-3 0,7-6 1 15,-7-1-6-15,7-7-2 0,0 0-1 0,1-4 2 16,-2 1-1-16,1-8-3 0,-7 0 2 16,14-4-3-16,-6-3 2 0,-2-8 0 15,1 1 1-15,6-5 0 0,1-3 0 0,-1-3-3 16,7-1 2-16,0-3 4 0,0-1-5 16,0 1 1-16,7 4-1 0,-1-5-5 15,1 8-11-15,0 0-20 0,5 4-47 0,-4-1-73 16,4 1-95-16,1 7-95 0,0 0 4 15,-6 1-6-15,5 2-57 0,2 4-29 0,-8 4 20 16,7 0 50-16,-6 4-4 0,6 0 134 0</inkml:trace>
  <inkml:trace contextRef="#ctx0" brushRef="#br0" timeOffset="71878.0117">11879 15251 156 0,'6'-4'380'0,"-6"4"147"16,7 0-55-16,-7 0-82 0,6 0-60 0,1 0-36 15,-7 0 40-15,7 0-16 0,-1 0-87 0,0-4-69 16,1 4-54-16,0 0-43 0,5-3-23 15,8 3-25-15,-1-4-83 0,1 4-129 0,0-4-148 16,5 1-72-16,-5 3-39 0,6-4-85 16,1 4 58-16,-8 0 76 0,0 0 70 15,1 0 14-15</inkml:trace>
  <inkml:trace contextRef="#ctx0" brushRef="#br0" timeOffset="72199.7346">12244 15090 18 0,'6'-8'264'15,"-6"5"117"-15,7-1 15 0,-7 0-49 0,6 1-7 0,-6-1-26 16,6 4-27-16,2 0-19 0,-2 0 44 0,6 0-19 16,2 0-70-16,-1 4-63 0,0-1-50 15,0 1-34-15,7 0-21 0,-1 3-21 16,1-3-12-16,-2 3-6 0,2 0-9 0,0 1 1 15,6-5-3-15,-7 4 0 0,-5 1 4 16,5-1 10-16,-6-3 12 0,0 3 0 0,-7 0 1 16,2 4-3-16,-2-3-3 0,-6 3-4 15,0-1-9-15,-6 6-4 0,-2-2 0 0,2 1-4 16,-7 7-5-16,0-4-6 0,0 4-12 16,-7 0-33-16,8 0-81 15,-8 4-160-15,7-8-222 0,0 0-67 0,0-3-113 0,7-1 104 16,-2-3 80-16,2-3 88 0</inkml:trace>
  <inkml:trace contextRef="#ctx0" brushRef="#br0" timeOffset="72607.1519">12667 15401 8 0,'20'0'256'0,"-8"-4"148"0,2 4 40 0,-2 0-28 16,2 0-27-16,-1 0-51 0,-7 4-52 15,7 0-12-15,-6-1 6 0,5 1-32 0,-4 0-59 16,-2-1-54-16,0 1-42 0,1 3-30 16,-7 0-18-16,6 1-14 0,1-1-13 15,-1 0-4-15,-6 1-9 0,7 3-3 0,-1 0 1 16,0-4 3-16,2 4-4 0,-2 0 2 0,0 0-3 16,1 0-3-16,-1 0 1 0,1 0 1 15,6 0 3-15,-7 4-2 0,1-4 2 16,0 0 6-16,-1-1 10 0,7 6 3 0,-6-5 2 15,-1 3 5-15,0-3 1 0,1 4 4 16,-1-4 2-16,1 3 0 0,-7 1 3 0,7-1-2 16,-7 5-6-16,0-4-5 0,-7 3-4 15,7 0-4-15,-7 4-7 0,1 0-2 0,-7 0-3 16,7 4-4-16,-14-4-1 0,7 4 2 16,-7-1-10-16,1-3-27 0,0 0-29 15,-1 0-38-15,0-3-97 0,1-5-167 0,5-3-202 16,-5-4-2-16,6 1-88 0,-6-8-23 15,5-4 81-15,2 0 265 0</inkml:trace>
  <inkml:trace contextRef="#ctx0" brushRef="#br0" timeOffset="72845.5578">12517 15416 53 0,'7'-8'306'0,"-1"-3"150"16,7 8 8-16,-7-5-1 0,8 5-34 15,6-1-37-15,-8 0 37 0,8 1-72 16,5-5-97-16,-5 5-80 0,7-5-61 0,5 1-43 16,1-1-23-16,-1 5-23 0,1-8-12 15,-1 3-6-15,1 1-14 0,-1 4-24 0,-6-5-37 16,0 5-62-16,1-1-71 0,-7 0-80 16,-2 4-72-16,-4-3 33 0,-1 3 5 0,-1 0-40 15,-4-4-43-15,-2 4 8 0,0-4-13 16,1 1 1-16,-7 3 87 0</inkml:trace>
  <inkml:trace contextRef="#ctx0" brushRef="#br0" timeOffset="73141.476">12758 14910 72 0,'-6'-11'296'0,"-1"3"139"16,1 5 2-16,6-4-28 0,-7 3-39 15,7 0-32-15,0 1-14 0,0-1 53 0,0 0-70 16,0 1-85-16,0 3-70 0,0-4-53 16,7 0-34-16,-7 1-27 0,13 3-16 15,-7-4-6-15,0 0-8 0,8 1-5 0,-2 3-2 16,2-4 2-16,5 4-2 0,-6 4 1 16,0-4 2-16,1 3-3 0,-8 1 3 0,7 3 5 15,-7-3-1-15,-6 7 3 0,7-4-5 16,-7 4 1-16,-7 4 1 0,1-1-6 15,-1 5 2-15,-13 3-3 0,1 0 5 0,-7 0-9 16,-6 3-3-16,6-3-20 16,-7 4-53-16,7-4-117 0,0-3-164 0,7-5-140 0,-1-3-39 15,7-4-88-15,0 1-14 0,6-8 79 16,1 0 245-16</inkml:trace>
  <inkml:trace contextRef="#ctx0" brushRef="#br0" timeOffset="73337.6005">12660 15057 209 0,'14'-4'369'15,"-1"4"179"-15,-1 0 61 0,2 0-28 16,-8 0-37-16,7 0-57 0,-6 4-98 16,6-4-99-16,-1 3-76 0,-5-3-65 0,6 4-49 15,1-4-35-15,-2 0-24 0,1 4-15 16,0-4-22-16,0 0-43 0,7 0-46 16,-1 0-47-16,-6 0-88 0,7 0-136 0,-1 0-152 15,-5 0-24-15,5 0-13 0,-6 0-23 16,0 0-1-16,1 3 33 0,-8-3 232 0</inkml:trace>
  <inkml:trace contextRef="#ctx0" brushRef="#br0" timeOffset="74775.6384">14595 13775 142 0,'6'-4'70'0,"-6"0"10"15,0 1-5-15,6 3-18 0,-6-5-14 16,0 2-11-16,8-1-7 0,-8 4-7 0,0-4-6 15,6 4-2-15,-6-3-4 0,0 3-2 16,6 0-3-16,-6-4 1 0,0 4-1 0,0 0-1 16,0 0 2-16,7-3 1 0,-7 3 6 15,0 0 4-15,0 0 5 0,0 0 4 16,6 0 6-16,-6-4 1 0,0 4-1 0,0 0 5 16,0 0 0-16,0 0-3 0,7 0-4 15,-7-4-2-15,0 4-2 0,0 0-3 16,0 0-5-16,0 0-1 0,0 0-3 0,0 0-2 15,0-3-2-15,0 3-2 0,0 0 1 16,0-4-1-16,0 4 0 0,0 0 0 0,0-4-2 16,0 4 3-16,0 0 3 0,0-3 2 15,0 3 11-15,0 0 7 0,0-4 5 0,0 4 5 16,0 0 4-16,0 0-1 0,0-4 0 16,0 4 10-16,0 0 14 0,0 0 9 0,0 0 18 15,0 4 24-15,0-4 8 0,-7 4 3 16,7-1 1-16,0 5-4 0,0 3-8 15,-6 3-3-15,6 1-7 0,0 3-11 0,-7 4-10 16,7-3-10-16,0 6 6 0,0-3-3 16,0 1-15-16,0-2-18 0,7-2-11 0,-7-1-12 15,6-3-4-15,-6-1-6 0,7 1 0 0,0-8-3 16,5 4-30-16,-6-7-34 0,2-1-33 16,4 1-13-16,1-8 16 0,1 1 12 15,-2-5 6-15,2-3 7 0,-2-3 8 0,-5-1 12 16,6-7 14-16,0 0 7 0,0-4 8 15,-6 1 4-15,5-1 8 0,-4 1 24 16,-8 3 28-16,6 0 25 0,0 4-2 0,-6 2-10 16,7 6 23-16,-7 2 82 0,0 1 81 15,0 3-5-15,0 4-40 0,0 8-42 0,0-1-35 16,0 7-22-16,0 9-11 0,0 2-17 16,0 8-16-16,-7 7-11 0,1 8-8 15,0 7-11-15,-2 4-10 0,-4 7-5 16,5 3-8-16,-6 5-2 0,-6-1-3 0,5 7 1 15,-5 4-2-15,-7-10 0 0,6-8 2 16,0-4 3-16,2-11 6 0,-9-6 9 16,7-12 10-16,8-4 6 0,-8-7 1 0,7-4-6 0,0-4-8 15,0-6-2 1,1 0-8-16,-2-5-2 0,1 0-10 0,0-6 0 0,0 0-1 0,-1-9-4 16,2 1-7-16,-1-7-2 0,-7-4-12 15,8-4-11-15,4-6 2 0,-10-5-2 0,4-7-11 16,1 0-4-16,7-8-4 15,-8-2-7 1,2 3-4-16,6-5-5 0,-2 5-12 0,2 0-12 0,0 3-28 16,6 4-58-16,-7 0-63 0,7 4-65 0,0 7-66 0,-6 0 36 15,6 8-13-15,0-2-61 0,0 9-29 16,-7 0 5-16,7 3 36 0,0 4 31 16</inkml:trace>
  <inkml:trace contextRef="#ctx0" brushRef="#br0" timeOffset="75394.8961">15448 14141 43 0,'0'-4'249'15,"7"0"181"-15,-7 1 77 0,6-1 19 0,-6 0-76 16,6 1-90-16,8-5-6 16,-8 1-36-16,14 0-58 0,-1-1-59 0,1 1-46 15,6 0-39-15,-1 0-29 0,9-1-23 0,-9-3-22 16,15 4-15-16,-8-1-4 0,1 1-10 16,-1 0-1-16,1 3-5 0,-1-3-5 15,-6 3 1-15,1 0-2 0,-2 1 2 0,-5-1-2 16,-7 0-8-16,0 4-33 0,0-3-43 15,-6 3-57-15,6 0-71 0,-7 0-105 0,0-4-158 16,-6 4-24-16,0 0-119 0,7 0-19 16,-7 0 20-16,0-4 273 0</inkml:trace>
  <inkml:trace contextRef="#ctx0" brushRef="#br0" timeOffset="76946.3661">16939 14276 99 0,'-6'7'89'0,"0"1"31"16,-2-1 28-16,2 0 28 0,0-3 60 0,-1 0 22 15,1-1-9-15,6 5 14 0,-7-8-7 16,7 3-13-16,-6 1-12 0,6 0-30 15,-7-4-45-15,7 4-3 0,0-1-27 0,-6-3-28 16,6 0-17-16,-6 0-14 0,6 4-16 16,-8-8-10-16,8 4-11 0,-6 0-6 15,6-3-6-15,-6-1-4 0,-1-4-4 0,0 1-1 16,7-4-1-16,-6 0-3 0,0 0 2 16,6-3-5-16,-7-5-1 0,7 5-1 0,0-5 0 15,0 1 0-15,0 4-5 0,7-2-1 16,-7 2 4-16,0 3 1 0,6 4 1 0,0-1 0 15,1 1 2-15,0 7-2 0,-1 0 6 16,8 4 1-16,-8 3-1 0,7 0 1 0,0 4-2 16,-7 4-3-16,13-1-2 0,-11 5 2 15,4 3-1-15,8-4-1 0,-13 4 0 16,5 0 3-16,2-4-2 0,-8 1 0 0,7-4-1 16,-6-1 5-16,-1-3 3 0,-6 0-1 15,7-3-1-15,-1-5 1 0,-6 1 0 0,6-1-5 16,-6-3-1-16,0 0-1 0,7-3 0 15,-7-1 0-15,0-3 0 0,7 0 0 16,-7-4 3-16,0 0-7 0,6-4 3 0,-6-4 1 16,0-3 0-16,6 1 0 0,-6-9 2 15,0 1 1-15,7-8-2 0,0-3-3 0,-1-4 1 16,-6-3 1-16,7-1 6 0,-1 4-4 16,1 0-5-16,-1 0 2 0,1 4 4 15,-1 7 0-15,0 4 4 0,-6 3 3 0,8 4 2 16,-2 3 2-16,0 5 4 0,-6-1 1 15,7 4 4-15,-1 4 5 0,1 0 6 0,-1 3-1 16,7 0 2-16,-7 1 1 0,8-1-3 16,-1 0-6-16,6 4-5 0,1-3-7 0,-1 3-7 15,7 3-2-15,1-3-2 0,-1 0-3 16,6 4-1-16,1 0 0 0,-7-1-21 0,7 1-42 16,-7 0-59-16,-1-1-70 0,1 1-134 15,-6 0-91-15,-7-1-45 0,7 1-98 16,-8 3-10-16,-4-3 50 0,-2 3 145 0</inkml:trace>
  <inkml:trace contextRef="#ctx0" brushRef="#br0" timeOffset="77400.3974">17428 13778 84 0,'0'0'306'0,"-6"4"128"0,6-4-12 15,-8 0-27-15,8 0-23 0,0 0-14 0,0 0 2 16,0 3-8-16,0-3-80 0,0 4-80 16,0-4-64-16,0 4-40 0,0-1-35 0,0 5-16 15,8-5-12-15,-8 8-9 0,0-3-7 16,0 3-3-16,0 3-2 0,0-3 3 0,-8 4-5 16,8-1-4-16,-6 1 1 0,0 0 1 15,6 0 3-15,-7-4 3 0,7 3 4 0,-6-3 1 16,6 0 6-16,0 0 8 0,-7 0-4 15,7-4 5-15,0 1-1 0,7-1 2 0,-7 0-5 16,0 1-2-16,6-1-2 0,1 1 1 16,-1-1-5-16,0 0 5 0,2 4-5 15,4-4 4-15,-5 1 7 0,6 3 4 0,0 0 5 16,-7 0 9-16,8 0 9 0,-8 3 3 16,7-3 3-16,-6 4 2 0,-1-1 5 0,-6 5-4 15,6-1 1-15,-12-3 5 0,6 7-7 16,-6-4-7-16,-1 0-9 0,0 4-13 0,-5 1-11 15,-8-1-3-15,7-4-7 0,-7 4-4 16,0-4-7-16,1-3-16 0,-1 3-49 0,8-7-53 16,-2 0-36-16,2 0-53 0,-1-3-172 0,6-1-282 15,0-4-141-15,1-3-17 0,0 4-9 16,-1-8 313-16,7 4 210 0</inkml:trace>
  <inkml:trace contextRef="#ctx0" brushRef="#br0" timeOffset="77911.3388">17767 13807 133 0,'0'-11'249'0,"12"4"89"0,-5-4 8 0,0 0-44 0,5 3-10 16,-5 1-16-16,0 0-14 0,6 3-8 16,-7-3 1-16,7 3 76 0,-6 4-40 0,5 0-61 15,-5 0-49-15,6 4-35 0,0 3-28 0,1 4-18 16,-2 4-12-16,2 7-11 0,5 0-9 16,-6 4-6-16,0-1-3 0,7 4-10 0,-8 5-12 15,8-5-9-15,-1 4-2 0,1-4-7 16,0 1-4-16,-1-5-7 0,1 1-1 0,6-4-1 15,-7-4-4-15,7-3-13 0,0-1-43 16,-6-3-41-16,6-4-46 0,-7 1-74 0,1 0-121 16,-1-5-134-16,-5-3-36 0,-2 0 15 15,2 0-21-15,-8-3 69 0,1-2-8 16,-1-1 19-16,1-6 124 0</inkml:trace>
  <inkml:trace contextRef="#ctx0" brushRef="#br0" timeOffset="78108.7176">18359 13888 357 0,'-6'-11'304'0,"6"-4"120"16,-7 8 25-16,0 0 24 0,1 3-5 16,6 0 20-16,-7 8-64 0,-5 0-88 0,5 3-82 15,-6 0-61-15,-7 8-45 0,7-1-30 16,-13 9-23-16,0-1-20 0,0 7-18 16,-7 0-17-16,1 0-11 15,-7 0-11-15,7 5-7 0,-7-5-1 0,6 0-7 0,1-7-18 16,6 1-36-16,-1-5-43 0,7-4-62 15,8-3-142-15,-2 0-276 0,8-3-204 0,0-5-70 16,-1-3-15-16,7 0 312 0,0 0 231 16</inkml:trace>
  <inkml:trace contextRef="#ctx0" brushRef="#br0" timeOffset="78478.1135">19108 13796 163 0,'7'0'420'16,"-1"-3"185"-16,1 3 34 0,6-4-83 0,-7 4-41 15,7-4-69-15,1 4-100 0,-2-3-89 16,1 3-79-16,7-4-59 0,-8 4-40 0,8 0-28 16,0-3-21-16,-1 3-28 0,1 0-47 15,6 0-58-15,-7 3-147 0,1-3-238 16,0 4-166-16,-1-1-56 0,-6 5-4 0,0-5 12 15,-7 5 305-15</inkml:trace>
  <inkml:trace contextRef="#ctx0" brushRef="#br0" timeOffset="78690.0794">19180 13976 112 0,'-6'7'363'0,"6"0"190"0,-8-3 55 0,8 0-9 0,0 3-57 15,0-7-40-15,0 4-104 0,8-1-104 16,-2-3-73-16,7 0-62 0,-7 0-47 16,7-3-35-16,6 3-24 0,1-4-19 0,0 4-13 15,6-4-8-15,0 1-15 16,6 3-35-16,-6 0-43 0,1 0-39 0,5 0-70 0,-6 3-162 16,-6-3-204-16,6 4-51 0,-7 0-36 15,-5-1 5-15,-2 1-23 0,1 0 250 0</inkml:trace>
  <inkml:trace contextRef="#ctx0" brushRef="#br0" timeOffset="79907.0168">23139 14767 28 0,'-6'-3'199'0,"0"3"103"15,-1-4 43-15,7 4-10 0,-6-4-13 0,-1 4-12 16,7-4-34-16,-7 4-40 0,1-3-19 16,6 3 50-16,-6 0 51 0,6-4-49 0,-8 4-62 15,8 0-50-15,0 0-41 0,0 4-23 16,0-4-20-16,-6 3-17 0,6 1-13 16,6 0-10-16,-6 0-9 0,0 3-10 0,0 4-4 15,0-4 1-15,0 4-2 0,0 0-3 16,0 0-1-16,0 0 2 0,-6 0-2 0,0 4-3 15,0-1-2-15,-1-3 2 0,0 4-1 16,-6-1-1-16,7 1-5 0,-8-4 1 0,2 0-3 16,-2 0 0-16,-5-3-1 0,6 3 0 15,-6-4 2-15,-1-3 2 0,1-1 3 0,-1 1 1 16,0 0-3-16,8-4 2 0,-8 0 3 16,1-4 1-16,-1 4 4 0,7-4 0 0,0 1 1 15,0-1-3-15,6 4-3 0,-6-4 2 16,13 1 5-16,-6 3 10 0,6-4 0 15,6 4 4-15,0 0 0 0,1 0 4 0,13 0 0 16,0 0 6-16,6 4 0 0,6 3-1 16,7-3 3-16,0 7-5 0,7-1-2 0,-7 5-2 15,6 3 4-15,-5 1 4 0,-8-1 2 16,1 4 0-16,-7 0 12 0,-7 0 5 16,-6 0-3-16,-6 0 1 0,-7 0-4 0,-7 0-1 15,-6 4-5-15,0-4-10 0,-13 3-11 16,0 1-3-16,-7 0-5 0,-5-4-2 0,5 0-2 15,-7-4 0-15,1 0-5 16,7-3-5-16,-1-4-29 0,7-4-56 0,7 1-88 0,-1-5-65 16,14-3-184-16,0-3-310 0,-1-1-129 0,7-7-1 15,7 0 17-15,5-4 358 0,1 0 197 16</inkml:trace>
  <inkml:trace contextRef="#ctx0" brushRef="#br0" timeOffset="80437.4411">23453 15211 244 0,'19'0'502'0,"0"0"203"16,-6 0-22-16,-7 0-98 0,8 0-44 15,-8 0-99-15,1 0-86 0,-1 0-89 0,1 0-74 16,-7 0-61-16,6 0-46 0,-6 0-28 16,0 0-18-16,0-4-17 0,0 4-1 15,0-4-12-15,0 1-17 0,0-2-12 0,-6 2-17 16,6-4-6-16,-7-4-7 0,1 0-11 15,-1 0-5-15,7-4 4 0,-6-3 3 0,0 0 17 16,6-4 11-16,0-4 12 0,0 0 4 16,0 1 5-16,0-1 6 0,6-3 5 15,0 3 6-15,1 0 11 0,-1 4 5 0,1 0 6 16,-1 4 1-16,7 0 4 0,-6 3 5 16,0 8 9-16,5-4 10 0,-5 7 3 15,6 4 3-15,-7 0 10 0,7 8 4 0,1-1-7 16,-2 4-1-16,-5 3-7 0,6 5-3 15,0-1-3-15,0 8-13 0,-6 0-10 0,-1-1-6 16,8 4-7-16,-14 4-10 0,0 0-2 16,0 0 0-16,-8 0 0 0,-4 0-3 0,-1 4-5 15,-1-5-1-15,-5 2-1 0,0-1 3 16,-8-4 2-16,8 0 3 0,-7-6-9 0,0-2 8 16,0-2-5-16,0-5 2 0,0-6 4 15,7-1-9-15,-8-3-2 0,1-4 2 0,6-4 0 16,1-3 4-16,0-1-2 0,-1-6-1 15,7-1-6-15,-1-3-10 0,2-5-2 0,6-2-1 16,-1-4-1-16,0-1 0 0,7-2 0 16,7-5 4-16,0 0-10 0,-1 4-9 15,6-3-7-15,2-1-15 0,-1 0-12 0,7 4-34 16,-1 0-35-16,0 4-20 0,8 0-39 16,-8 3-155-16,8 0-231 0,-8 5-138 0,0 6-30 15,0 0-26-15,1 4 104 0,0 0 309 16</inkml:trace>
  <inkml:trace contextRef="#ctx0" brushRef="#br0" timeOffset="80769.7342">24201 14980 195 0,'0'0'472'0,"7"0"187"0,-7 0 0 0,0 0-137 16,0 0-26-16,6 0-93 0,-6 0-98 15,6 0-75-15,8-4-64 0,-2 4-48 0,2-4-39 16,5 4-29-16,1-3-15 0,6 3-12 15,0-4-8-15,0 4-13 0,7 0-27 0,-1 0-45 16,1 0-63-16,-1 0-172 0,1 0-243 16,-1 4-98-16,-5-4-73 0,-1 3 58 0,-7-3 11 15,1 4 284-15</inkml:trace>
  <inkml:trace contextRef="#ctx0" brushRef="#br0" timeOffset="81201.5576">25112 14760 18 0,'0'-4'274'0,"0"-3"113"16,8 3 4-16,-2 0-71 0,-6-3-9 0,6 3-14 0,7 1-9 16,-6-1-16-16,6 4 38 15,7 0 2 1,-8 0-59-16,8 0-65 0,-1 0-50 0,1 0-36 0,6 4-20 16,-6 3-18-16,5-3-14 0,2 3-3 0,-7 4 1 0,-1-3 2 15,0 3 6-15,-5-4 9 0,-1 4 2 16,-7 0 0-16,0 3-5 0,-6 1-9 0,-6 0-3 15,0 3-7-15,-7-3-4 0,-7 6-7 16,0-2-6-16,-6 3-9 0,-7 4-3 0,1-4-4 16,-1 3-2-16,-5-3-10 0,5 4 2 15,1-4 0-15,-1-4 0 0,7 0-14 0,0-3-39 16,13 0-45-16,-7-4-46 0,14-4-86 16,0 0-185-16,-2-3-214 0,8-4-2 15,0 0-33-15,8 0 112 0,-2-4 94 0,0-3 33 16,8 0 153-16</inkml:trace>
  <inkml:trace contextRef="#ctx0" brushRef="#br0" timeOffset="81406.2901">25171 15079 34 0,'14'-4'223'0,"-2"0"169"16,2 4 137-16,-8 0 129 0,7 4-51 15,-7 0 14-15,8-1-88 0,-8 5-99 0,0-1-82 16,8 0-54-16,-8 1-16 0,7 2-45 16,1 1-51-16,4-3-51 0,2 6-40 15,7-3-29-15,-1 0-21 0,6 0-17 0,1 1-15 16,6-1-19-16,-1 0-40 0,2-1-45 15,5-2-39-15,-6-1-44 0,-6 0-38 0,-7 1-32 16,0-1-6-16,0-3-73 0,-6-1-166 16,-7 1-209-16,-7 0 21 0,0-4-45 0,2 3 18 15,-8-3 183-15</inkml:trace>
  <inkml:trace contextRef="#ctx0" brushRef="#br0" timeOffset="82760.6436">21719 14141 135 0,'0'0'90'0,"0"0"38"0,0 0 10 15,0 0 4-15,0 0 21 0,7 0 16 16,-7 0 4-16,0 0-7 0,0 0-5 0,7 0 16 15,-7 0-2-15,6 0-13 0,1 0-5 16,-1 0-5-16,1 0-4 0,0-4-1 0,5 4 44 16,8-4 21-16,-1 4-15 0,1-3-42 15,6 3-38-15,0-4-36 0,1 0-21 0,5 1-18 16,1-1-10-16,5 0-6 16,7 1-8-16,-5-1-9 0,5 4-2 0,1-4 0 15,6 1 2-15,-6-1-2 0,6 4 2 0,-6 0-5 16,6-4-1-16,-1 4-1 0,-5 0 3 15,7 0 3-15,-8 0 4 0,7 0 1 16,-7 0 4-16,8 4 0 0,-8-4 1 0,1 0-3 16,7 0-3-16,-8 0-7 0,13 0-4 0,-5 0-2 15,-2 0-6 1,8 0-2-16,0 0 4 0,6-4-3 0,-7 4-2 0,15 0 3 0,-8 0 1 16,12 0-2-16,-5 4 0 15,6-4-1-15,1 4 5 0,-8-1 1 0,7 1 1 0,-6 0-6 16,-1-1-1-16,-6 5-3 0,0-5 4 15,-6 1-2-15,6 3 3 0,-6-3 1 0,0 0 0 16,-1-1-3-16,1 1 2 16,0 0-5-16,-1-1 2 0,1 1-2 0,-7 0 1 15,0-4 1-15,7 3 2 0,-7-3-2 16,7 4 0-16,-8-4 0 0,-5 3 0 0,6-3 0 16,0 4 0-16,1-4 3 0,-8 0-5 15,7 4 5-15,-7-4-5 0,1 3 1 0,-1 2 1 16,1-5 0-16,0 3 3 0,0-3-2 15,-1 3-4-15,1-3 5 0,-7 5-1 0,7-5-4 16,-7 3 5-16,6-3-1 0,-5 4 2 16,5-4-8-16,-7 3 3 0,2-3 8 0,-1 4-10 15,0-4 2-15,-7 4 2 0,7-4 0 16,-5 3 0-16,-9 1 3 0,7-4-2 16,-5 4-4-16,-1-1 5 0,0-3 2 0,0 4-3 15,-7-4-1-15,7 4 0 0,-6-4-3 16,0 3 5-16,-1-3 1 0,1 0-2 0,-1 0-6 15,1 4 7-15,0-4-2 16,-1 0 0-16,1 0 2 0,-1 0-1 0,0 0-3 0,1 0 4 16,0 0-2-16,-7 4 0 0,7-4 0 15,-1 0 0-15,-6 0 0 0,6 0 0 16,-5 0 0-16,5 3 3 0,0-3-2 0,-6 0 0 16,7 0-1-16,0 0 0 0,-8 0 5 15,8 0 5-15,-1 4 7 0,-5-4 2 0,5 0 0 16,1 0 1-16,0 0 3 0,-8 0-2 15,8 0-3-15,-1 0-4 0,-5 0-2 16,5 0 0-16,-6 0-3 0,6 0-1 0,-5 0 1 16,6 0-4-16,-8 0 3 0,1 0-6 0,7 0-1 15,-8 0-1-15,2 0 2 16,-2 0 2-16,2 0-3 0,5 0 3 0,-5 0 2 0,-8 0-4 16,6 0 2-16,2 0-3 0,-1 0 1 15,-7 0-1-15,1 0 2 0,0 0 1 0,-1-4 0 16,0 4 0-16,0 0 0 0,2 0-2 15,-2 0-26-15,-6 0-32 0,6 0-42 0,1 0-53 16,-7 0-157-16,7 0-265 0,-7 0-162 16,0 0-111-16,0 0-29 0,-7 0 343 15,0 0 219-15</inkml:trace>
  <inkml:trace contextRef="#ctx0" brushRef="#br0" timeOffset="85108.7789">19792 13756 184 0,'0'0'125'0,"0"0"57"15,0 3 3-15,0-3 20 0,0 5-4 16,0-2-3-16,7 5-2 0,-1-5 20 16,0 4-11-16,0 1-16 0,8-1-20 0,-1 0-25 15,0-3-21-15,0 3-22 0,7-3-24 16,-1 0-21-16,1-4-14 0,6 0-10 0,0 0-7 15,0-4-7-15,-1-3-6 0,2-1-3 16,-1 1-3-16,0-8-4 0,0 1-1 0,-7-1-1 16,7-3 0-16,-6-1 2 0,0 1-1 15,-7 0-1-15,-1 0-2 0,2-4 2 0,-8 3 0 16,1-3 2-16,-7 0-2 0,0 4 0 16,0-4 0-16,-7 4 3 0,7 3 3 0,-12-3 7 15,4 3 5-15,-4 4 2 0,-1 0 4 16,0 3 19-16,0 1 20 0,-7 4 33 15,0 6 45-15,1 4 18 0,-1 1-21 0,1 11-25 16,-7 2-23-16,6 9-14 0,-6 6-10 0,7 12-10 16,-1 3-8-16,0 8-8 15,2 3-8-15,11 0-6 0,-6 4-6 0,6 0-5 16,7-4-5-16,0-3-4 0,7-4-1 16,-7-8-3-16,6 1-2 0,1-4 2 0,0-7-1 15,5 0-6-15,-6-8-12 0,2-4-24 16,-2 1-26-16,0-8-40 0,1-3-73 15,-1 0-99-15,1-8-126 0,0 1-27 0,-1-5-42 16,0-3-45-16,0 0 23 0,2-7 25 0,-2 0 86 16</inkml:trace>
  <inkml:trace contextRef="#ctx0" brushRef="#br0" timeOffset="85797.6769">20496 13463 153 0,'25'-19'146'0,"-5"5"64"0,-7 3 11 0,6 7 2 16,-6 1-27-16,1-1-33 0,-2 8-38 15,-4-4-32-15,4 3-22 0,1 1-23 16,0 3-17-16,-6-3-23 0,5 3-48 0,2 4-45 16,-2-4-35-16,2 9-36 0,-1-6-25 15,-7 5-13-15,1-4 22 0,6 4 24 0,-7-1 13 16,0 1 18-16,-6-4 32 0,8 3 23 15,-8-3 22-15,0 0 25 0,0 0 27 0,0 1 26 16,0-1 18-16,0 0 31 0,0 0 30 16,0-4 20-16,-8 7 27 0,8-3 32 15,0 4 14-15,-6 3 1 0,6-3 21 0,0 3 12 16,-6 1-4-16,6-1-17 0,0 0-19 16,0 1-27-16,0-1 0 0,0 0-22 0,0-3-42 15,0-4-33-15,0 3-24 16,0-2-18-16,0-5-13 0,6 0-11 15,-6 1-4-15,6-5-1 0,2 1-6 0,-2 0-18 0,0-4-17 16,1-4-5-16,-1 0-2 0,1 1 5 16,6-8 8-16,-7 3 10 0,8-3 5 15,-2 1 5-15,-5-6 2 0,6 9-1 0,-6-4 4 16,-1 0 19-16,0 8 28 0,2-5 20 0,4 5 18 16,-6 3 16-16,1 0-11 0,0 0-14 15,-1 3-13-15,1 1-15 0,-1 0-15 0,1-1-5 16,0 4-7-16,5 1-6 0,-6-1-4 15,8 0-2-15,-1-3-2 0,7 3 1 16,-8-2-2-16,8-2-3 0,-7 0-1 0,7-3-1 16,-1 0 0-16,0 0-3 0,1-3 5 15,-1 0-1-15,1-5-1 0,0 0 3 16,-7 5-2-16,6-5-4 0,-6 1 5 0,1 0 4 16,5 3 7-16,-6-3 7 0,0 3 11 15,0 1 3-15,0 3 2 0,0-4 0 0,0 4 0 16,0 4-3-16,0-4-1 0,6 3 0 0,-5 1-5 15,-1 0-5-15,6-1-7 0,-6 1-2 16,7 3-3-16,-1-3-1 0,1-1-1 16,0 1-5-16,-1 0-18 0,-6-1-27 0,6 1-31 15,1-4-40-15,-6 4-105 0,-2-4-143 16,1 3-140-16,-6-3-15 0,6 5-70 16,-7-5 26-16,-6 3 30 0,6 0 111 0</inkml:trace>
  <inkml:trace contextRef="#ctx0" brushRef="#br0" timeOffset="87170.323">19746 15016 20 0,'6'0'54'16,"-6"0"6"-16,8 4-8 0,-2-4-8 0,-6 0-8 15,6 3 0-15,1-3 0 0,-7 0-6 16,6 4-4-16,-6-4 1 0,7 0 2 15,-7 4 3-15,7-4 2 0,-7 0 4 0,6 0 0 16,-6 0 5-16,0 3 3 0,0-3 6 16,6 0 15-16,-6 0 3 0,0 0 0 0,0 0-4 15,0 0-3-15,0 0-3 0,0 0-5 16,0 0-5-16,0 0-5 0,-6 0-4 0,6 0-3 16,0-3-6-16,-6 3-5 0,6 0-4 15,-7-4-6-15,7 4-7 0,-7-4 1 0,1 4-5 16,-1-3-2-16,-5-1 1 0,4 0-4 15,2 1 0-15,-6-4 0 0,5 3 2 16,-6-3-2-16,6 3 0 0,-6-3-2 0,6-1 2 16,-5 1 2-16,6-4-2 0,-8 4 1 15,8-4-1-15,-1 3 3 0,-6-2 4 16,6-6 3-16,1 5 6 0,0-3 5 0,0-1 9 16,-2 1 12-16,8-1 12 0,0 0 18 15,-6-3 18-15,6 4 17 0,0-5 11 0,0 4 5 16,0 1 6-16,6-1-3 0,-6 0-2 15,8 5 4-15,-2-1 56 0,0 3 29 0,7 1-12 16,0 3-39-16,0 1-39 0,1 3-35 16,4 3-19-16,2 5-17 0,0 3-14 0,-1 3-10 15,1 4-9-15,-1 4-8 0,7 1-3 16,-6 6-3-16,0 0-1 0,-7 4-1 0,-1 0 0 16,2 0-3-16,-8 4 0 0,0-1-4 15,-6 1-3-15,0 3-1 16,0-3-1-16,-6-1 0 0,-6 1 5 0,4-4 2 0,-4 0-4 15,-1 0 3-15,-1-4 4 0,2-3-2 16,-8 0 3-16,7-8 1 0,-7 0-5 0,8-3 3 16,-8-4-1-16,7-4 1 0,-7-3-1 15,0-1-1-15,8-6 3 0,-8-1-5 0,7-3 2 16,-7 0 0-16,8-4 0 0,-2-4 3 16,2-3 1-16,-2-1-3 0,1 1-1 15,1-8 2-15,-2 4-3 0,8-3 1 0,0-1 2 16,-1 1-2-16,0-5 3 0,7 4-2 15,-6 1 0-15,6-1-1 0,0 1 0 0,-7 3 0 16,7-1 0-16,0 5 0 0,0-4-8 16,0 8-16-16,7-1-19 0,-7 0-48 0,0 1-70 15,0 3-93-15,6-1-119 0,-6 1 6 16,7 0-63-16,-7 4-63 0,7-4-4 16,-1 4-1-16,0 0 118 15</inkml:trace>
  <inkml:trace contextRef="#ctx0" brushRef="#br0" timeOffset="87518.3443">20000 14943 333 0,'7'-4'284'0,"6"4"120"16,7-3 1-16,-8 3 18 0,8-4-18 15,-1 4-26-15,1-4 9 0,0 4-82 0,5-3-95 16,1-1-69-16,1 1-50 0,5-2-31 15,1 2-23-15,-7 0-14 0,0 3-32 0,0-5-78 16,0 5-126-16,1-3-160 0,-8 3-70 16,0 0-28-16,0 0-51 0,-5 0 33 15,-1 0 26-15,0 0 52 0,-7 3 143 0</inkml:trace>
  <inkml:trace contextRef="#ctx0" brushRef="#br0" timeOffset="87961.8942">20528 14679 106 0,'0'-11'269'0,"7"4"111"0,-7 0 20 0,6-1-4 0,0 1 0 16,1 3-21-16,-7 1-17 0,7-1 17 15,-1 0-82-15,0 4-83 0,1 0-65 0,-1 0-44 16,1 0-32-16,6 0-25 0,-7 4-14 15,8 0-9-15,-8-1-9 0,7 1-5 0,0 3-1 16,0 1-4-16,1-1-2 0,-2 0 5 16,1 1 0-16,0-1-3 0,-6 0-2 0,6 1 0 15,-6-1 0-15,-1 0 8 0,0 0 11 16,0-3 3-16,2 3 7 0,-2-3 1 16,-6 3-1-16,6-3 0 0,-6 3-1 0,0 1-3 15,0-1-1-15,0 1-5 0,0-1-4 16,0 0-5-16,0 1 1 0,0 3-1 0,-6-1-7 15,6 1 6-15,0-3-1 0,0 3-8 16,0 0 3-16,-6-4 1 0,6 4-3 0,0-4 1 16,0 0 5-16,0 1-5 0,-8-5 4 15,8 2 4-15,0-2-2 0,0 5 1 0,0-5-6 16,-6 1-5-16,6-1 4 0,-6 1-1 16,6 0-20-16,-6 3-22 0,-1-3-29 0,0 3-46 15,-6 0-128-15,0 1-181 0,6-1-147 16,-11 0-36-16,10-3-58 0,-4 3-9 0,-1-3 182 15,-1 0 188-15</inkml:trace>
  <inkml:trace contextRef="#ctx0" brushRef="#br0" timeOffset="88597.0056">20977 14961 90 0,'6'-3'228'0,"-6"-1"88"0,8-3 31 0,4 3-23 16,-5-3 19-16,6-1 8 0,-6 5-14 16,5-4-26-16,2 2 41 0,-2 2-62 0,2 0-73 15,5-2-62-15,-6 2-44 0,0 3-32 0,7 0-23 16,-1 0-19-16,-6 0-9 0,0 3-4 16,7 2-8-16,-7-2-6 0,0 5-2 0,0-5 1 15,-7 4-4-15,0 1-3 0,2 3 1 16,-2-4 1-16,-6 4-2 0,6-4-2 15,-12 4 0-15,6 0 2 0,0-3 2 0,-6 2 0 16,-2 1-5-16,2-3-3 0,0-1 3 16,-1 0 7-16,7-3 1 0,-6 4 0 0,-1-5-2 15,7 1 2-15,-6 0 3 0,6-1 2 16,0 1 0-16,0-4 0 0,0 4 0 0,6-1-2 16,-6-3-2-16,7 8 0 0,-1-5 0 15,1 1 0-15,-1 3-2 0,8 1 1 0,-2-1 0 16,2 0 3-16,5 4 5 0,-6 0 3 15,0 0 4-15,7 4 4 0,-7-1 10 16,-1 1 2-16,2 0 6 0,-8 3-2 0,0 0-1 16,2 1-3-16,-2 3-8 15,-6-1-9-15,0 1-1 0,-6 1-5 16,-2 2-4-16,2-3-7 0,-7 4-1 0,0-1 1 0,-6-2-3 16,-1-1 0-16,0 3-4 0,1-7-16 0,-1 1-25 15,0-1-24-15,8-3-30 0,-8-4-46 16,7-1-144-16,1-2-232 0,-2-4-144 15,1 0-64-15,6-8-20 0,-5 0 73 0,5-4 328 16</inkml:trace>
  <inkml:trace contextRef="#ctx0" brushRef="#br0" timeOffset="88910.3397">20788 14913 253 0,'0'-6'440'0,"7"-2"136"0,-1 0 36 0,1 1-72 15,6 0-26-15,1 0-79 0,4-1-104 16,2 1-85-16,7 0-70 0,5-1-51 16,7 1-37-16,6-4-30 0,1 4-18 0,6 0-12 15,0-1-11-15,-6 5-6 0,5-1-5 16,2-3-2-16,-7 7-4 0,-7-4-14 15,0 4-20-15,-7-4-14 0,-6 4-22 0,0 0-23 16,-6 0-26-16,-1 0-77 0,-5-3-134 16,-8 3-159-16,7-4 11 0,-13 4-35 0,6-4-14 15,-6 1 12-15,7-1 33 0,-14-4 136 16</inkml:trace>
  <inkml:trace contextRef="#ctx0" brushRef="#br0" timeOffset="89306.8631">20945 14232 254 0,'0'-7'196'0,"0"-4"36"0,0 4 7 0,0 0-24 0,0 2-24 0,6-1-10 0,-6 1 4 16,0 2-20-16,0 3-24 0,7-4-28 0,-7 4-25 16,0 0-19-16,7 0-18 0,-1 0-12 15,0 0-8-15,0 0-7 0,2 4-4 0,4-4-9 16,-5 3-1-16,6 2-3 0,0-2-1 16,-1 0-1-16,2 5 0 0,-1-4 7 15,-6 3 8-15,6 0 6 0,-1-3 13 0,-5 3 18 16,0 1 21-16,-1-5 43 0,0 5 47 15,-6-1 26-15,7 0 10 0,-7 1-24 0,0-1-40 16,-7 4-40-16,7 3-29 0,-6-3-18 16,-7 8-17-16,0-1-14 0,7 1-8 0,-14 2-5 15,1 5-1-15,5-4-5 0,-5 4-12 16,-1-4-50-16,8 3-103 0,-8-6-148 16,7-1-161-16,6-3-4 0,-6-1-90 0,7-7-21 15,-1 1 3-15,7-1 145 0</inkml:trace>
  <inkml:trace contextRef="#ctx0" brushRef="#br0" timeOffset="89512.3523">20991 14536 128 0,'6'-3'336'0,"7"3"176"0,-7-4 50 0,8 4 12 16,-8 4-49-16,6-4 2 0,2 3-96 16,-1 5-95-16,0-5-72 0,6 5-56 0,1-1-46 15,0 0-36-15,5-3-31 0,1 3-23 16,1 0-25-16,5-3-14 0,1 3-12 0,6-3-27 15,-6 0-53-15,6-4-50 0,-7 0-33 16,-6 3-66-16,1-3-131 0,-2 0-128 0,-5 0-122 16,-7 5 38-16,0-5-51 0,-7 0 28 15,1 3 30-15,0-3 129 0</inkml:trace>
  <inkml:trace contextRef="#ctx0" brushRef="#br0" timeOffset="90693.2167">20788 15009 54 0,'0'-4'64'0,"0"4"15"16,0-3 1-16,0-1 11 0,0 4-1 0,-6-4-6 15,6 1-10-15,0 3-7 0,0-4 2 16,0 0 6-16,0 1-2 0,0 3 1 0,0-4-4 15,0 0-2-15,0 1-2 0,-6 3-6 16,6-4-1-16,0 0-6 0,0 4-5 16,0-3-7-16,0 3-9 0,0-4-7 0,0 4-6 15,0-4-4-15,0 4-3 0,0-3-2 16,0 3 1-16,0 0 1 0,0-4 4 0,0 4 9 16,-8 0 10-16,8-4 5 0,0 4 6 15,0 0 7-15,0 0 4 0,0 0 5 16,0 0 5-16,0 0-1 0,0 0 3 0,0 4 1 15,0-4-3-15,-6 4-5 0,6-1-6 0,0 5-4 16,-6-1-8-16,0 4-6 0,6 0-5 16,-7 4-9-16,0-1-3 0,1 1-6 15,-7 3-1-15,6-3-6 0,0 3-4 0,1 1 1 16,0-5-2-16,0 4-2 0,-2-3 0 16,2-4-1-16,0 0 3 0,6 0 3 0,-7-4 6 15,7 5 1-15,-6-9-1 0,6 5 0 16,-7-5-3-16,7-3-3 0,0 4 0 15,-7-4-4-15,7 0 1 0,0 0-1 0,0 0-2 16,0-4-7-16,0 1-5 0,0-5-3 16,0-3 0-16,0 0 7 0,7-4 4 0,-7 1-2 15,7-1 3-15,-1-3 0 0,1 0 1 16,-7 3 2-16,6 0 1 0,0 1 1 0,2 2 2 16,-8 1 22-16,0 4 28 0,6 0 58 15,-6 3 59-15,0 0 27 0,6 4 4 0,-6 0-26 16,0 4-39-16,0 3-30 0,-6 1-29 15,6 3-23-15,-6 0-9 0,-2 7-15 16,2-3-8-16,0 3-7 0,-1 4-3 0,1 0-3 16,-1 0-1-16,0-4-6 0,1 5-2 15,0-9-4-15,0 4-9 0,6-7-21 0,0 0-37 16,-8-3-75-16,8 3-106 0,0-8-118 16,0 1-40-16,0-4 10 0,0 0-27 0,0 0-4 15,0-4 38-15,0 1 42 0,0-5 15 16,8 1 49-16</inkml:trace>
  <inkml:trace contextRef="#ctx0" brushRef="#br0" timeOffset="99855.7339">22768 13162 201 0,'0'0'132'0,"7"4"34"0,-7-4-15 0,0 4-4 16,0-4-13-16,0 3-18 0,0-3-14 15,0 0-14-15,0 0-8 0,0 4-10 0,-7-4-11 16,7 0-7-16,0-4-7 0,0 4 0 16,-6 0-4-16,6 0-7 0,-7-3-7 15,7 3-4-15,0 0-2 0,-6-4 1 0,-1 4 3 16,7 0 3-16,-7-4 6 0,1 4 0 16,6-3 4-16,-6-1-1 0,0 4-5 0,-2 0 1 15,2 0-2-15,0-4-1 0,6 4-2 16,-7 0-4-16,1 0-1 0,-1-3-3 0,0 3 1 15,1 0-1-15,0 3 0 0,0-3-2 16,-2 0-2-16,2 0-4 0,0 4-1 0,-1-4 1 16,0 0-4-16,1 4-1 0,6-4-2 15,-7 3-1-15,1-3 4 0,0 4 8 16,6-4 4-16,-7 4 5 0,0-1 1 0,7-3 0 16,0 4 5-16,-6 0-1 0,6-1-2 15,0 1 0-15,-6 0-4 0,6 0-2 0,0-1-2 16,0 1-4-16,0 3-5 0,0-3-2 15,0 0-1-15,0-1-2 0,0 1-4 0,0 0 0 16,0-1-1-16,0 1 1 0,0 0 2 16,0-1-1-16,0 1-2 0,0-1 1 15,0-3 0-15,0 4-1 0,0 0-1 0,0-1 2 16,0-3-1-16,0 4-1 0,0-4 0 16,0 4 0-16,0-4 0 0,0 3 1 0,0 1-1 15,0-4 0-15,0 0 2 0,0 4-1 16,0-4-1-16,0 0 0 0,0 3 0 0,0-3-3 15,0 0 0-15,0 4-3 0,0-4-4 16,0 0-3-16,0 4-5 0,0-4-1 16,0 0-3-16,0 3 0 0,0-3-3 0,0 0-3 15,0 0-2-15,0 0-7 0,0 0-8 16,0 4-7-16,0-4-8 0,0 0-8 16,0 0-7-16,0 0-12 0,0 0-17 0,0 0-21 15,0 0-22-15,0 0-9 0,0 0-8 0,0 0-16 16,0 0-18-16,0 0 2 0,0 0 52 15,0 0 34-15,0 0-28 0,0 0-37 16</inkml:trace>
  <inkml:trace contextRef="#ctx0" brushRef="#br0" timeOffset="105974.4994">22149 13910 145 0,'-6'4'99'0,"6"-4"50"0,0 3-7 0,-6-3-19 16,-1 4-2-16,7-4-3 0,0 4-6 0,-7-4-5 15,7 3-9-15,-6-3-11 0,6 4-7 16,0-4-5-16,-6 0 0 0,6 4 12 0,0-4 5 16,-7 0-1-16,7 0-6 0,0 3-7 15,-6-3-4-15,6 0 0 0,0 0 1 16,0 0 3-16,0-3 0 0,-7 3 3 0,7 0-1 15,0-4-4-15,0 0 0 0,-7 1 1 16,7-1 21-16,0-3 24 0,0-1 10 0,0-2-8 16,0-2-11-16,0-6-14 0,0 3-10 15,0-7-11-15,0 4-12 0,0-4-12 16,0 0-12-16,7-4-6 0,-7 4-6 0,7 0-6 16,-7 0-6-16,6 1-6 0,-6 2-3 15,7 1-3-15,-1 3-2 0,0 0 13 0,1 4 13 16,0 4 12-16,-1 0 4 0,7 3 1 15,0 4-4-15,0 4-5 0,7 3-4 16,0 4-9-16,-1 7-7 0,1 5-1 0,6 6-8 16,-7 0-4-16,7 8 3 0,0 3-4 15,0 0-2-15,-7 1-2 0,7-1 0 0,-6-3 0 16,-7-4 3-16,7-4-2 0,-8-4 3 16,-4-3-3-16,4-3 4 0,-5-4 2 0,-1-4 3 15,1-4 0-15,-7 0-2 0,0-3-8 16,6-4 6-16,-6 0-4 0,0 0-2 0,0-7 0 15,0-1 0-15,0-3 2 0,0-3 2 16,0-5-3-16,0-7 3 0,0-3-11 16,0-7-3-16,0-4 0 0,0-8 2 0,-6 0 0 15,6-4 6-15,0-2-5 16,-7 3 8-16,7-1-4 0,-6 1 2 0,6 3 1 0,-7 8 3 16,7 0-5-16,-6 3 1 15,6 4 1-15,-6 7 3 0,6 1 1 0,0 6-3 16,-8 1-1-16,8 4-3 0,0-1 2 0,0 4-4 15,-6 4 0-15,6-1 4 0,0 1 0 16,0 3-4-16,0 0 3 0,0 1-1 0,6-1-1 16,-6 4 5-16,0-4-3 0,0 4 1 15,8-3 1-15,-2 3 0 0,-6 0 0 0,6-4-5 16,7 4 6-16,-6 4-1 0,6-4-3 16,0 0 2-16,0 3 1 0,0 1 0 0,0-4 0 15,0 4 0-15,0-1 0 0,6 1 0 16,-5 0 3-16,5-4-2 0,-6 4-1 15,6-1 2-15,1 1-1 0,-7 0-1 0,7-4 3 16,0 3-5-16,-8-3 5 0,8 0-2 16,-1 0 2-16,-5 0 0 0,5 0-2 15,0 0-1-15,-5 0 0 0,5 0 0 0,-5-3 0 16,-2 3 0-16,1 0 0 0,0-4 0 16,0 4 3-16,1-4-2 0,-2 4 0 0,-6-3-6 15,8 3-19-15,-8-4-29 0,1 4-49 16,-1 0-114-16,1-4-149 0,0 4-152 0,-1-4 0 15,0 4-74-15,0-3 60 0,2 3 55 16,-2 0 70-16,0-4 126 0</inkml:trace>
  <inkml:trace contextRef="#ctx0" brushRef="#br0" timeOffset="106783.2033">22709 13390 64 0,'-6'0'189'0,"6"0"76"0,0 0 1 0,0 0-32 15,0 0-44-15,0 0-28 0,0 0-3 0,0 0 9 16,0 0-6-16,0 0-4 0,0 0-13 15,0 0-13-15,0 0-12 0,6 3-12 0,-6-3-16 16,8 0-12-16,-8 4-15 0,6 0 1 16,0-1-9-16,7 5-11 0,-6-5-12 15,6 8-12-15,0-3-7 0,0 2-2 0,0-2-8 16,0 3-1-16,-7 0 0 0,7 0 3 16,1 0 0-16,-8-4-4 0,0 4-2 0,1 0-1 15,0-3 3-15,-1 3 0 0,-6-4 1 16,0 0-3-16,0 4 0 0,0-4 4 0,-6 1 3 15,-1-1-4-15,0 0 1 16,1-3-1-16,0 0 16 0,-8 3 21 0,8-3 29 16,-7-4 17-16,0 4 22 0,6-4 13 0,-5 0-4 15,5 0-17-15,0 0-20 0,-6 0-17 16,7 0-18-16,-1 0-17 0,7-4-11 16,-7 4-7-16,7 0-5 0,-6 0-2 0,6 0-4 15,0 0 2-15,0 0-2 0,0 0 0 16,0 0 0-16,0 0 0 0,6 0 0 0,-6 0 0 15,7 4 0-15,0-4 0 0,6 3 3 16,0 1 1-16,0 0 3 0,7 3 3 0,-1-3 4 16,1 3 1-16,-1 0 6 0,7-3 5 15,-6 7-1-15,0-4 7 0,-2 0 11 16,2 4 16-16,-7-3 15 0,1 3 8 0,-2-4 5 16,-6 4-5-16,2 3-9 0,-8-3-12 0,-8 5-3 15,8 2-3-15,-12 0 0 0,-2 0-9 16,2 4-18-16,-1 0-2 0,-7 1-7 15,0-2-10-15,8 1-3 0,-8-3-4 0,7-1-11 16,-7 0-37-16,8 0-46 16,5-7-40-16,0 0-35 0,-6 1-89 0,13-1-138 0,-6-8-126 15,6 5-32-15,-6-5 23 0,6 1-40 16,0 0 71-16,0-4 48 0,0 0 53 16,0 0 132-16</inkml:trace>
  <inkml:trace contextRef="#ctx0" brushRef="#br0" timeOffset="112304.1925">22514 13240 4 0,'-12'-19'79'0,"-8"1"12"0,0-4-3 0,1 3 19 15,5-3 3-15,-5 4 0 0,6 4 7 16,-6-5 33-16,5 5 11 0,2-1 3 16,-2 1-3-16,2 2 0 0,5 1 15 0,-6 0-13 15,6 4-35-15,1 0-38 0,6 3-21 16,-6-3 11-16,-2 3 31 0,8 4 33 16,0 0 24-16,0 0 53 0,0 7 39 0,0 4-22 15,8 4-51-15,-2 7-48 0,0 4-39 0,1 7-26 16,6 7-21-16,6 4-14 0,1 4-7 15,0 3-5-15,5 3-10 0,1 2-7 16,1-2 2-16,5-2-5 16,-6-1 0-16,0-3-2 15,1-4-3-15,-1-4-4 0,-7-3 4 0,7-1-1 0,-12-6-1 0,-2-8-3 16,8 0-3-16,-14-4-4 0,1-4 2 0,5-3-1 16,-12-3-10-16,8-1-3 0,-8-7-2 0,0 0 3 15,0 0 1-15,0-7 0 0,-8-4-8 16,8 0-5-16,-6-7-7 0,0-4-6 15,-1-8 4-15,-6-3 12 0,6-3 7 0,-5-8 7 16,-2 0 5-16,2-8 2 0,-2 5 3 16,-5-1 10-16,13 4 8 0,-8 4 14 0,8 11-8 15,0 3-6-15,-1 7 0 0,0 5 16 16,7 7 11-16,-6-1 1 0,6 8-6 0,0 4-4 16,6 0-10-16,-6 7-5 0,7-1-4 15,0 6-2-15,-1 2 2 0,0 0-3 0,8 4-5 16,-2 0 1-16,8 3-3 0,-1 5 0 0,1-4 2 15,0 3-2-15,5-4-1 0,1 1 0 16,1 0 2-16,-1-8-1 0,-6 1-1 16,-1-1 0-16,1-7 3 0,-1 3-7 0,-6-6-5 15,0 3-10-15,-6-4-27 16,-1-3-85-16,1-1-133 0,-1 1-160 0,0 0-31 0,-6-4-79 16,0 0-54-16,0 0-26 0,0-4 171 15,0 0 171-15</inkml:trace>
  <inkml:trace contextRef="#ctx0" brushRef="#br0" timeOffset="112874.386">23745 13229 188 0,'0'-15'112'15,"-6"-3"26"-15,6-1-28 0,-6-3-30 0,6 4-15 16,-14 0 2-16,8-1 6 16,-1 1 3-16,-6 0-2 0,0 0-6 0,7 2-9 15,-8 2-9-15,2-1-12 0,-2 4-9 0,1 4-3 16,1 0-2-16,-2-1 5 0,2 5 8 15,5-1 4-15,-6 4 5 0,0 0-2 16,6 0 2-16,-6 4 11 0,7-1 12 0,0 1 6 16,-2 3 3-1,2 1 0-15,0 3 3 0,6 0-1 0,0-1 1 0,0 5-4 0,0 4-5 16,6-1-3-16,0 0-6 0,8 1-5 16,-1 3-7-16,0-1-10 0,6 1-5 0,1-3-7 15,0 3-3-15,5 0 6 0,-5-4 7 0,6 4 11 16,-6-4 30-16,5 1 19 15,-5-1 9-15,0 1 8 0,-1-5 11 16,-5 1 8-16,-2-1 6 16,2 1-16-16,-2-4-22 0,-5 4-24 0,-7-5-21 0,6 1-8 0,-6 0-18 15,0 0-8-15,0 1-8 0,-6 2-3 16,-7-3-3-16,0 0-1 0,0 4-6 0,-7-4 3 16,1 3-4-16,-1-3 2 0,-6 0-1 15,0 0-2-15,0-3 2 0,0-1 1 16,6 1-5-16,-6-5-5 0,0-3-10 0,7 0-13 15,-1-3-29-15,0-5-65 0,8 1-96 16,-8-4-116-16,7-4-82 0,7-3 5 0,-8-8-55 16,8 1-15-16,0-12 7 0,6 0 39 15,0-10 84-15</inkml:trace>
  <inkml:trace contextRef="#ctx0" brushRef="#br0" timeOffset="113074.8504">23733 12661 64 0,'25'-11'85'0,"1"3"12"0,0 1 25 16,0 4 2-16,1 3-6 0,-8 0-1 16,7 7 6-16,0-4-17 0,-6 5-24 15,6-1-24-15,-7 4-20 0,1 0-13 0,0 0-10 16,-8 4-29-16,1-5-48 0,1 5-52 16,-2 0-50-16,2-1-9 0,-8 1-25 15,0 0 9-15</inkml:trace>
  <inkml:trace contextRef="#ctx0" brushRef="#br0" timeOffset="113693.0565">24116 12976 74 0,'-6'11'105'0,"6"3"37"16,-6 1 16-16,6-4-6 0,-8 3 15 16,8 1 11-16,-6 4 1 0,6-5-4 15,-6 5-14-15,6-1-2 0,0-4-16 0,-6 5-19 16,6-5-21-16,-7 5-19 0,7-4-17 15,-7 3-17-15,7 0-13 0,-6-3-10 16,-1 3-8-16,7-3-5 0,-6-1-7 0,6 1-1 16,-6-1-2-16,-2-2-1 0,8-1-2 15,-6 0 0-15,6-4 0 0,-6 0 2 16,6 1-2-16,0-5-7 0,0 1-11 0,0-4-11 0,0 0-11 16,0 0-5-16,0 0-4 15,0-7 4-15,6-1 5 0,0-3 13 16,2-3 9-16,-2-1 9 0,7 1 1 0,-7-1 2 15,8-4 3-15,-2 1 4 0,2 3 11 0,-8 4 9 16,7 1 10-16,-7 2 2 0,1 1 7 16,6 7 0-16,-13-4 2 0,6 8-1 0,1 0-2 15,0 3-2-15,-7 0-4 0,0 0-1 16,0 8 0-16,0 0-2 0,0-1-3 16,-7 5 0-16,0-1-4 0,7 4 3 0,-6 0-8 15,0-4-3-15,-1 4-3 0,0-3-3 0,1-1-2 16,6-4-3-16,-7 1 4 0,1-4 7 15,6 0 4-15,0-3-4 0,0-1-4 16,0-3-4-16,0-4-3 0,0 0-1 0,6-4-3 16,1-3 0-16,-1-4 0 0,1 0-1 15,6-4 2-15,0-4 16 0,0-2 42 0,0 2 43 16,0-3 32-16,6 0 22 0,-5 1 8 16,-2 2-22-16,2 1-32 0,-1 3-29 0,0 0-19 15,0 4-13-15,-7 4-7 0,8 0-9 16,-8 3-7-16,0 0-10 0,1 1-3 0,-1 3-5 15,8 3-1-15,-14-3-2 0,6 4 1 16,0 3-5-16,1-3 2 0,0 3-3 16,-7 4 0-16,0-3-1 0,6 3 3 0,-6 3-5 15,0 1 4-15,0 0-4 16,0 0 4-16,-6-1-7 0,6 4-13 0,0-3-25 0,0 3-56 16,0-3-89-16,-7-1-112 0,7 5-122 15,0-8-20-15,0 4-96 0,0-4-22 0,0 0 0 16,0-4 104-16</inkml:trace>
  <inkml:trace contextRef="#ctx0" brushRef="#br0" timeOffset="114324.7253">24579 13540 11 0,'12'-7'130'0,"2"-1"34"0,-1 5 8 16,0-5-14-16,-7 1 7 0,7-4 7 0,1 4 2 15,-2-5-8-15,-5 1-15 0,6 0-3 16,0 0-21-16,-6 1-30 0,6-5-28 16,-1 4-23-16,-4-4-15 0,4 1-11 0,-5-1-8 15,-1 1-3-15,1-5-3 0,-1 1-4 0,-6-1-2 16,7 1 2-16,-7 0-1 0,0-4-1 16,0 0 2-16,0 0-1 0,0 0-1 0,-7 0 0 15,1-4 0-15,6 4 2 0,-7 0-1 16,1 0-1-16,-1 4 0 0,1-1 11 15,6 1 16-15,-6 4 16 0,6-1 13 0,0 4 14 16,0-4 8-16,0 8 8 0,0-4 1 0,6 4-2 16,-6-5-1-16,6 6-2 0,1 2 19 15,6-4 12 1,-7 5 5-16,1-1 6 0,5 4 12 0,2-4-1 0,-8 8-10 16,8-4-21-16,-2 7-25 0,1-3-20 0,1 7-19 15,-8 0-10-15,7 4-6 0,-6 3-8 16,-1 0-6-16,0 8-4 0,1-4 1 0,-7 3-1 15,0 5-4-15,0-1 3 0,-7 1 0 16,-5 2-1-16,-2 2-3 0,2-1-1 16,-8-1 0-16,1 1 0 0,-7 1 0 0,-1-1 0 15,1-4 3-15,0 0-2 0,0 0 3 16,0-6-3-16,0-2 1 0,6-2 10 0,1-5 11 16,6-3 3-16,-1 0 1 0,2-7-5 15,5-1-3-15,1-6 0 0,-1-1-5 0,1 1-3 16,6-8-2-16,6-4-1 15,-6-3-6-15,7-8-1 0,6 0-1 0,-7-7 3 0,14-7-2 16,-7-4 0-16,13-7 2 0,-6 0 0 16,6-1-2-16,-7 1-1 0,7 3-2 0,-6 4 2 15,6 4 2-15,-7 3-2 0,-5 8-10 16,5 0-17-16,-6 7-22 0,0 0-39 0,0 7-81 16,-6 1-108-16,5 3-133 0,-5 0-47 15,0 3-68-15,-1 1-79 0,0 3-38 16,1-3 167-16,-7 3 200 0</inkml:trace>
  <inkml:trace contextRef="#ctx0" brushRef="#br0" timeOffset="116092.304">27483 14254 38 0,'0'-3'30'0,"7"3"12"0,-7-4 3 0,7 4 1 16,-7-4 1-16,6 4 1 0,-6-3 8 16,0 3-1-16,6 0-1 0,-6-4-2 0,7 4 6 15,-7-4 1-15,7 4 5 0,-7-3 14 16,0 3 15-16,6-4 6 0,-6 4 0 0,7-4 0 16,-7 4-6-16,0-3-6 0,6 3-8 15,-6 0-9-15,7-4 0 0,-7 4-1 16,0-4-6-16,6 4-9 0,-6 0-6 0,7-3-9 15,-7 3-6-15,0 0-5 0,6-4-4 16,-6 4-4-16,6 0-2 0,-6-3 1 0,8 3 3 16,-8 0 4-16,0-5 0 0,6 5 3 15,-6 0 1-15,6-3-2 0,-6 3 3 0,0 0 6 16,7-3 4-16,-7 3-3 0,6 0-1 16,-6 0-5-16,0-5-3 0,7 5-4 15,-7 0-4-15,7 0-6 0,-7 0-4 16,6 0-3-16,-6-3-2 0,6 3-1 0,-6 0-3 15,6 0-1-15,-6 0-1 0,8 0 2 0,-8 0 0 16,6-4-2-16,-6 4 4 0,6 0 0 16,-6 0-3-16,7 0 0 0,-7 0 3 0,7 0 1 15,-7 0 2-15,6 0 0 0,1 0 3 16,-7 0 2-16,6 0-2 0,0 0-3 0,-6 0 1 16,7 0-2-16,0 0-1 0,-7 0-1 15,6 0-1-15,0 0-2 0,-6-4 0 16,7 4 0-16,0 0-1 0,-7 0 0 0,6 0 0 15,1 0 2-15,-1 0 0 0,0-3-2 0,1 3 0 16,-7 0 0-16,7 0 0 0,-1 0 6 16,0 0 7-16,2 0 37 0,-2 0 38 15,0 0 22-15,1 0-20 0,-1 0-23 0,7 0-20 16,6 0-19-16,1 0-10 0,6 0-9 16,1 0-3-16,-1 3-4 0,6-3 0 0,1 4-1 15,-1-4-1-15,7 4 0 0,-6-1 0 16,6 2 0-16,-7 1 0 0,8-1 0 15,-1-2 0-15,-7 1 0 0,1 3 0 0,-1-3 0 16,1-1 3-16,-7 5-2 0,6-5 3 16,-5 1-1-16,-1 0 4 0,0-1-3 0,0 1-2 15,-1 0 1-15,2-1-2 16,-1 1 0-16,-6 0 2 0,6-1-2 0,6 1-1 0,-13-4 0 16,14 4 5-16,-7-1 10 0,0-3 12 15,0 4 6-15,7-1 2 0,-7-3-5 16,0 4-4-16,0 0-10 0,0-4 4 0,0 3-4 15,0-3-2-15,0 0-2 0,1 4 0 0,-2-4 0 16,1 0 0-16,0 4-2 16,0-4-6-16,-6 3-1 0,7-3-2 0,-2 0-1 0,-5 4 0 15,6-4 3-15,-7 4-2 0,7-4 0 16,-6 0-1-16,6 3-3 0,-7-3 2 0,7 0 4 16,-6 4-2-16,0-4-1 15,5 0 0-15,-5 4 0 0,0-4 0 0,5 0 0 16,-5 3 0-16,0-3 3 0,6 0-2 15,-7 4-1-15,1-4 0 0,0 0 0 16,5 4 2-16,-5-4 2 0,0 0-3 0,-1 4 0 16,1-4-1-16,0 0 0 0,-1 0 0 15,-6 3 3-15,6-3-2 0,1 0-4 0,0 0 2 16,-8 0 4-16,8 4 0 0,-7-4-2 0,7 0-1 16,-7 0 0-16,-1 0 0 0,8 0 3 15,-6 4 3-15,-2-4 18 0,1 0 8 0,7 0 5 16,-14 0-1-16,14 0 0 0,-7 0 0 15,-7 0-2-15,7 0-4 0,0 0-4 0,1 0-7 16,-8 0-1-16,0 0-4 0,1 0-2 16,0 0 0-16,-1 0 5 0,0 0 2 15,1 0-2-15,-1 0-3 0,1 0-1 0,0 0-4 16,-1 0-3-16,0 0 1 0,2 0 1 16,-8 0-3-16,6 0 0 0,0 0-9 0,-6 0-29 15,6 0-64-15,-6-4-111 0,7 4-166 16,-7 0-122-16,0 0-118 0,0-4-103 15,-7 4 11-15,1-7 298 0</inkml:trace>
  <inkml:trace contextRef="#ctx0" brushRef="#br0" timeOffset="117202.3789">25465 13339 188 0,'6'0'164'0,"-6"3"47"0,0-3 15 0,0 0 14 16,6 4 4-16,-6-4 15 0,7 4 22 16,0-4-4-16,6 0-20 0,0 3-21 15,6-3 20-15,-5 0 24 0,5 4-30 0,7-4-56 16,-6 0-50-16,6 4-38 0,6-4-24 16,-6 0-18-16,0 3-14 0,0 1-3 15,7-4-10-15,-7 3-6 0,0-3-5 0,0 4-1 16,0-4-1-16,-7 4 0 0,7-4-8 0,-6 0-2 15,-1 3 3-15,1-3 0 0,-7 0-6 16,7 0 0-16,-8 0-2 0,8 0-3 16,-6 0 1-16,-2 0-5 0,1 0 2 0,-6 0-3 15,6 0 3-15,0-3-1 0,-6 3-2 16,-1 0-1-16,0 0-5 0,1-4-23 0,-7 4-38 16,6 0-73-16,1 0-160 0,0-4-207 15,-7 4-83-15,0-3-65 0,6 3-11 16,-6-4 1-16,0 4 257 0</inkml:trace>
  <inkml:trace contextRef="#ctx0" brushRef="#br0" timeOffset="118502.6891">26773 13818 115 0,'-6'4'61'0,"0"-4"9"15,6 4 16-15,-7-4 2 0,1 3 0 16,6-3 1-16,-7 4 1 0,1-4 16 0,6 4 13 16,-7-4 2-16,7 3-2 0,-6-3-1 15,6 0-3-15,-7 4 4 0,7-4 19 0,0 0 7 16,0 0-4-16,-7 4-7 0,7-4-9 0,0 0-13 15,0 0-11-15,-6-4-7 0,6 4-7 16,0-4-10-16,0 4-8 0,0-3-5 16,6-5 13-16,-6 1-8 0,0-4-11 15,0-4-5-15,7 1-5 0,-7-1-6 0,7-4 4 16,-1-2 12-16,1-1 17 0,-7 0 9 0,6 0-3 16,1 0-9-16,-1 4-16 0,1-1-13 15,-1 1-15-15,0 3-10 0,2 4-4 0,-2 0-2 16,0 0 8-16,1 4 8 0,-7 3 5 15,13 1-6-15,-7 3 1 0,1 3-5 16,5 1-8-16,-4 3-2 0,4 1 0 0,2 6-4 16,-2-3 0-16,1 7-4 0,1 1 0 15,-2 3-1-15,8 4-2 0,-7-5-2 0,0 1 0 16,0 0 2-16,7 0 2 0,-14-4 2 16,7-2 4-16,-6-6 10 0,-1 1 0 15,1-3-3-15,-7-1-3 0,6-7-4 0,0 4-1 16,-6-8-6-16,8 0 1 0,-8 1-1 15,0-5-2-15,6-3-1 0,-6 1 3 0,0-6-2 16,0-2 0-16,0-4 2 0,0 0-2 16,0-7-4-16,0 0 2 0,0-4 1 0,6-4 0 15,-6 1 0-15,0-5 0 0,6-3 0 16,-6 4 3-16,0-4-2 0,8 3-1 0,-8 1 8 16,6 4 3-16,0 3 3 0,-6 3-2 15,7 1 3-15,-1 4 3 0,1-1-4 0,0 8-1 16,-1-1-1-16,0 1 3 0,1 3 3 15,6 4-1-15,-7 0 2 0,7 4 3 16,1 0 2-16,-2-1 0 0,2 1-2 16,5 3-5-16,1 1 3 0,0-1-1 0,-2 0 1 15,9 4-3-15,-1 0 2 0,6 4-5 16,-5 0-3-16,5-1 1 0,1 1-3 0,-7 0-1 16,6 3-3-16,-6-3 0 0,7 3-3 15,-7-3 3-15,-1-1 0 0,2 1-3 0,-1-1-2 16,-6-3 0-16,6 4 0 0,-7-4-27 15,1 0-27-15,0 0-31 0,-8 0-36 16,8 0-71-16,-7 0-136 0,-1 0-270 0,-4 0 105 16,-2 0-30-16,0 0-23 0,-6-4 8 15,0 4 51-15,-6 0 158 0</inkml:trace>
  <inkml:trace contextRef="#ctx0" brushRef="#br0" timeOffset="119408.1701">27327 13240 208 0,'0'0'125'0,"0"-4"29"0,0 4-15 0,0 0 7 16,-6 0 23-16,6-4 19 0,0 4 9 16,0 0 7-16,6 0 4 0,-6 0-16 0,0 4-23 15,7-4-18-15,0 4-20 0,-1-1-18 16,0 1-13-16,0 3-17 0,8 0-12 16,-8 1 6-16,7-1-7 0,1 4-14 0,-2 0-11 15,2-4-14-15,-2 4-7 0,-5 1-5 16,0-6 0-16,6 6 6 0,-7-5 3 0,-6 1-1 15,6-1-10-15,-6 0-3 0,0 0-2 16,-6 1-2-16,6-1-1 0,-6 0-3 0,-1 1-4 16,1-5-2-16,-8 5 0 0,2-5 0 15,4 5 2-15,-4-5-1 0,-8 1-1 0,7-1 3 16,1 1 1-16,-2-4 8 0,2 4 24 16,5-4 22-16,-6 0 19 0,6 3 11 0,1-3-9 15,-1 0-13-15,0 0-14 0,7 0-5 16,0 0-8-16,-6 0-5 0,6 0-6 15,6 0-3-15,-6 0-1 0,0 0-5 0,7 0-1 16,0 0-4-16,-1 0-2 0,1 0 2 16,6 0 5-16,0 4 0 0,7 0 1 0,-8-1 5 15,8 2 5-15,-7 1 2 0,7 2 4 16,-1-1 8-16,-6 1 3 0,6 3 7 0,-5 0 4 16,-2 0 1-16,-5 3-2 0,0 1-1 15,-1 3-3-15,1 0-3 0,-7 1-1 16,-7 3-9-16,1 0-6 0,-1 0 0 15,-6 3 1-15,-7-3-7 0,8 4-9 16,-8-4-6-16,1 0-5 0,-1-4-2 0,7-3-4 0,0 0-11 16,0-1-41-16,-1-3-41 0,8-4-46 15,0 1-58-15,0-5-153 0,6 2-229 0,-7-2-130 16,7 0-39-16,0-3-2 0,-7 0 78 16,7-3 317-16</inkml:trace>
  <inkml:trace contextRef="#ctx0" brushRef="#br0" timeOffset="122842.3047">28402 13173 90 0,'0'0'73'0,"6"0"10"16,-6 0 11-16,0 0-5 0,7 0-9 0,-7 0-8 15,0 0-2-15,0 0-3 0,7-3 8 16,-7 3-2-16,0 0-3 0,0-4-4 16,0 4-4-16,0 0 1 0,0-4 2 0,0 4 2 15,0-3-2-15,0-1 0 0,0 4 2 16,0-4 3-16,0 4 15 0,-7-3 11 0,7-1 2 16,0 4 2-16,-7-4 4 0,7 4 0 15,-6-3 1-15,-1 3-1 0,7 0-2 16,-12-4 0-16,4 4 4 0,2 4 3 0,-6-4 44 15,-2 3 13-15,1 5-1 0,0-1-3 16,-6 4-15-16,5 4-23 0,-5 0-25 0,-1 3-18 16,2 4-14-16,-2 0-7 0,6 3-8 15,-5 5-5-15,6-1-11 0,0 4 0 16,0-4-8-16,6 4-2 0,1-4-4 0,6 5 2 16,-7-9-3-16,7 4-6 0,7 1-5 15,-7-8 1-15,6 4-1 0,1-4-2 16,0-1-2-16,5-2-2 0,-5-1-3 15,0 0-1-15,5-7 3 0,-5 0 3 0,6 4-4 16,-6-7-3-16,5-1 1 0,2 0 2 0,-8-3-2 16,14-1 3-16,-14 1-7 0,13 0-13 15,-5-4-5-15,-2 0-9 0,8 0-9 0,-7-4-16 16,7 0-18-16,0 1-31 0,-1-1-40 16,-6 0-36-16,6-3-40 0,1 4-33 0,-7-5-25 15,0 0 43-15,0 1-5 0,-7 3-19 16,8-3-22-16,-8-4-5 0,0 4 13 0,1 0-12 15,0-1 19-15,-1 1 6 0,1-4 28 16</inkml:trace>
  <inkml:trace contextRef="#ctx0" brushRef="#br0" timeOffset="123992.2745">28728 13397 160 0,'12'-7'92'0,"-5"-1"40"0,6 1-6 15,0 0-18-15,0 0-6 0,0 3 11 16,1-3 0-16,-8-1 0 0,7 5-3 16,0-2 0-16,-7-1-2 0,7 1-5 0,-7-2 14 15,8 4 4-15,-8-5-2 0,1 5-3 16,6-1-2-16,-13 0-1 0,6-3 0 0,-6 7-5 15,7-4-3-15,-7 1 0 0,6-1 0 16,-6 4 42-16,0-4 19 0,0 1 10 16,0-1 5-16,0 4-13 0,-6 0-32 0,-1-4-30 15,1 8-23-15,0-4-15 0,-8 4-13 16,8 3-8-16,-8 0-7 0,2 4-5 0,-1 0-2 16,0 0-3-16,6 4-4 0,-5 0-5 15,4 0-1-15,-4 3-7 0,5-4-1 0,7 5-3 16,-7-5-1-16,7 1 1 0,0 3-4 15,0-3 3-15,0 0-6 0,7-1 1 16,-7-3-2-16,7 4 5 0,-1-4-2 0,8 0-2 16,-8 0-2-16,0 0 0 0,7-4 0 0,-6 0 0 15,-1 1 0-15,7-1 0 0,-7 0 0 16,8-3 3-16,-8 4-2 0,1-5 0 16,0 1-1-16,5 0 0 0,-5-1 3 15,-1 1-2-15,1-4-1 0,0 4 5 0,-1-4-6 0,0 0 1 16,1 0 3-16,0 0-7 0,5 0 2 15,1 0 2-15,-6 0 0 0,6-4-8 16,1 4-1-16,-2-4-4 0,1 1 1 16,0-5-6-16,0 5-1 0,1-5 1 15,-8-3-1-15,7 4 0 0,0-4-3 0,-7 0-2 16,1 0-6-16,-1-4 4 0,1 1 2 0,0-1 3 16,-7-3 6-16,6-1 2 0,-6 1 0 15,0-1 9-15,-6 1 0 0,6-4 0 0,-7 4 3 16,-6-4 1-16,6 4-3 0,-6 0 2 15,-6-1-3-15,5 4 3 16,-5 1 1-16,6-1 0 0,0 4 0 0,-7 0 0 0,8 4 0 16,5 0-2-16,-6-1-2 0,6 5 0 15,1-1 2-15,0 0 0 0,-1 1-5 0,7-1-11 16,0 4-28-16,-7 0-39 0,7 0-34 16,7 0-30-16,-7 0-31 0,0 0-18 15,7-4-18-15,-1 4 34 0,0 0 35 16,7 0 18-16,1-3 12 0,-2-1 17 0,8 0 18 15,0 0 18-15,-1 1 19 0,1-5 16 0,6 1 9 16,-7-4 7-16,7 4 5 0,0-4 6 16,1 0-1-16,-7 0 10 0,5 0 10 0,-5 0 11 15,0 4 11-15,5-4 5 0,-5 3 5 16,0-3 0-16,-8 4 3 0,8-1 2 16,-7 1 4-16,0 3-2 0,0-3-1 0,-1 3 5 15,2 1 10-15,-8-1 12 0,1 1 41 16,0-1 14-16,-1 0-3 0,1 4-12 0,-7-3-7 15,0 3-2-15,0 0-3 0,6 0-12 16,-12 0-18-16,6 3-13 0,0 1-7 16,-7 0-11-16,1 3-5 0,-1 4-6 0,0 0-7 15,-5 4-5-15,4-1-1 16,2 5-1-16,-6-1-2 0,12-3-4 0,-7 3 2 0,7 0-4 16,0 0-4-16,0 1-3 0,0-4-1 15,7 3-3-15,-1 0 0 0,6 0-1 0,-4-3 0 16,4 3-3-16,2-3 0 0,-1-1-1 0,-7 5 0 15,8-4 3-15,-2-1-2 0,1-3-1 16,-6 4 5-16,6-4 5 0,-7 0 9 16,0 0 15-16,2-4 11 0,-2 4 10 15,-6-4 3-15,0 4-3 0,0-3-8 0,0-1-9 16,0 4-10-16,-6-3-5 0,-8 3-8 16,8 0-5-16,-14 0-3 0,1 0 0 0,-1 3-7 15,-6-3 2-15,-1 4-1 0,9-4-6 16,-9 0-28-16,1 0-47 0,7 0-54 0,-1 0-114 15,7-4-186-15,0 1-261 0,7-5-47 16,0 1-66-16,6 0 58 0,-8-1 294 0</inkml:trace>
  <inkml:trace contextRef="#ctx0" brushRef="#br0" timeOffset="124607.4578">29646 13591 257 0,'13'-4'180'0,"-1"1"24"16,-4-1 16-16,4 0-10 0,-5-3-4 15,6 3 6-15,-6 1 28 0,5-1-7 16,-5-3-25-16,0 0-41 0,-1-1-41 0,0 1-38 16,1 0-29-16,0-4-18 0,-1 0-15 15,1-4-8-15,-1 4-7 0,-6-4-4 16,6-3-3-16,1 0-3 0,-7-1 1 0,7-3-2 15,-7-3 6-15,0 2 19 0,0-6 42 16,6 4 59-16,-6-1 44 0,6 1 18 0,-6-5-9 16,8 4-31-16,-8 4-32 0,6 1-32 15,0-1-19-15,7 3-19 0,-6 5-7 0,6-5-4 16,-7 9-2-16,8-2-1 0,-2 5 0 16,2 3 0-16,-2 0 8 0,1 8 0 0,1 0 0 15,-2 7-5-15,2 0-3 0,-1 4-5 16,-1 3 4-16,2 4-3 0,-8 4-2 15,8-1-4-15,-8 4-1 0,0 1 2 0,1-1 0 16,-1 0-4-16,-6-3 3 0,0 4 2 16,-6-5-3-16,6-3-6 0,-7 4-5 0,1-1 1 15,-8-3-1-15,2 4-2 0,-8-4 0 16,1 0-3-16,-7 0-3 0,-1 0-1 0,-5 0-1 16,-1-4 3-16,-5 1-5 0,4-1 4 15,2-3-1-15,-1-4-1 0,8-1 5 16,-1-2 0-16,6-5 5 0,-6 1-5 0,13 0 3 15,-7-8-1-15,8 4 1 0,4-7 0 16,-4-1-3-16,5 1 0 0,7-4 1 0,-6-3-1 16,6-1 0-16,6-4-3 0,1-6 0 15,5-1-1-15,2-3-1 0,6-4-2 0,-1-4 4 16,7-3-2-16,0 0-2 0,7 0-6 16,-1-1-19-16,1 1-17 0,-1 7-24 0,-6 0-24 15,0 7-37-15,1 4-74 0,-8 4-137 16,-6 0-181-16,0 7-69 0,0 0-46 15,-6 0-34-15,5 7 20 0,-12-3 210 0</inkml:trace>
  <inkml:trace contextRef="#ctx0" brushRef="#br0" timeOffset="130721.023">22847 12228 25 0,'6'-7'47'0,"0"3"16"0,8 4 11 15,-8-3 20-15,7 3 28 0,-6 3 8 16,-1 1 5-16,1 0 26 0,-1 3 8 16,0 0 1-16,2 4-4 0,-2 0 6 0,-6 4 20 15,6 3 11-15,0 0-12 0,-6 8-15 16,7 0-9-16,0 3-12 0,-7 4 7 0,6 4 38 15,-6 0-2-15,0 6-15 0,0 1-28 16,0 8-34-16,0 3-36 0,0-1-25 16,0 9-21-16,-6-1-15 0,6 4-8 15,0-4-2-15,-7-3-2 16,7 0-3-16,-7-8-3 16,7-3-4-16,0-5-1 0,0-2-1 15,0-9 0-15,0 2 0 0,0-5-19 0,7-7-40 0,-7 0-63 0,0-4-75 0,0-3-77 0,7-4-38 16,-7 0 24-16,0 0-61 0,0-7-100 15,6-1-22-15,-6 1-15 0,0-4 65 0,0-4 136 16</inkml:trace>
  <inkml:trace contextRef="#ctx0" brushRef="#br0" timeOffset="132092.9053">22847 12342 130 0,'6'-7'86'0,"0"-5"12"0,-6 1-12 16,0 4-17-16,7 0-8 0,0 0 1 15,-1 3 3-15,0-3 3 0,1 3 9 0,6-3-2 16,0 3-6-16,1-3-6 0,4 3-4 16,9-3-3-16,-1-1-1 0,6 1 7 0,13 0 4 15,2-1 4-15,-2 1-2 0,13-4-6 16,7 3 7-16,8 2-2 0,4-2-5 16,2 4-5-16,6-3-8 0,6 0-11 0,-1 3-10 15,2 0-7-15,-1 1-6 0,0-1 3 16,0 0 7-16,0 1 2 15,7 3 1-15,-7-8 1 0,0 5-1 0,1-5 7 0,-1 5 14 16,0-8 7-16,-6 4-2 0,6-1-9 16,0-3-7-16,1 0-6 0,-1 4-4 0,6-4-9 15,-5 0-7-15,5 3-3 0,-6 1-1 16,7 0-1-16,-7-1-1 0,0 1 0 16,0 3 0-16,-6 4 3 0,7-3 3 0,5 3 0 15,-6 0 0-15,1 3 4 0,-1 1 5 16,6-4 2-16,-5 4-2 0,-1-1-6 0,0 1-5 15,0 0 0-15,7 3-7 0,-1-3-1 0,-6-1 1 16,1 1 2-16,-7 3-2 0,-1-3-2 16,-6 0-4-16,1 0 2 0,-2-4 1 0,2 7 2 15,-8-3-2-15,2-1 0 0,-2 1 1 16,-12 0 0-16,-8 3-1 0,-5-3 2 0,-1-1-1 16,1 5-3-16,-7-5 1 0,-6 1 1 15,-1-1 0-15,1 1-1 0,-1 0 1 16,-6-1 1-16,-6 1 1 0,7 0-1 15,-9-1-1-15,2 1-2 0,0 0 3 0,-1-1 0 16,1-3 0-16,0 4-1 0,-1 0-1 16,-6-1 1-16,6-3 0 0,-5 4 0 0,5 0 1 15,-6-4-1-15,6 3 4 0,1 1 3 16,0 0 0-16,-1-4 0 0,1 3 1 16,6 1-3-16,0 4 0 0,0-5 1 0,0 0 1 15,-6 5 2-15,12-4 4 0,-12 3 5 16,5-3 4-16,2 3 14 0,-8-3 16 0,8 3 15 15,-8-3 11-15,0-1 2 0,1 1-13 16,-1 0-13-16,1-1-10 0,0 1-7 0,-1 0-15 16,1-1-6-16,-1 1-3 0,1 0-9 15,0-1 4-15,6 1 2 0,-7 0-1 0,7-1-1 16,-6-3-6-16,6 4 7 0,-7 0 8 16,1-1 10-16,-1 1 9 0,1-1 2 0,0 1-7 15,-2-4-7-15,2 4-8 0,0-1-3 16,-1 1-3-16,-5 0-1 0,5-4-3 0,1 3-4 15,-1 2-2-15,0-2 0 0,1 1-3 16,6-1 5-16,-7 1-1 0,1 0-1 16,0-1-3-16,-1 1 2 0,1 0 4 0,-7-1-2 15,6 1-1-15,-6 0 0 16,1-1 0-16,-2 1 2 0,2 0-1 0,-1-1-3 16,-1 1 2-16,-5 0 2 0,6-1-2 15,-7 1 0-15,8 0 0 0,-8 3 0 0,7-4 0 16,-6 1 0-16,6 3 0 0,-7-3-2 15,8 3 2-15,-8-3 0 0,7 3-3 0,-7-3 5 16,1 3-5-16,6-3 2 0,-7 0 4 16,1 3-2-16,0-3-4 0,-7-4 5 0,6 4-1 15,0-1-1-15,-6 1-3 0,7 0 2 16,-7-1 4-16,7-3-2 0,-7 4-4 0,6 0-1 0,-6-1 3 16,6 1 1-16,-6-4-2 15,7 4 3-15,-7-1-1 0,0 1-2 0,6 0 2 16,-6 3-3-16,7-4-1 0,-7 1 2 15,7 0 2-15,-7 3 3 0,0-3-5 0,0 3 1 16,6 0 4-16,-6 1-2 0,0 3-1 16,0 0-3-16,0-1 0 0,0 6 4 15,0-5-1-15,0 3 3 0,-6 1-2 0,6 3 0 16,0-3-1-16,0 3 0 0,-7 4 0 16,7-4-3-16,-7 8 2 0,7-4 1 0,-6 4-2 15,6 3 1-15,-7 0-2 0,1 1 7 16,0-1-3-16,6 4 5 0,-14-4 12 0,8 4 1 15,0 0 1-15,-1-4-6 0,0 4-3 16,1-4 1-16,-7 1-3 0,6-1-3 0,1 0-4 16,6-3-2-16,-7 0 2 0,1 0-1 0,6-1-3 15,-6-3 4-15,-2 0 1 0,8 0-2 16,-6-4 0-16,0 0-1 0,6 1-5 16,-7-1-27-16,1 1-28 0,-1-5-43 0,1 1-41 15,-7-1-46-15,7 1-51 0,-2 0 13 16,2-4-22-16,-7 0-50 0,6 4-62 0,-5-4-18 15,5-4-53-15,-6 4 13 0,0-4 85 16</inkml:trace>
  <inkml:trace contextRef="#ctx0" brushRef="#br0" timeOffset="133627.1849">22632 13877 24 0,'6'0'56'0,"-6"0"9"0,0 0 1 0,6 0-3 15,-6-4 18-15,0 4 6 0,8 0 4 16,-8 0-5-16,6 0-3 0,0 0 7 15,-6 0-6-15,6 0-11 0,1-4-9 0,0 4-7 16,6-3-2-16,-1 3-1 0,2-4 2 16,5 4-2-16,1-4-1 0,-7-3 2 0,13 4-6 15,-7-1 1-15,8 0 3 0,-1-3 4 16,0 3 2-16,-1-3 1 0,1 3 3 16,7-3-1-16,-1 3-2 0,1-3-1 0,7 0-6 15,-1-1-3-15,6 1-6 0,1 0-1 16,6-5 3-16,6 5 4 0,1-4-1 15,13 0 5-15,-1-3 2 0,1 3-2 0,12 0 0 16,-5 3 0-16,-1-3-2 0,0 4 0 16,-6 4 1-16,6-5 7 0,-13 8 24 15,7-3 24-15,-7-1 19 0,6 4 3 0,1 0-7 16,0-4-21-16,6 4-22 0,0-3-19 0,0-1-17 16,6 4-10-16,1-4-4 0,13 1-12 15,0-5-4-15,6 5-4 0,-6 3-2 0,6-4 1 16,-6 4-1-16,-1 0 3 0,-5 0-5 15,-1 0 1-15,0 0-1 0,-7 4 4 0,1-4 1 16,0 3-2-16,0-3 2 16,0 4-3-16,-8 0 1 0,2-1-4 0,-1-3-3 0,0 4-2 15,-6 0 0-15,6-1 3 16,-13-3-2-16,0 4 0 0,-6 0-1 0,6-4 0 16,0 3 0-16,6 1 0 0,-6 0 3 0,0-1-2 15,8 1 1-15,-8-1-1 0,0 1 2 0,-7 0 1 16,7-1 0-16,0 5 0 15,0-5-3-15,0 1 0 0,-6 0-1 0,6 3 0 16,0-3 5-16,1-1-3 0,-1-3-2 16,0 4 0-16,-6 0 0 0,6-4 0 15,-6 3 0-15,6 1 0 0,0-4 0 0,0 4 0 16,6 3 0-16,-5-4 3 0,-1 1-2 0,6-4 0 16,-6 4-1-16,0 4 0 0,0-5 0 0,0 1 0 15,-6 0 0-15,0 3-3 0,-7-4 2 16,7 5 1-16,-7-1 0 0,-7-3 0 15,0-1 0-15,2 5 0 0,-2-5-2 16,1 5 1-16,-7-5 1 0,7 1 0 0,-7 0 2 16,-1-1-2-16,-5 1 0 0,7 0 0 15,-15-1 0-15,7 1 0 0,-5-4 0 0,-1 3 3 16,0 1-2-16,-6-4 0 0,-1 4-1 16,1-4 0-16,0 0 0 0,-8 3 0 0,1-3 0 15,0 0 0-15,0 4 3 0,1-4-2 16,-2 0-1-16,-5 0 0 0,-1 0 0 0,1 0 2 15,-1 0-3-15,1 0-29 0,-7 0-52 16,6 0-111-16,1 0-156 0,-7-4-120 16,7 4-98-16,-7-3-118 0,0-1-34 0,0 4 265 15</inkml:trace>
  <inkml:trace contextRef="#ctx0" brushRef="#br0" timeOffset="134767.4236">22488 14587 34 0,'-6'-3'47'16,"6"-4"14"-16,0 3 2 0,-7 0-4 0,7-3 7 15,0 3-8-15,-6 1 3 0,6-1 13 16,0 0 13-16,0 4 10 0,0-3 31 0,0 3 16 15,-7 3 12-15,7 1 8 0,0 3 2 16,0 8 27-16,0-1 15 0,0 13 6 16,0 2-10-16,0 7-17 0,7 8-24 0,-7 4-10 15,6 7 7-15,1 3-13 0,-1 1-26 16,0 3-23-16,2 1-22 0,-2-1-19 0,7-4-19 16,-7 1-12-16,7-4-9 0,-6-4-7 15,6-7 0-15,-6-4-2 0,-1-3-5 16,0-4-2-16,1-3-1 0,-7-5 5 0,7-7-3 15,-1 1-23-15,-6-5-29 0,0-2-27 16,6-1-50-16,-6-4-97 0,0-3-60 0,0-1-26 16,0 1-51-16,0-4-43 0,0-4 21 15,0 1-7-15,-6-8 48 0,6 0 69 16</inkml:trace>
  <inkml:trace contextRef="#ctx0" brushRef="#br0" timeOffset="135481.9073">22488 14573 135 0,'6'-15'110'0,"8"4"62"0,-8-3 2 16,7 6 14-16,-6-3 14 0,6 4 0 16,0 0-2-16,6 0 11 0,1-1 4 0,6 0-10 15,1-2-20-15,11-1-20 0,1 0-20 16,20 0-24-16,0 0-24 0,12-4 5 0,8 0-7 15,4 1-16-15,16 3-7 0,5-7-10 16,0 3-10-16,7 0-8 0,0 4-6 0,-1-4-6 16,1 8-10-16,-7-4-7 0,1 4-2 0,-8-4-4 15,1 4-3-15,-1-1-2 16,-5 1 4-16,5 3-6 0,-6-3 1 0,-6 3 4 16,6-3 8-16,-13 3 6 0,7 1-1 0,-6-4 1 15,4 2-1-15,-4 2-2 0,0 0-2 16,-2-2 3-16,8 2 0 0,-13 3 7 0,6-4 0 15,-6 4 2-15,-14 4-6 0,1-4-3 16,0 0-5-16,-8 3-4 0,-5-3 1 0,-1 5 1 16,1-5-5-16,-1 3 3 0,-12 0 4 15,7-3 4-15,-15 5-4 0,9-5 4 16,-9 3 2-16,1 1-1 0,-6-4-1 0,0 3-4 16,-1 1-5-16,1 0-1 0,-8-4 3 15,2 3-1-15,-2 1 1 0,1 0-2 0,1-1-3 16,-8 1-2-16,6-4 0 0,-4 4 0 15,4-1-2-15,-5 1 3 0,0-4-3 0,6 4-1 16,-7-1-1-16,0-3 0 0,1 4 5 16,-7-4-3-16,7 4-2 0,-1-4 3 0,0 3 3 15,-6 1 2-15,7-4 3 0,0 0 6 16,-7 4-7-16,6-1 5 0,-6-3-2 0,7 4 2 16,-1-4 8-16,-6 3 4 0,7 1 6 15,-7 0 10-15,6-1 3 0,-6 5 6 16,7-1 4-16,-1 8-1 0,-6 0 1 0,0 3-6 15,6 8-6-15,-12 6-5 0,6 5-2 16,0 4-6-16,-6 6-5 0,-1 0 1 0,1 1-4 16,-1 4-7-16,1-1-3 0,-7 0-1 15,6-3-3-15,0-4-3 0,1-4-1 0,-7 0-3 16,6-7-1-16,1 0-1 0,0 0 0 16,-1-7-17-16,1 0-13 0,-1-1-14 0,7-3-24 15,-7 0-24-15,1-3-27 0,0 3-32 16,-2-4-92-16,2-4-123 0,0 5-130 15,-7-5 1-15,6 1-23 0,1-1-16 0,-7-3 11 16,-1 0 56-16,2 1 110 0</inkml:trace>
  <inkml:trace contextRef="#ctx0" brushRef="#br0" timeOffset="136267.4927">22924 15584 131 0,'-12'0'84'0,"-1"4"20"0,6-4-5 0,0 0-14 16,1 0-5-16,0 3 3 0,-1-3 15 16,0 0 10-16,7 0-4 0,-6 0-10 0,0 0-16 15,6 0-14-15,-7 4-7 0,7-4-6 16,-7 0-5-16,7 0-4 0,-6 0-8 0,6 0-8 16,-7 0 0-16,7 0 10 0,-6 4 15 15,6-4 13-15,0 0 7 0,0 0 6 16,0 0 3-16,0 3 5 0,0-3 2 0,0 0-1 15,0 0 3-15,6 0-5 0,1 4-10 16,6-4-10-16,0-4-4 0,7 4-5 0,6-3-4 16,-1-1-6-16,15-3 0 0,-1-1 4 15,13 1 9-15,7-4 16 0,6 0 0 0,13 0-1 16,0-3-9-16,20-1-12 0,12 0-11 16,7 1-6-16,7 2 13 0,-7-2 32 15,-5 3 9-15,4 0-14 0,-5 3-21 0,7 1-14 16,-1 0-11-16,-7 0-11 0,1 3-4 0,-1-3-8 15,1 3 2-15,-7 0-5 0,1 1-2 16,5-1-1-16,-11 0 2 0,5 1-1 16,-7-1-1-16,1 4 0 0,-7-4 0 0,0 1 3 15,-6 3-7-15,-14-4 3 0,2 4 3 16,-8-4-2-16,0 1 0 0,-13-1 3 16,-13 4-2-16,0-3 3 0,-7-2-3 0,-12 2-1 15,6 3 5-15,-13-3-3 0,-1-2-1 0,2 2 2 16,-8 3-2-16,1-4 1 0,0 0-1 15,-1 1-1-15,1-1-2 0,-1 4 2 16,-6-3-8-16,6-1-43 0,-6 0-78 0,0 4-114 16,7-3-126-16,-7-1-47 0,0 0-126 15,0 1-81-15,0-5-16 0,0 1 244 16</inkml:trace>
  <inkml:trace contextRef="#ctx0" brushRef="#br0" timeOffset="138488.0051">30929 13477 11 0,'13'-3'175'0,"-7"0"57"16,7-2-31-16,-6 5-8 0,0-3-11 0,-1 3-16 15,-6 0-19-15,6 3-18 0,-6-3-4 16,7 0-8-16,0 5-15 0,-7-2-21 0,6 0-21 16,-6 5-17-16,7-4-13 0,-1 7-10 15,-6-4-5-15,6 4-5 0,-6 4-4 0,0-4-2 16,0 3-14-16,0 1-22 0,0 3-18 16,-6-3-12-16,0 3-6 0,-7-3 3 0,6 0 8 15,-6-1 11-15,0-3 16 0,0 0 12 16,0 0 4-16,0-4 5 0,0 1 4 0,7-1 7 15,-8 0 15-15,8 1 25 0,-7-5 26 16,6 4 28-16,-6 4 29 0,7 1 32 0,-8 2 33 16,2 5 21-16,-2 3 24 0,-5 3 80 15,-1 8-21-15,1 4-60 16,0 3-52-16,-1 8-41 0,1-5-30 0,5 5-20 0,-5 0-19 16,6-1-16-16,0-2-7 0,7-5-12 15,-2-4-13-15,2-2-6 0,0-9-4 0,0 1-4 16,6-8-4-16,0-3 4 0,-8-4-1 15,8 0-14-15,0-4-16 0,0-3-15 0,0-1-6 16,8 1-4-16,-8-8-6 0,6 1-13 16,0-5-29-16,8-6-44 0,-2-1-44 15,1-7-57-15,13-7-49 0,0-8-20 16,7-7 50-16,6-11 18 0,0-11 4 0,13-14 11 16,-6-5 15-16,6-2 45 0,-6 2 50 15,0 1 43-15,-1 3 28 0,0 8 33 0,-12 4 37 16,6 7 30-16,-6 6 19 0,-1 9 19 15,-6 2 20-15,-7 13 2 0,1 6 2 0,0 4-6 16,-7 8-5-16,-7 3-3 0,0 3 6 0,8 5 11 16,-14 3 15-16,6 0 5 0,0 7 55 15,-6-3 16-15,0 3 0 0,0 0-18 0,0 1-45 16,0 2-38-16,0 1-28 16,0 0-23-16,0 4-19 0,0 0-12 0,-6-1-6 15,6 1-9-15,0 4-5 0,0-5 2 16,6 1-2-16,2 3 0 0,-2-3 2 0,0 3 3 15,7-4-2-15,1 5-2 0,5-5 2 16,0 1-3-16,8 4-1 0,-1-5 0 0,0 5 0 16,-1-1 0-16,1 0 2 0,1 0 5 15,-1 5 1-15,0-5 2 0,0 4 4 16,-7-4 4-16,-5 4 1 0,-2-4 1 0,2 4 2 16,-1 1 4-16,-7-5 5 0,-6 0-2 15,0 0-1-15,0 1-8 0,-13-5-6 0,0 4-6 16,-6 1-3-16,-7-5-1 0,-7 5-8 15,-13-4 1-15,-5-1 1 0,-2 1-4 0,-12-1-1 16,6-3-1-16,-6-3 3 0,7-1-5 16,-1 0-11-16,7-3-13 0,13-4-14 0,0 0-14 15,6 0-15-15,7-4-18 0,6 1-22 16,8-5-39-16,-2 1-53 0,8 0-39 0,6-4-38 16,0 0-17-16,6-4 47 0,1 4 79 15,6-3 59-15,1-1 37 0,5 1 26 0,0 2 18 16,0 1 19-16,8 0 23 0,-1 4 25 15,6 0 18-15,1 3 15 0,7 4 9 0,-2 0 5 16,1 4 34-16,0 3 22 0,7 0 8 16,-7 0-6-16,7 4-11 0,-1 0-18 15,0 0-23-15,-5 4-15 0,5 0-19 0,-5-4-14 16,-8 0-18-16,7 0-5 0,-13 0-6 16,1-4-9-16,-2 0 2 0,-5 1-2 15,0-1 2-15,-8-3-5 0,-5-1-17 16,6-3-41-16,-6 4-53 0,-7-4-50 0,6 0-51 15,-6 0-39-15,0-4 15 0,0 4 57 0,-6 0 35 16,6-3 22-16,-7-1 17 0,0 0 19 16,-6 1 16-16,7 3 18 0,-8-4 16 0,-5 0 12 15,6 4 10-15,-6-3 23 0,-1 6 31 16,0-3 32-16,1 8 32 0,-1-1 23 16,-6 4 19-16,1 7 14 0,-1 0 68 0,0 9 20 15,-7 2-17-15,7 4-43 0,0 3-39 16,-1 1-32-16,1 3-20 15,7 0-16-15,-1 5-9 0,1-5-8 0,6 0-9 0,0-3-9 16,6 0-5-16,1-1-7 0,6-3-8 0,-7-4-5 16,7-3-10-16,0-4-4 0,0 0-6 15,-6-4 1-15,6-3 2 0,0-4-1 16,0 0-3-16,0-4-22 0,0 0-33 0,0 1-18 16,0-5-8-16,0-3-12 0,-6 0-27 15,6 0-38-15,0-3-40 0,0-5-36 0,-8 1-37 16,8-4-15-16,0-3 67 0,0-5 35 15,-6 1 34-15,6-4 35 0,0 0 36 0,0-4 28 16,-6 1 19-16,6-1 37 16,0 4 38-16,0 0 30 0,0 0 15 0,0 4 9 0,0 3 2 15,0 0 3-15,0 1 3 0,6 6 60 16,-6-3 38-16,6 4 15 0,8 0-24 0,-8 0-40 16,7 3-37-16,1 4-27 0,5-4-21 15,0 4-7-15,1 4-11 0,-1-4-5 0,7 7-6 16,1 1-4-16,5-1-4 15,-6 0 7-15,1 4 1 0,-1 0 2 0,-7 0 0 0,7 0 0 16,-6 0 8-16,-1 0 11 16,-6 0 6-16,0-3 18 0,0-1 34 0,-6 4 26 15,-1-7 5-15,-6 6-18 0,0-6-16 0,0 3-22 16,-6 4-20-16,-1-3-15 0,-6 3-17 16,-6-4-9-16,-7 4-13 0,0 0-9 15,-7 0-5-15,-6 0-29 0,7-3-69 0,-2 2-97 16,2-2-101-16,13-5-78 0,-7 5-172 15,13-8-272-15,-1 3-26 0,2-3 11 0,5-3 85 16,0-1 181-16,7 0 238 0</inkml:trace>
  <inkml:trace contextRef="#ctx0" brushRef="#br0" timeOffset="138591.7124">31612 14544 281 0,'8'-4'220'0,"-2"-3"31"0,-6 3-41 15,6 0-76-15,-6 1-104 0,6 3-119 0,-6-4-129 16,0 4-96-16,0-4 37 0</inkml:trace>
  <inkml:trace contextRef="#ctx0" brushRef="#br0" timeOffset="142534.6294">28558 10997 78 0,'0'0'68'0,"0"-7"5"0,0 3-3 0,0-3 3 16,0 0-7-16,0-4-6 16,0 0 0-16,0-4 6 0,0 1 2 0,0-5 11 0,0 1 9 15,-6-4-1-15,6 0-9 0,0-4-8 16,0 4-5-16,0-3-5 0,0-1 0 15,0 0 4-15,6 1 5 0,-6 3 1 0,7-4 4 16,0 4 11-16,-1 0 1 0,0 4-1 16,0-1-6-16,8 1-2 0,-8 4-3 15,7-5-5-15,1 8-2 0,-2-3-5 0,-6 3-8 16,8 3-3-16,-1 1 2 0,0 3 6 16,-6-3 9-16,5 7 6 0,2 0 4 0,-2 0 4 15,2 3 18-15,-1 1 2 0,6 3-14 16,-6 1-8-16,1 3-8 0,5 4-16 15,0-1-8-15,-6 5-13 0,7-1-5 0,0 4-4 16,-1 3-2-16,-6-2 3 0,6 2-2 16,1-3 0-16,-1 0-4 0,-5-4 2 0,6 1 1 15,-8-1 3-15,1-4 19 0,0-2 33 16,-6-1 17-16,-1-4-8 0,0-3-26 0,2-1-18 16,-2 1-16-16,0-4-8 0,1 0-5 15,-7 0-5-15,6-7-4 0,1 3-4 0,-1-7-1 16,1-3 1-16,-1-2 2 0,1-2 0 15,0-4-2-15,-1 0-8 0,0-3-1 16,1-4-3-16,0 3-1 0,-1-7-1 16,7 3 8-16,-7 1-2 0,1 0-2 15,0 3 0-15,-1 0 2 0,0 1 2 0,2-1 3 0,-2 4 1 16,0 1 0-16,0-2 0 0,1 9-3 16,0-5-1-16,-1 5 0 0,1-1 3 15,-1 4 1-15,0 0-3 0,2-3-3 0,-8 6 4 16,12-3 1-16,-6 4-2 0,8-4 2 15,-1 3 0-15,0 1 1 0,6 0 0 0,1-1 0 16,6 1 3-16,-1 0-2 0,2 3-4 16,5-3 2-16,1 3-26 0,7 1-96 15,-2-1-134-15,1 4-152 0,1-4-56 0,-1 8-84 16,0-4-70-16,-13 4-31 0,0-1 176 16</inkml:trace>
  <inkml:trace contextRef="#ctx0" brushRef="#br0" timeOffset="143115.0363">29418 10294 31 0,'0'4'221'0,"0"-1"69"0,0 1-20 0,0-4-52 16,0 3-47-16,0 1-34 0,0-4-16 16,6 4 2-16,-6-1 2 0,0-3-9 0,7 5-12 15,-7-2-16-15,7-3-16 0,-1 8-14 16,0-5-14-16,0 5-10 0,2-1-2 0,-2 0-8 16,7 4-4-16,-6 0-2 0,-1 0 0 15,7 0 1-15,-7 4 2 0,2-1 1 16,-2-3 0-16,-6 4 3 0,6 0 1 0,0-1 5 15,-6 5-1-15,0-5 0 0,0 1 2 16,0-1 2-16,-6 1 4 0,0 3 5 0,6-7-1 16,-6 4 6-16,-2 0 6 0,8-4-10 15,-6 0-7-15,0 0-7 0,6 0-4 0,0 0 7 16,-7-4 10-16,7 4 11 0,0-4 10 16,0 4 19-16,0-3 13 0,0 2 24 15,7 1 14-15,-7 0-20 0,6 1-23 0,0-1-23 16,2 3-13-16,4 1-13 0,-6 0-4 15,8 3-7-15,-1-4-5 0,-7 5-3 16,8-5 1-16,-2 5-3 0,-6-4 2 0,2-1 5 16,-2 5 9-16,0-5-1 0,-6 1 0 15,7-1 0-15,-14 1-8 0,7 0-3 0,-12 0-3 16,4-1-7-16,-4 1-4 0,-8 3-2 16,1 0-3-16,-7 1-4 0,0-5 0 0,-1 4 2 15,-11 1-3-15,5-4-13 0,-6 3-19 16,-1-3-20-16,2-1-30 0,-7 1-82 0,5-1-131 15,1-3-169-15,0 0-91 0,-1-3-41 16,8-1-39-16,-1-3 34 0,7-1 110 0,-6 1 185 16</inkml:trace>
  <inkml:trace contextRef="#ctx0" brushRef="#br0" timeOffset="147649.5964">25315 8781 181 0,'6'0'131'0,"0"4"39"0,2-4-18 16,-2 3-5-16,0 1-6 0,1 0-8 0,-1-1-13 15,1 5-8-15,6-5-9 0,-7 1-6 16,8 3 1-16,-8 1-1 0,7-5-6 0,0 5-5 16,0-1-12-16,0 0-5 0,0 4-6 15,7-4 0-15,-7 1-4 0,0 3-6 16,6 0-6-16,1 0-6 0,-7-4-3 15,6 4-6-15,-6 0-7 0,1 0-3 0,5-3-6 16,-6 2-3-16,0-2-2 0,0 3 2 16,-6-4-1-16,5 4 2 0,-5-4 3 0,0 1-1 15,-1-1-3-15,-6 4-6 0,7-3-1 16,-7 3 0-16,-7 0-1 0,7 3-2 0,-6-3-1 16,-8 4 1-16,2-1-2 0,-8 5-1 15,1-1 5-15,-7 1 4 0,-1-1 4 16,1 0 6-16,-6 0 9 0,-1-3 5 0,1 3 6 15,-1-3 24-15,7-1 46 0,0-3 28 16,6 0 10-16,-5 1 4 0,11-5-13 0,-5 0-20 16,12 1-30-16,-6-5-27 0,7 1-4 0,0 0-1 15,-2-1 3-15,8 1-1 0,-6 0 1 16,12-1 1-16,-6 1-3 0,8-4-6 16,-2 4-5-16,7-4-1 0,7 3-6 0,-2 1-10 15,15-4-3-15,0 0-10 0,6 3-5 16,6-3-3-16,1 0 1 0,0 4-6 0,6-4-2 15,-7 4-1-15,1-4 0 0,-1 3-22 16,-5-3-22-16,-7 4-32 16,-1-4-59-16,-6 4-99 0,-7-4-132 0,1 0-163 0,-1 0 9 15,-5-4-84-15,-8 4 45 16,8-4 67-16,-14 1 88 0,6-1 120 0</inkml:trace>
  <inkml:trace contextRef="#ctx0" brushRef="#br0" timeOffset="148000.6446">24905 8818 244 0,'-14'-8'441'0,"8"1"152"16,0 0 23-16,-1-1-108 0,0 5-57 0,7-1-68 15,0-3-91-15,-6 3-66 0,6 1-47 16,6-1-36-16,-6 0-24 0,14 1-20 0,-2-5-24 16,14 1-18-16,1-1-16 0,18-3-11 15,1 0-7-15,19 0-8 0,6 0-5 0,20-3-3 16,1-1-2-16,19 4-1 0,-1 0-3 16,-12 4-3-16,-6 0-14 0,-15 3-17 15,-5 4-10-15,-14 0-16 0,-12 0-17 0,-7 0-19 16,-13 4-33-16,1-4-58 0,-8 0-41 15,-6 0-78-15,-7 0-111 0,1 0 18 0,-1 0-43 16,-6-4-32-16,7 0 56 0,-7-3 77 16,0-1 59-16,-7 1 21 0,7-4 25 0</inkml:trace>
  <inkml:trace contextRef="#ctx0" brushRef="#br0" timeOffset="148219.8336">25765 8081 160 0,'-14'-7'349'0,"8"0"156"0,-1 3-17 0,7 0-74 16,-6 1-108-16,-1-1-67 0,7 1-26 0,0 3 68 15,-6 0 15-15,6 0-54 16,0 3-67-16,-7-3-61 0,7 4-36 0,0 3-28 16,-6 4-39-16,6 4-105 0,-7-1-154 15,7 8-173-15,-7 0-49 0,7 4-62 0,0 7-56 16,0-4 24-16,0 4 57 0,0 0 215 15</inkml:trace>
  <inkml:trace contextRef="#ctx0" brushRef="#br0" timeOffset="149125.7463">27047 8389 363 0,'0'-7'287'15,"0"3"83"-15,0 0-48 0,-6 1-23 0,6-1-13 16,-7 4-7-16,7 0 8 0,-6 0 56 16,-8 7 24-16,8 1-69 0,-6 10-75 0,-2 0-66 15,1 8-47-15,0 4-33 0,6 6-24 0,-5 4-20 16,5 0-9-16,0 5-8 0,1 2-4 16,6 1-3-16,6 0-1 0,1-1-6 0,0-3-3 15,5 0-2-15,8-7-19 0,-7-1-48 16,7-7-91-16,6 1-160 0,-1-8-207 15,1 0-36-15,1-8-114 0,5 1 47 0,-6-4 62 16,1-4 199-16</inkml:trace>
  <inkml:trace contextRef="#ctx0" brushRef="#br0" timeOffset="149612.997">27757 8788 206 0,'6'-3'304'0,"1"-4"80"0,0 3-44 0,-1 0-32 16,0 1-8-16,8 3-22 0,-8-4-22 15,7 4-26-15,-6 0 16 0,12 4 4 0,-5-4-25 16,-2 3-46-16,8 1-48 0,-1 3-39 0,-5-3-29 16,5 3-18-16,0 0-14 0,1 1-13 15,-1 3-4-15,-5-4-4 0,-2 4-1 0,2 0-1 16,-8 0 0-16,1 0-6 0,-7 3 2 16,0 1-3-16,-7 4 0 0,-6-5-1 0,0 8 3 15,-7 0 6-15,1 0 10 0,-7 0 11 16,0 4 9-16,-7 0 11 0,7 3 5 15,-6-4-3-15,-1 1 1 0,13-4-4 0,-6 0-5 16,14-4-4-16,-1-3 1 0,-1 0-1 16,8-4-2-16,6 0-10 0,0 0-5 15,6-4-3-15,1 0-5 0,6 0-4 0,6-3-2 16,1 3-1-16,6-2-6 0,7-5-1 16,-1 3-1-16,7-3 0 0,7 0-16 0,-7 0-13 15,7-3-21-15,-7 3-19 0,-7 0-23 16,1 0-38-16,-1-5-57 0,-12 5-108 0,-1 0-144 15,-5-3-67-15,-2 3-16 0,-5-4-39 16,0 0 63-16,-7 1 69 0,0-1 70 0,-7 0 80 16</inkml:trace>
  <inkml:trace contextRef="#ctx0" brushRef="#br0" timeOffset="149870.5026">27458 8642 50 0,'-26'-11'286'0,"12"0"132"0,2 0-7 0,-2 3-40 16,8 5-14-16,6-1-21 0,0-3-21 0,6 7 53 15,8-4-25-15,-2 0-71 0,14 1-75 16,1-1-59-16,5 0-41 0,14 1-33 0,-1-5-21 16,14 5-16-16,6-4-10 0,6-1-5 15,2 1-14-15,-2 3-36 0,8-3-71 16,-8 3-130-16,-12 1-158 0,-1-1-80 0,-13 0 0 15,-6 1-62-15,-13-1 9 0,1-3 22 16,-14 3 76-16</inkml:trace>
  <inkml:trace contextRef="#ctx0" brushRef="#br0" timeOffset="150066.8149">28135 8092 60 0,'-20'-18'202'16,"8"3"97"-16,-2 5 41 0,8 2-23 15,-8 0-13-15,8 5 27 0,0-1 27 0,-7 0 21 16,6 4 64-16,0 4-68 0,1 0-90 16,0 4-73-16,0-1-56 0,-2 7-48 0,2-3-35 15,0 8-21-15,-8-1-22 0,8 7-12 16,-1 1-7-16,1 4-31 0,6 3-48 16,-6-1-99-16,6 1-203 0,0 4-266 0,6-4-43 15,0 4-84-15,1-4-9 0,-1-1 322 16</inkml:trace>
  <inkml:trace contextRef="#ctx0" brushRef="#br0" timeOffset="150700.4087">29151 8506 116 0,'0'-11'119'0,"0"4"64"0,0-4 6 16,0 0 12-16,0 0 4 0,-7 3-9 15,7-2-8-15,0-1 3 0,-6 3-2 0,6-3-16 16,-7 4-30-16,7-4-33 0,-6 4-23 16,-1-1-10-16,1-3-7 0,-1 8-14 0,1-4-10 15,0 3-6-15,-8 0-2 0,8 1-2 16,-7 3-4-16,0 0-2 0,0 0-6 15,-1 0-4-15,8 3-6 0,-7 1-2 0,6 3-5 16,-6 0 3-16,7 1 7 0,0-1 4 16,-1 4 13-16,7 0 15 0,0 4 28 0,7-1 13 15,-1 4 12-15,7 1 4 0,0-1 1 16,0 4-7-16,7-3-5 0,-1 3-15 0,7-1-17 16,0 5-13-16,-6-4-9 0,6 0-5 15,-7 0-8-15,1-4-1 0,-7 1 4 16,7-5 3-16,-14 1 7 0,8-4 4 15,-14 0-3-15,6 0-7 0,-6-3-7 0,0-1-11 16,0 0-6-16,-6 0 1 0,-2 1-5 0,-4-1-2 16,-8-3-3-16,7-1-5 0,-13 5-11 15,0-8-20-15,0 3-18 16,-7-3-18-16,1 0-49 0,-1-7-70 0,0 3-82 0,1-7-83 16,6 0-8-16,-7-3-2 0,13-4-38 15,-5-5-18-15,5 1 11 0,8-7 25 0,-2 0 37 16,8-8 78-16</inkml:trace>
  <inkml:trace contextRef="#ctx0" brushRef="#br0" timeOffset="150871.7399">29079 8015 99 0,'26'-18'78'0,"0"3"18"0,1 4 18 0,-1 4 2 16,-7 0-6-16,7 3-14 15,-6 0-3-15,-1 4-19 0,1 0-22 0,0 0-18 16,-2 4-14-16,-4 0-7 0,5 3-24 0,-5 0-36 15,-2 1-44-15,2 3-27 0,-2 0-24 16,1 0-31-16,-6 3 11 0,0 1-4 0</inkml:trace>
  <inkml:trace contextRef="#ctx0" brushRef="#br0" timeOffset="151435.6558">29483 8275 67 0,'0'15'112'15,"0"0"54"-15,0 3 30 0,-7-3 23 16,7 3 26-16,0 0 3 0,-6 1 2 0,6 3 19 15,-6-4-8-15,-2 4-19 0,8-3-18 16,-6 2-10-16,0 1 49 0,0-3-7 16,-1-1-43-16,7 0-57 0,-7 0-48 15,1 1-37-15,-1-4-26 0,7-1-14 0,-6-3-13 16,0 0-7-16,6 0-1 0,0-4 1 16,-8 1-2-16,8-1-3 0,0-3-4 0,0-4-5 15,0 3-3-15,0-3-2 0,0 4 1 16,0-8 1-16,8 1 2 0,-2-1 0 0,0-7 3 15,1 4 0-15,-1-8 1 0,8 4-3 16,-8-3-3-16,6 3 4 0,-4 0-4 0,-2-1-4 16,7 1 4-16,-13 4 4 0,7 3 6 15,-1 1 6-15,1 3 1 0,-1 0 1 16,-6 0 0-16,6 7 0 0,-6-3-2 0,0 7-5 16,8-4 0-16,-8 8-1 0,0 0 0 15,0-1 0-15,0 4-3 0,0 1 0 0,0 3-1 16,0-4 0-16,0-3 0 0,0 0 5 15,0-1 3-15,0 1-1 0,0-8 1 0,0 0-3 16,0 1-6-16,0-5 1 0,0-3 3 16,6 0-2-16,-6-3 2 0,6-5 3 15,0 1 1-15,1-4 6 0,6-3 3 0,-6-5 5 16,5 1-1-16,8-1 0 0,-6-3-6 16,5 4-1-16,-6 0-3 0,0 3-4 0,7 1 2 15,-8 3-1-15,2-1-1 0,-1 5 4 16,-1 3-2-16,2 1-2 0,-2 3-2 0,-5 0 3 15,6 3 0-15,0 5-4 0,0-5 3 16,-6 5-1-16,5 3-4 0,-4 0 5 0,-2 0-1 16,0 4-4-16,1-1 3 0,-1-3-3 15,-6 7-1-15,7-3-6 0,-7 0-17 0,0 3-19 16,0-3-46-16,0-4-102 0,0 3-137 16,0 1-153-16,0-4 9 0,0 0-56 15,0-4-17-15,6 4 1 0,1-7 66 0,-1 3 175 16</inkml:trace>
  <inkml:trace contextRef="#ctx0" brushRef="#br0" timeOffset="151967.9663">30109 8858 100 0,'6'-4'126'0,"0"4"77"16,1-3 16-16,-1 3 46 0,1 0 14 15,-7-4 12-15,6 4 23 0,1-4-16 16,-7 4-29-16,6-3-35 0,-6-1-1 0,0 0-7 15,7 1-40-15,-7-1-47 0,0 0-42 16,0-3-33-16,0 0-18 0,0-4-18 16,0 0-8-16,-7-4-8 0,1 1-3 0,-1-1-6 15,1-7-2-15,-1 3-1 0,1-3 3 16,-7 1-2-16,7-1 0 0,-8-4 2 0,8 0 6 16,-7 4 15-16,6-3 16 0,7 3 2 15,-6 3-6-15,-1 1-6 0,7-1-6 0,0 5-3 16,0-1-3-16,7 4-2 0,-7 0 4 15,6 4-1-15,1 0 7 0,-1-1 0 0,1 1 7 16,-1 3 2-16,8 4-1 16,-8 0-2-16,7 0-2 0,0 4-4 0,6 3-8 0,-5 4-4 15,5 0-1-15,-6 0-3 0,6 8-4 16,1-1 2-16,-6 1-1 0,4 2 1 0,-4-2-3 16,-8 3 2-16,7-1 1 15,-13 1-3-15,6 0 0 0,-6 1-1 0,-6-1-2 16,0-1 0-16,-1-2 5 0,-6 3-3 15,-6-4-2-15,5 4 6 0,-5-3 9 0,-7-5 2 16,6 4 0-16,1-3 3 0,-7-4 8 16,6 0 6-16,8-4 3 0,-8 1-2 0,0-5-9 15,7 1-6-15,7-4-6 0,-8-4-5 16,2 1-5-16,5-5-4 0,7-3-2 16,-7 0-16-16,7-7-15 0,0 0-19 0,7-4-18 15,6-4-22-15,1-3-36 0,-2-4-89 16,1 4-117-16,7-4-137 0,0 3-44 15,-1 1-46-15,0 3-59 0,1 4-10 0,-7 0 131 16</inkml:trace>
  <inkml:trace contextRef="#ctx0" brushRef="#br0" timeOffset="152771.3196">30701 8510 30 0,'-6'0'38'0,"6"0"8"0,-8 0 0 15,8 0-5-15,0 0-3 0,-6 0-2 16,6 0 8-16,-6 0 5 0,6 0 1 16,0 0 1-16,0 0-2 0,-6 0-1 0,6 0 0 15,0 0-2-15,-7 0 2 0,7 0 8 0,0 0 4 16,0-4 7-16,-7 4 1 0,7 0-2 15,0 0-2-15,0 0-4 0,0 0-1 0,-6 0-3 16,6 0-3-16,0 0-3 0,0 0-6 16,0 0-5-16,0 0-5 0,0 0-6 15,-7 0-3-15,7 0 4 0,0 0 5 16,0 0 5-16,0 0 9 0,0 0 13 16,0 0 13-16,0 0 9 0,0 0 10 0,0 0 6 15,-6 0 4-15,6 0 6 0,0 0 7 16,0 0 5-16,0 0 4 0,0 0 32 0,0 0 45 15,0 0 2-15,6 0-32 0,-6 0-30 16,0 0-28-16,0 0-28 0,0 0-12 0,7 0-12 16,-7 0-10-16,6 0-7 0,-6 0-6 0,7 0-2 15,0 0-6-15,-1 0-3 0,0 0-2 16,0 0-4-16,8 0 2 0,-8 0-3 16,8 0-1-16,-1 0-3 0,-1 0 0 0,2 0-6 15,-8 0-3-15,14 0 1 0,-14 4-1 16,13-4 0-16,-5 0-3 0,-2 4 0 0,2-4 5 15,5 0-2-15,-6 3-5 16,0-3-2-16,1 4-1 0,-2-4 3 16,8 4-5-16,-7-4 1 0,0 3 1 0,0-3 3 0,0 4 0 15,-6-4 1-15,6 0-3 0,-7 4 0 16,0-4 2-16,1 0-2 0,0 0-1 0,-1 0 2 16,0 0-3-16,2 3 1 0,-2-3 0 15,-6 0 0-15,6 0 0 0,1 0 0 0,-1 0 0 16,-6 4 0-16,7-4 0 0,-1 0 0 15,-6 0-11-15,7 0-6 0,-7 0-11 16,6 4-15-16,-6-4-14 0,6 0-23 0,-6 0-41 16,8 0-71-16,-8 0-112 0,6 0-179 15,-6 0-45-15,0 0-117 0,6 0-9 0,-6 0 47 16,0 0 260-16</inkml:trace>
  <inkml:trace contextRef="#ctx0" brushRef="#br0" timeOffset="156366.9789">31287 9100 12 0,'0'0'49'0,"-6"0"8"15,6 0-4-15,-6 0-6 0,6 0-6 0,0 0 2 16,-8 0 5-16,8 0 0 0,0 0-2 16,0 0-2-16,-6 0-4 0,6 0 0 15,0 0-3-15,0 0-3 0,-6 0 2 0,6 0-4 16,0 0-3-16,0 0 2 0,0 0 1 16,0 0-1-16,0 0-4 0,0 0 1 0,-7 0-4 15,7 0-4-15,0 0-2 0,0 0-1 16,0 0-2-16,0 0-2 0,0 0 2 0,0 0 1 15,0 3 2-15,0-3 1 0,0 0 2 16,0 0 2-16,0 0 3 0,0 0 1 0,0 0 2 16,0 0 1-16,0 0 0 0,0 0 3 15,0 0-1-15,0 0 2 0,0 0-5 16,0 0-1-16,0 0-5 0,0-3-1 0,0 3-3 16,0 0 1-16,0-4-1 0,0 4-2 15,0-4-3-15,0 1 3 0,7-1-2 0,-7 1 0 16,0-5-1-16,0 1-1 0,6-4-1 15,0 4 0-15,-6-8-1 0,8 4 3 16,-8-4 3-16,6 0 3 0,0 1 0 0,0-1 2 16,-6 1 0-16,7-1 0 0,0 0 3 15,-7 1-2-15,6 2-5 0,-6 1-4 0,7 0-5 16,-1 0-4-16,-6 4-3 0,6-4-3 16,-6 8 3-16,8-5 11 0,-8 5 13 0,0 3 9 15,6-4 11-15,0 4 9 0,0 0 8 16,1 4 1-16,0-1-5 0,6 8-3 0,-7-3-4 15,8 6-5-15,-2 4-3 0,2 1-4 16,-2 3-7-16,8 0-5 0,-7 3-9 16,0-3-2-16,0 0-7 0,0 1-1 0,0-1-3 15,-6-4 0-15,5-4-3 0,-4 1 1 16,-2-4 7-16,0-4 23 0,0 1 27 16,-6-1 50-16,7-3 27 0,-7-1-14 0,7 1-32 15,-7-4-32-15,0 0-14 0,6 0-8 16,-6 0 27-16,0-4-43 0,0 1-18 0,7-5-2 15,-7-3-4-15,6 0 2 0,-6-3 0 16,6-4 0-16,-6-1 0 0,8-6-6 0,-8-1 4 16,6 0 1-16,-6-7 4 0,6 4-2 15,-6-4-4-15,6 0 2 0,-6-4 1 16,0 4 0-16,0-4 3 0,0 1-2 16,8 3-4-16,-8-3 2 0,0 3 1 0,0-4 3 15,0 8-2-15,0-4-1 0,0 3 3 16,0 1 0-16,0 3-2 0,0 1-1 15,0 3-2-15,0 3 2 0,0 1 0 0,6-1 0 16,-6 5 0-16,0-1 0 0,0 4 0 16,0 0 0-16,6 0-3 0,-6 4 2 0,0 0-3 15,0 0 6-15,0 3-1 0,0 0-4 16,0 1 2-16,7-1 1 0,-7 0 0 0,0 1 0 16,0-1-2-16,6 0 3 0,-6 1-1 15,0-1 0-15,0 4 0 0,0-4 0 0,7 1 0 16,-7-1 0-16,0 4-2 0,0-4 4 15,0 4-2-15,7-3-2 0,-7-1 2 0,0 4 2 16,6-4-2-16,-6 4-2 0,0-4-4 16,0 4-20-16,6-3-31 0,-6 3-39 15,0 0-40-15,6-3-50 0,-6 3 13 0,0 0-8 16,0-5-14-16,8 5-7 0,-8 0 1 16,0 0 9-16,0-3 10 0,6 3 18 0,-6 0 3 15,0 0 4-15,0-4 8 0,0 4 13 16,0 0 31-16,0 0 18 0,0-4 10 0,0 4 9 15,0 0 6-15,0-3 3 0,0 3 9 16,0 0 10-16,0-4 6 0,0 4 7 0,0 0 8 16,0-4 5-16,0 4 6 0,-6 0 4 15,6-3 4-15,0 3 4 0,0 0 3 16,0-4 5-16,0 4 3 0,0 0 5 0,0-4 5 16,0 4 5-16,0 0 4 0,0 0 3 0,0 0-1 15,0-3-2-15,0 3-2 0,0 0-4 16,0 0-2-16,0 0-2 0,0 0 0 15,0 0 0-15,0 0 0 0,0 0 0 16,0 0 4-16,0 0 2 0,0 0 0 0,0 0 2 16,0 0 8-16,0 0 5 0,0-4 1 15,0 4 1-15,0 0 3 0,0 0 2 0,0 0 6 16,0 0 1-16,0 0 3 0,0 0-4 16,0-3 0-16,0 3-5 0,0 0-3 15,0 0-4-15,0 0-4 0,0 0 2 0,0 0 4 16,0-4 1-16,6 4 0 0,-6 0 7 15,0 0 4-15,6 0 12 0,-6 0 16 0,7 0 7 16,-7 0 5-16,7 0 2 0,6 4-8 16,-1-4-5-16,2 3 0 0,5 1-1 0,7-1-7 15,0 1 4-15,0 3 17 0,0-3 4 16,7 3-8-16,0 1-10 0,-1 0-10 16,-6-5-10-16,7 4-8 0,-7 1-11 0,0-5-3 15,-7 5-9-15,1-5-12 0,-1 1-3 0,-6 0-7 16,0-1-4-16,1 1-2 0,-2 0-9 15,-5-4-50-15,6 3-90 0,-7-3-123 0,-6 0-101 16,7 0-76-16,-1 0-114 0,-6 0-28 16,7 0-7-16,-7 0 231 0</inkml:trace>
  <inkml:trace contextRef="#ctx0" brushRef="#br0" timeOffset="158006.5375">31105 8865 4 0,'-13'0'140'0,"6"-4"48"0,1 1 14 0,-1-1-5 16,1 4-3-16,6-3-10 0,-6 3 17 15,6-4 29-15,0 4 44 0,-8-4 10 16,16 4-9-16,-8-3-17 0,12-1 52 16,-5 4-13-16,12-4-62 0,8 4-58 0,11 0-49 15,1 4-31-15,14-4-25 0,12 7-19 16,6-3-14-16,8 3-10 0,-2 0-5 0,2 4-8 16,-2-3-6-16,-4 3-4 0,-2-4-2 15,-6 1-2-15,-12-1-2 0,-1 0 3 0,-7-3 1 16,-6 3-2-16,1-3-2 0,-8 0-14 0,-6-4-27 15,0 3-42-15,-7-3-84 16,1 0-93-16,-7 0-113 0,0 4-41 0,-6-4-24 16,-1-4-68-16,0 4 23 0,-6 0 16 15,0-3 55-15,-6 3 110 0</inkml:trace>
  <inkml:trace contextRef="#ctx0" brushRef="#br0" timeOffset="158414.2171">31711 8979 217 0,'-14'3'149'15,"2"1"45"-15,5-4 14 0,0 4 21 0,1-4 16 16,6 0 27-16,-7 3 36 0,7-3-5 16,0 0-27-16,0 0-39 0,7 0 22 0,-7 4-7 15,6-4-32-15,1 4-50 0,0-1-48 16,5 1-35-16,2 3-26 0,-2-3-17 15,-5 3-11-15,6 5-6 0,0-1 1 0,0 0-6 16,-6 0 2-16,-1 3-2 0,0 1-5 16,1-1-5-16,-7 1-3 0,0 3-1 0,-7 0 0 15,1 1 0-15,0-1 0 0,-8 1-6 16,2-1 7-16,5 0 2 0,-6 1 1 16,0-1 0-16,-1-4 0 0,2 5 3 0,6-8 1 15,-8 4 2-15,8-4 1 0,6 0 3 16,-7-4 0-16,7 4-2 0,0-4-2 0,7 0-4 15,-1-3-5-15,1 3-1 16,0-3 1-16,5 3-6 0,2-3-2 0,5 0 4 16,1-1 0-16,-1-3-9 0,7 4-8 0,-6-4-22 15,6 0-27-15,0 0-55 0,0 0-115 16,-7 0-158-16,1 0-155 0,-1 0-32 0,1-4-69 16,-7 1-18-16,0-1 104 0</inkml:trace>
  <inkml:trace contextRef="#ctx0" brushRef="#br0" timeOffset="158945.8979">31899 8484 216 0,'7'-10'152'0,"-1"-6"32"0,0 5-7 15,2 1 2-15,-2-1-5 16,0 3-4-16,1 1-5 0,6-4-2 0,-6 7-13 0,-1 1-24 16,7-1-24-16,-6 0-17 0,-1 1-9 15,0 3-6-15,8 0-2 0,-8 3-5 0,1-3-9 16,-1 4-6-16,0 3-7 0,1-3-3 15,-7 3 2-15,7 1 4 0,-7-1 0 0,6 0 3 16,-6 4 3-16,0-4 9 0,0 4 22 16,-6 1 5-16,6-5-4 0,0 4-7 0,-7 0-4 15,7-4 3-15,0 4 6 0,-7-3 9 16,7 3 5-16,0-4-5 0,0 0-11 16,0 4-9-16,7-4-9 0,-7 1-8 0,7 3-5 15,-7-4-2-15,6 0-6 0,0 5-5 0,2-1-1 16,4 0-1-16,-5-4 0 0,-1 4 0 15,7 0-3-15,-6 0-3 0,-1-4 1 16,8 4 6-16,-14 0 7 0,6-4 6 0,0 1-1 16,-6 3-6-16,7-4-8 0,-7 1-7 15,-7 3-8-15,7-4-5 0,-6 4-5 16,-8 0-4-16,8 0-20 0,-7 0-28 0,0 0-41 16,0 0-70-16,1 0-165 0,-2 0-233 15,1-1-114-15,0 1-93 0,7-3-31 0,-1 3 223 16,1-4 227-16</inkml:trace>
  <inkml:trace contextRef="#ctx0" brushRef="#br0" timeOffset="161912.4216">32440 8745 125 0,'0'0'106'15,"0"0"44"-15,0 0-14 0,0 0-31 0,0 0-24 16,0 0-4-16,-7-4 0 0,7 4 4 16,0 0 3-16,0 0 0 0,0 0-9 0,0-4-11 15,0 4-13-15,-6 0-9 0,6 0-4 16,0 0 1-16,-6 0 3 0,6 0 7 15,-8 4 17-15,2-4 12 0,0 4 5 0,-1-1 7 16,-6 0 8-16,6 2 5 0,-5 6 3 16,6-4-2-16,-8 0-4 0,1 4 2 0,0 4 0 15,6-4-6-15,-5 3-12 0,5 1-3 16,0 3-1-16,1-3-8 0,0 3-19 0,-1-3-11 16,7 3-12-16,0-3-7 0,0 3-4 15,0-3-8-15,7-1-1 0,-7 1-2 16,6 0 0-16,0 0-3 0,1-4 0 0,6 0-1 15,-7 0 0-15,1-4 0 0,6 0-2 16,-6 0-16-16,5 1-11 0,-4-5-13 0,-2-3-4 16,0 4-4-16,0-4-2 0,8 0 3 0,-8-4 3 15,1 4-1-15,-7-3 10 0,6-1 10 16,0 0 9-16,2 1 4 0,-2-4 3 0,0-1 2 16,1 5 1-16,-7-5 3 0,7 5 1 0,-1-5 0 15,0 5 0-15,-6-5-2 0,7 1 3 16,-1 3-3-16,-6-3 2 0,7 3 0 0,-7 0 0 15,7 1 2-15,-7-1 0 0,0-3-1 0,6 3-1 16,0 0 0-16,-6 1 0 0,7-1 2 16,-7-3 0-16,7 3-1 0,-1-7-1 0,0 4 0 15,1 0 0-15,0-4 0 0,-1 0 0 0,7 0 0 16,-7 3 0-16,2-3 0 0,-2 1 2 16,0-2-1-16,0 1 0 0,1 4-1 0,0-4 6 15,-1 4-1-15,1-1-2 0,-7 1-2 16,6 3-1-16,-6 1 0 0,6-1 0 0,-6 0 4 15,0 1-2-15,8 3-2 0,-8-4 3 16,0 0 8-16,0 4 17 0,6-3 18 0,-6 3 21 16,0 0 11-16,6 0 4 0,-6 3 1 15,6-3 6-15,-6 4-3 0,8 0-10 0,-8 3-15 16,6 0-12-16,-6 4-9 0,6 0-2 0,1 0-4 16,-1 4-6-16,1-1-6 0,-7 1-4 0,7 4-4 15,-1-8-1-15,0 3-4 0,0 1-3 16,2-4 1-16,-8 0-1 0,6-4 1 0,-6 0 0 15,6 1 3-15,-6-1-3 0,7-3 0 16,-7-1-2-16,0-3 0 0,0 4-1 0,6-4-3 16,-6 0-1-16,0 0 0 0,0-4-2 0,0 4 2 15,0-7-6-15,0 0 2 0,0-1-1 16,0 1 4-16,-6-4 0 0,6 0-4 0,0-3-3 16,-7-1 1-16,7 0-1 0,-6-3 6 0,6 4 1 15,-6-2 1-15,6-2 0 0,0 4-3 16,0-1 2-16,0 4 0 0,0-4 4 0,0 4 0 15,0 1 4-15,0-1 0 0,0 0 1 0,0 3-3 16,6 1 2-16,-6-1 1 0,6 5 3 16,1-5-2-16,-7 5-1 0,6-1 2 0,1 0 0 15,0 1-2-15,-1 3 0 16,0-4 0-16,1 4 0 0,6 0-2 0,-7 0 1 0,1 0 0 16,0 0 6-16,-1 4 8 0,1-4 5 15,-1 3 3-15,0 1 5 0,1 0-2 0,-7-1 1 0,7 1 2 16,-7 0-2-16,0 3 2 0,6-3-3 15,-6 3 1-15,0 1-1 0,0-1-2 0,-6 0-4 16,6 4-2-16,0 0-6 0,0-4 2 0,-7 4 0 16,7 0-5-16,0 0 1 0,0 0-3 15,0 0-1-15,0 0-3 0,0 4-1 0,0-4-2 16,0 0 1-16,0 0-5 0,7-4 2 16,-7 4-3-16,6 0 3 0,-6 0-3 0,6 0-4 15,2 0 2-15,-2-4 1 0,-6 4 0 0,6 0 3 16,1-3-5-16,-1 3 1 0,-6-4-2 15,7 1 2-15,0-1 1 0,-7 0 3 0,0 1-2 16,6-5 2-16,-6 5-8 0,0-5-5 0,-6 5-14 16,6-1-13-16,-7 0-10 0,0 0-4 0,-6 1-14 15,1-1-45-15,-2 0-115 0,1 1-186 16,0-1-187-16,0 0-47 0,0-3-52 16,0 3 40-16,0-3 142 0</inkml:trace>
  <inkml:trace contextRef="#ctx0" brushRef="#br0" timeOffset="162722.3087">32948 9118 218 0,'13'4'142'0,"-7"-4"30"0,1 3-17 16,6-3 16-16,-13 0 15 0,6 0 28 15,1 4 47-15,-7-4 59 0,7 0 4 0,-7 0-38 16,6 0-56-16,-6-4 0 0,0 4-50 0,6-3-56 16,-6 3-40-16,0-4-29 0,0 0-18 15,0-3-12-15,0 0-5 0,0-1-6 0,0 1-7 16,-6-4-2-16,6 0 0 0,0 0-3 0,-6 0 0 16,6-4-1-16,0 4-1 0,-7-3 0 15,7 3 0-15,-7 0 0 0,7-4 0 0,0 4 3 16,-6 0 3-16,6-3 2 0,0 3 3 15,0 0 1-15,0 3 2 0,0-2 4 0,0 2-2 16,0-3 1-16,0 3-4 0,0 1 0 0,0 0-1 16,0 3 0-16,6 1 5 0,-6-1-3 15,0 0 4-15,7 1 4 0,-7-1 2 0,7 0 2 16,-7 1 4-16,6 3-4 0,-6-4 1 0,6 4-2 16,1 0 2-16,0 0 1 0,-1 0 0 15,7 0-3-15,-7 4-3 0,8-1 2 0,-8 1-6 16,7 3 2-16,-6 1-6 0,6-5 1 0,-7 8 4 15,1-4-3-15,6 1 1 0,-7 3-4 16,0 0 0-16,-6-4-1 0,8 4 3 0,-2 0-2 16,-6 0-4-16,6 0 2 0,-6 0-2 0,0 0 0 15,0 0-4-15,0 0 3 0,0 0-4 16,-6 0 1-16,6 4-1 0,-6-4-2 0,-2 0 0 16,2 4 2-16,0-4-6 0,-1 3 2 15,1-3 3-15,-1 4-5 0,1-4 4 0,-7 0 2 16,6 0-1-16,0-4-2 0,-5 4-1 15,5-4 6-15,0 0-4 0,1 1-1 0,-7 0-1 16,7-1 2-16,-1 0 5 0,0-3-3 0,1-1-2 16,0 1-2-16,-1 0 0 0,0-4 6 0,1 3-4 15,6-3 4-15,-6 0-4 0,-1 4 2 16,0-4-1-16,7-4-2 0,-6 4-1 0,-1 0 3 16,1-3-2-16,0 3 0 0,6-4-1 15,-8-3 0-15,2 3 0 0,0-3 0 0,0 0-5 16,-1-1 3-16,0-3-1 0,7 3 2 0,0-2-3 15,0-5 1-15,-6 4-4 0,6-4 3 16,6 1-1-16,-6 3-1 0,0-4-2 0,0 1 3 16,7-1-5-16,-7 0 7 0,7 4-4 0,-7 0 3 15,6 0-1-15,-6 0-1 0,6 0-2 16,-6 4 0-16,6 0-3 0,-6-1-3 0,0 1-7 16,8 3-10-16,-8 4-16 0,0-3-20 0,0-1-40 15,0 0-94-15,6 1-130 0,-6 3-125 16,0-4-14-16,6 0-81 0,-6 4-17 0,7-3 7 15,-7 3 127-15</inkml:trace>
  <inkml:trace contextRef="#ctx0" brushRef="#br0" timeOffset="163093.3931">32883 8979 11 0,'0'-4'81'0,"-6"4"10"0,6-4-3 0,0 4 19 15,0-3 13-15,0 3 12 0,0-4 37 0,0 4 28 16,0 0 17-16,0 0 9 0,0 0 52 15,0 0 26-15,6 4 17 0,-6-1-4 0,6 1 55 16,1 3-54-16,-1 1-71 0,1-1-56 0,6 4-48 16,-7-4-29-16,8 8-21 0,-8-4-17 0,7 0-12 15,0 0-9-15,0 0-12 0,-7 0-14 16,8 0-9-16,-8 0-4 0,7-4-3 0,-6 1-7 16,6-5 1-16,-7 5-24 0,0-5-42 15,1 5-61-15,0-5-160 0,-7-3-235 0,6 4-140 16,-6-4-80-16,6 0-8 0,-6 0 97 0,0 0 284 15</inkml:trace>
  <inkml:trace contextRef="#ctx0" brushRef="#br0" timeOffset="164802.1476">33391 8550 31 0,'6'0'81'0,"-6"-3"11"0,7 3 4 15,-1 0 12-15,-6 0 16 16,7 3 13-16,-1-3 41 0,0 4 13 16,2 3 2-16,-2-3-6 0,-6 3 7 15,6 4 1-15,1 0-7 0,0 0 3 16,-1 0-3-16,0 4-7 15,1 0-13-15,-1-1 40 0,1 4 6 16,0 1-26-16,-1-5-34 16,0 5-34-16,1-1-27 0,-7 1-16 15,7-1-11-15,-7 4-2 16,0 0-3-16,0 0-1 0,0 3-5 0,-7 5-7 16,7-1-8-16,-7 4-5 15,1 0-2-15,0 0 2 0,-8 4 0 16,8-1-2-16,-7-3 0 15,0 3-4-15,0-2 3 0,-7-5-6 0,7 0-4 16,-6-3-4-16,0-1-7 16,-8-2-4-16,1-5-3 0,0-3 4 15,6 3-9-15,-5-4-15 0,-1-3-18 0,-1 0-26 16,1 0-32-16,6-3-45 0,-5-1-101 0,5 1-177 16,-6-2-172-16,6-1-47 0,1-2-74 15,-1 1-6-15,1-4 227 0</inkml:trace>
  <inkml:trace contextRef="#ctx0" brushRef="#br0" timeOffset="166866.6416">27067 5209 43 0,'6'-3'79'0,"0"3"4"16,2-4-8-16,-8 0 0 0,6 1-8 16,-6-1-7-16,6 0-6 0,-6-3-8 0,0 3-2 15,-6-3-8-15,6-1-2 0,0 1 0 16,-6 3 5-16,-2-3 0 0,8 0-2 0,-12-1-1 16,12 1 4-16,-14 3 2 0,8 1 6 15,0-4 4-15,-7 7-3 0,6-4 3 0,-6 4 5 16,1 0-1-16,-2 0-4 0,1 4-2 15,-7-4-2-15,8 7-4 0,-2-4-1 16,2 5-2-16,-2-1 6 0,1 4 5 0,1-4 8 16,5 1 8-16,0 3 14 0,1 0 11 15,0 0 13-15,6 0 9 0,0 0 7 0,0 0 4 16,0 0 2-16,6 3-5 0,0 1 36 16,1 0 38-16,6-4-1 0,0 7-21 0,0-3-37 15,6 0-34-15,1 3-26 0,-1-4-20 16,1 5-12-16,6-5-14 0,-6 1-9 15,5 3-7-15,-5-3-6 0,0 0 0 0,-1-1-2 16,1 1 3-16,0-4-3 0,-8 0 3 16,1 0 7-16,-6 0 4 0,6-4 3 15,-13 4 7-15,6-4-5 0,-6 1-7 0,0 3-5 16,-6-4-2-16,0 4-4 0,-1-3 0 16,-6 3-4-16,0-4-3 0,0 0-2 0,-6 4 0 15,-1-4-10-15,1 1-17 0,-7-1-17 16,-1 0-22-16,1-3-41 0,0 0-67 0,0-4-76 15,-7 0-79-15,7-4-6 0,1 0 10 16,-1-3-35-16,6 0-40 0,-6-4 16 0,7 0-18 16,-1-4 38-16,7-3 54 0</inkml:trace>
  <inkml:trace contextRef="#ctx0" brushRef="#br0" timeOffset="167173.6774">27276 4843 88 0,'25'-4'104'0,"8"0"40"0,-8 1 16 15,2-1-1-15,-1 4 30 0,6-4 12 16,-5 8 3-16,-1-4 4 0,0 4 34 0,0-1-5 15,-1 1-34-15,-5 0-41 0,0-1-45 16,-1 1-36-16,1 3-26 0,0-3-18 0,-7 3-15 16,6 1-6-16,-6-4-19 0,0 2-54 15,-6 6-73-15,6-5-95 0,-7 1-110 0,0-1-68 16,1 4-57-16,0-4 18 0,-7 4 113 16</inkml:trace>
  <inkml:trace contextRef="#ctx0" brushRef="#br0" timeOffset="167761.6296">27666 5180 133 0,'0'11'139'0,"-7"4"73"0,7-1 18 0,-6 4 26 16,0 1-9-16,6-1-15 0,-8 4 10 16,2 4-17-16,0-4-27 0,-7 3-32 15,6 1-32-15,1-4-31 0,-1 0-30 0,1 4-26 16,-8-4-15-16,8 0-14 0,6-4-7 15,-6 0-2-15,-1-3-10 0,7-4-12 0,0 3-12 16,-6-2-3-16,6-5 6 0,0 0 4 16,0 1 5-16,6-5 4 0,-6 1 3 15,0-4 4-15,7 0 1 0,-7 0 1 0,6-4 0 16,0 1 0-16,2-5 0 0,-2 1 0 16,0-4 0-16,1 0-2 0,-1 0 1 0,1 0 1 15,0 0-3-15,-1 3 0 0,0 1 2 16,0 0 11-16,2 3 15 0,-8-3 9 0,6 7 4 15,0-4-6-15,-6 8-3 0,7-4 1 16,0 4-5-16,-7-1 2 0,0 5-7 0,6-5-2 16,-6 8-10-16,7-4 0 0,-7 4-3 15,0-3-3-15,6 3 4 0,-6 0-4 0,0-4 4 16,0 1 7-16,6-1-1 0,-6 0 0 16,0-3-3-16,0 0-1 0,0-4 14 15,0 3 12-15,0-3 10 0,0 0-6 0,0-3-1 16,0 3-9-16,7-4-8 0,-7 0-3 15,0-3-3-15,7 0-4 0,-1-1 4 0,0-3 7 16,1 0 7-16,0 0 5 0,6-4 10 16,-1 4 9-16,2 4 16 0,-2-4 10 15,2 4-4-15,5 0-9 0,-6 3-3 16,0 0-7-16,1 4-4 0,-2 0-5 0,2 0-1 0,-2 4-6 16,-5 0-8-16,6 3-2 15,0-3-6-15,-7 3-1 0,1 0-2 0,6 4 0 0,-7-4-6 16,1 1-6-16,-1 3-2 0,1-4-4 15,-7 0-2-15,7 1-16 0,-1 3-37 16,0-4-69-16,-6 1-132 0,8-5-167 0,-2 5-68 16,0-1-25-16,-6-3-50 0,6-1 12 15,-6 1 52-15,7-4 120 0</inkml:trace>
  <inkml:trace contextRef="#ctx0" brushRef="#br0" timeOffset="168012.6594">28174 5451 35 0,'0'-8'157'0,"0"5"87"16,0 3 25-16,6-4 39 0,-6 4 14 0,0 4 69 16,0-1 32-16,0 5-26 0,0 0-2 15,7 2-74-15,-7 1-86 0,0 0-69 0,0 4-54 16,6 0-37-16,-6-1-29 0,0 4-15 15,7-3-9-15,0 3-10 0,-1-3-5 16,8 4-29-16,-2-5-60 0,1 4-110 0,7-3-187 16,0 0-133-16,5-4-71 0,1 3-63 15,0-6 7-15,0 3 150 0</inkml:trace>
  <inkml:trace contextRef="#ctx0" brushRef="#br0" timeOffset="168731.9725">28962 5660 90 0,'0'-4'113'0,"0"4"47"16,7 0 6-16,-7-4-7 0,0 4 22 15,0 0 11-15,6-3 10 0,-6 3 14 0,0 0 28 0,0-4-3 16,0 4-11-16,0 0-10 0,0-3-14 16,0 3 17-16,0 0-5 0,0-4-38 15,0 4-48-15,0-4-37 0,0 4-26 0,0-3-22 16,0 3-16-16,0-4-12 0,0 0-5 16,-6 1-4-16,6-1-1 0,0-3-6 0,-7-1-2 15,0-3 1-15,1-4-1 0,-7 4-1 16,6-7 0-16,-6 4 0 0,1-5 0 15,-2-3 0-15,-6 0 3 0,8 1-5 0,-8-6 2 16,7 2 0-16,-7-4 0 0,8 3 3 0,-8 1 3 16,7-1 7-16,7 4 4 0,-8-4 0 15,8 8-4-15,0-4 0 0,6 7-6 0,-7-3-3 16,7 7 1-16,0-4 1 0,7 4 4 16,-7 4 5-16,6-1 11 0,0 1 6 0,1 4 9 15,0-1-1-15,-1 0-3 0,7 8 2 16,0 0 3-16,6-1-1 0,1 8-8 15,0 0-6-15,-1 4-5 0,1-1-10 16,0 9 0-16,-1-1 0 0,1 0-2 0,-1 3 2 16,-6 1 0-16,0-1 0 0,-7-2-6 0,1 2-1 15,0 1 4-15,-7-1-1 0,-7-3 1 16,7 4-6-16,-7-4-2 0,-6 0-1 16,7 0 0-16,-7 0 5 0,0-4 0 0,-7 4 2 15,7-3-2-15,-6-5 2 0,6 1-5 16,-7 0 7-16,1-1 5 0,6-7 8 0,-6 1 8 15,5-1-2-15,1-3-3 0,0-1-3 16,0-3 2-16,-7-3-6 0,8-1-4 0,-2-3-7 16,2-1 1-16,-1-3-3 0,-1 1-3 15,8-5-1-15,-8-3-1 16,8-1 0-16,0-3-3 0,0 0 0 0,-1 0 2 0,0 0 1 16,7-3-3-16,0 2-3 0,7 1-2 15,-7-3-16-15,7 7-16 0,-1-4-18 16,0 3-32-16,0 1-33 0,8 4-51 15,-8-1-111-15,8 0-173 0,-1 4-86 0,-7 0-62 16,7 0-44-16,0 4 32 0,-7 3 148 0</inkml:trace>
  <inkml:trace contextRef="#ctx0" brushRef="#br0" timeOffset="169486.9887">29340 5374 223 0,'0'-4'155'0,"6"1"39"0,-6-1 29 0,0 0 40 16,7 4 28-16,-7-3 75 0,6 3 63 0,-6-4-18 15,7 4 18-15,0-4-62 0,-7 4-79 16,12 0-64-16,-6 0-43 0,8 0-35 0,5 0-28 16,-5 4-22-16,12-4-22 0,-7 0-12 15,7 4-12-15,6-4-9 0,-5 0-7 0,5 3-6 16,-6-3-11-16,7 0-3 0,-7 4-4 16,0-4-1-16,-7 0-6 0,1 0 3 0,0 4-1 15,-7-4-4-15,6 0 0 0,-6 0-22 16,-7 0-45-16,8 0-49 0,-8 0-70 15,1 0-117-15,-1 0-215 0,-6 0-192 0,7 0-91 16,-1 0-5-16,-6 0 156 0,7 0 287 16</inkml:trace>
  <inkml:trace contextRef="#ctx0" brushRef="#br0" timeOffset="170302.4096">30486 5488 173 0,'6'-4'130'0,"-6"4"42"0,7-4-3 16,-7 4 42-16,7-3 31 0,-7 3 18 16,6 0 49-16,1 0 20 0,-1 0 2 0,0 0-26 15,8 0 21-15,-2 3-58 0,2 1-66 16,5 0-58-16,-5 3-43 0,4 0-35 0,-4 1-20 15,5-1-12-15,1 4-10 0,-8 0-5 0,2 0-7 16,-1 0-2-16,0-4-2 0,-6 4 3 16,-1 0 0-16,0-3-2 0,-6 3 0 0,0-4-6 15,-6 0 0-15,0 4 4 0,-1-3-3 16,1-1-2-16,-8 0 4 0,2-3-4 16,4 3-1-16,-4-3 1 0,6-1 2 0,-1 1-3 15,0 0 3-15,1-4-6 0,-1 3-2 16,1 1 3-16,6-4 1 0,0 4 0 0,0-4 0 15,0 0 3-15,0 3 3 0,0-3 2 16,0 4-1-16,6 0 4 0,-6-1 0 0,7 1 6 16,-1 3 5-16,8 1 4 0,-8-1 7 15,0 1 7-15,8 3 0 0,-8 0 5 16,7-1 15-16,-6 5-2 0,6-4-1 0,-7 4 2 16,0-1 0-16,1 1 6 0,0-1 5 15,-1 1 7-15,0 4 8 0,-6-5 0 16,0 5-7-16,-6-1-12 0,6-4-14 15,-6 5-14-15,-1-1-13 0,-6 0-9 0,0 1-5 16,0-1-7-16,0 1 1 0,-1-5-3 16,2 4-36-16,-8-7-33 0,7 4-45 0,1-4-38 15,-2 0-17-15,8 0-40 0,-8-3-91 16,8-2-184-16,-7-1-175 0,7-2 25 0,-1 1-13 16,-6-4 52-16,7 0 119 0,-8 0 97 15</inkml:trace>
  <inkml:trace contextRef="#ctx0" brushRef="#br0" timeOffset="170743.6421">30167 5161 4 0,'0'-3'135'0,"0"-1"20"0,0 0 7 0,7 4 6 15,-7-3 46-15,6-1 41 0,-6 4 25 16,6-4 55-16,8 4 26 0,-2-3 3 0,8 3-8 15,-1 0-22-15,7 0-72 0,7 0-71 16,-1 0-47-16,15 3-35 0,-2 1-28 0,1 0-16 16,5-1-17-16,2 1-10 0,-1 3-10 15,-7-3-10-15,1 4-4 0,-1-5-5 16,-6 1-3-16,-5 0-2 0,-2 3 1 0,-7-3-1 0,2-4-2 16,-8 3 0-16,1 1-3 15,-7-4-34-15,7 4-41 0,-7-4-50 0,-7 3-79 16,7-3-149-16,-6 0-134 0,-1 0-31 15,-6 0-53-15,6 0 32 0,-6 0 71 0,0-3 113 16,8 3 83-16</inkml:trace>
  <inkml:trace contextRef="#ctx0" brushRef="#br0" timeOffset="171245.1122">30681 4432 55 0,'0'-7'99'0,"6"3"16"0,-6 1 11 0,0-5-10 0,0 5-7 15,8-1 7-15,-8 0 21 0,0 1 2 16,6-1-4-16,-6 1-7 0,6-1-12 0,8-3-6 15,-8 3 15-15,7 0 4 0,0 4 2 16,0-3 2-16,7 3 1 0,-1-4-10 16,1 8-2-16,0-4-2 0,-1 0-2 0,-6 3-2 15,6 1 37-15,-5 0 10 0,-2-1-1 16,1 1-4-16,0 0-13 0,-6-1-21 0,-1 4-22 16,1 1-25-16,-7-1-22 0,0 0-16 15,-7 4-12-15,1 0-10 0,-7 4-6 0,-7 0-3 16,-6 0-13-16,0 3-29 0,-13 4-43 15,0 0-88-15,7 0-135 0,-7-4-148 0,-1 1-9 16,14-1-75-16,1-4-21 0,5-3 14 16,0 0 85-16,14-3 173 0</inkml:trace>
  <inkml:trace contextRef="#ctx0" brushRef="#br0" timeOffset="171472.6017">30655 4678 165 0,'7'4'142'0,"0"-1"81"0,-1 1 61 0,0 0 55 16,-6 3 60-16,6-4 64 0,-6 8-24 16,8-3-22-16,-2 0-57 0,-6 2-85 0,6-2-72 15,1 3-50-15,0 0-43 0,-1 0-30 16,7 0-25-16,0 3-15 0,0 1-13 16,0-4-8-16,7 7-5 0,6-3-3 15,0 0-21-15,0-1-34 0,-1 5-34 0,8-5-60 16,0 1-145-16,0-1-196 0,-8-3-61 15,1 4-76-15,-6-4-21 0,0-4 38 0,-1 0 167 16</inkml:trace>
  <inkml:trace contextRef="#ctx0" brushRef="#br0" timeOffset="172008.5133">31593 5041 158 0,'0'3'90'0,"7"-3"56"15,-1 0 15-15,0 0 21 0,2 0 39 0,4 4 17 16,2 0 8-16,-8-1 42 0,7 1 16 15,0 3 18-15,-6-3-3 0,5 3 25 0,2 1-59 16,-2-1-62-16,2 0-47 0,-8 4-29 16,7-4-29-16,0 8-28 0,0-4-15 15,0 0-2-15,0 0 0 0,-6 4-6 0,5-4-11 16,-5 0-7-16,0 4-4 0,5-4 2 0,-12-1 1 16,8 5 0-16,-2-4-8 0,-6 0-8 15,6 0-8-15,-12 4-8 0,6-5 0 0,-6 2-10 16,-2 3-28-16,2-1-48 0,-7 1-57 15,-6-1-85-15,-1 1-182 0,-6 3-305 16,0 0-69-16,-14-2-53 0,2 2 56 0,-7-4 278 16</inkml:trace>
  <inkml:trace contextRef="#ctx0" brushRef="#br0" timeOffset="177002.1519">26526 6506 123 0,'0'0'87'0,"0"-4"9"16,7 4-12-16,-7 0-14 0,6-3 3 16,-6 3 11-16,7-4 20 0,-1 0 36 0,0 4 14 15,2-3-5-15,4-1-11 0,-5 1-13 0,6-1-4 16,0 0 7-16,-1 1-2 0,2-1 3 15,6 0 3-15,-1 1 0 0,1-2 8 16,6 2 4-16,0-4 3 0,7-1 14 0,-1 5 26 16,13-5-29-16,1 1-36 0,6-4-28 15,6 4-22-15,7-4-11 0,8 0-12 0,-8 4-9 16,12-4-2-16,2 0-4 0,-8 3 2 16,1 1 8-16,0-4 12 15,-1 7 3-15,1-3-1 0,0-1-7 0,6 5-2 16,0-5-1-16,0 5-3 0,0-1-1 0,7 0-5 15,-1 1-4-15,1-1-2 0,6 0-9 16,14 1-2-16,-7 3-2 0,-1-4-5 0,7 4-5 16,-13 0-4-16,7 0 1 0,-7 0 1 15,0 0 3-15,-6 0-5 0,-6 0 2 0,-2 4-1 16,2-1 4-16,-1-3-5 0,0 4 1 16,-6 0-4-16,-1-1 3 0,-5-3 2 0,-1 4-4 15,-6 0 1-15,6-1-4 0,-7 1 0 0,-6 0-1 16,6 3 5-16,1-3-5 0,0 0 2 15,-7 3-2-15,0-3 3 0,0 3-2 16,-7-3 0-16,8 3 4 0,-7-3 0 0,-1 3-4 16,-6-3 3-16,0-1-1 0,-6 1-2 15,-1 0 5-15,-5-1-2 16,5 1-2-16,-13-1-2 0,1-3 6 0,6 4-2 0,-13-4 4 16,0 4-4-16,6-4-2 0,-5 0 1 15,-8 0-2-15,7 0 0 0,0 3-4 0,-6-3 5 16,-1 0-1-16,8 0-1 0,-8 0 0 15,-6 0 0-15,6 0 3 0,1 0-2 0,-1 0 1 16,1 0-1-16,-1 0-1 0,1 0 0 16,-1 0-2-16,1 0 2 0,0 0 0 15,-1 4 0-15,0-4 0 0,1 0-3 0,6 0 5 16,-7 0-2-16,7 0 0 0,1 4 0 16,-2-4-3-16,8 0 2 0,-7 3 1 15,7-3 0-15,0 4 3 0,-2-4-2 0,2 4-1 16,7-4 0-16,-9 3 2 0,9-3-1 15,-7 4-1-15,6-4 0 0,0 4 0 0,-7-4 0 16,7 3 0-16,-6-3 0 0,5 4 0 16,1-4 0-16,-6 4 0 0,0-4 0 15,5 0 0-15,-5 3 0 0,0-3-2 0,-1 4-1 16,1-4 5-16,0 4 0 0,-1-4-1 16,-6 0-1-16,6 3 0 0,-5-3 0 0,5 0 0 15,-6 4 3-15,0-4-2 0,1 0-3 16,-2 0 1-16,1 0 4 0,1 0-5 15,-8 3 1-15,0-3-1 0,1 0-15 0,0 0-29 16,-1 0-44-16,0 0-68 0,1 0-180 16,0 0-318-16,-1-3-117 0,1 3-117 0,-7 0 110 15,0-4 341-15</inkml:trace>
  <inkml:trace contextRef="#ctx0" brushRef="#br0" timeOffset="178366.1121">25992 5348 61 0,'0'-3'99'0,"0"3"18"15,0 0 10-15,0 0-9 0,0 0-4 0,0 0 19 16,0-4 31-16,6 4 18 0,-6 0 7 16,0 0 14-16,0 0 28 0,7 0 14 0,-7 0 7 15,7 0 2-15,-1 0 6 0,-6 0 16 16,7 0-48-16,-1 0-56 0,0 4-43 0,8-4-25 16,-2 0-23-16,2 3-14 0,-1 1-8 15,0 0-2-15,6-1-8 0,-5 1-7 16,-2 3-6-16,1 1-6 0,7-5-6 0,-6 5-8 15,-2-1-5-15,1 0 0 0,0 1-4 16,0-1-3-16,-7 0 4 0,8-3-6 0,-8 3 4 16,0 0-1-16,2 1-1 0,-2 0 0 15,0-1 2-15,-6 0-1 0,7 0 0 0,-7 4-3 16,-7-3 3-16,1 6-3 0,0-3-1 16,-2 0 2-16,2 4-2 0,-6-4 1 0,-2 3-3 15,1 1 1-15,-7 0 2 0,8-4-2 16,-2 4-5-16,2-4 1 0,-2-1 2 15,1 1 2-15,7-3 6 0,0-1 12 0,-1 0 6 16,0 1 6-16,7-1 9 0,0 0 9 0,0-3 8 16,7 3 4-16,0-3 3 0,-1 0-2 15,7-1-3-15,0 1-9 0,6-4-12 16,7 3-8-16,1-3-4 0,5 0-6 0,1 0-6 16,-1 0-9-16,7-3-2 0,1 3 1 15,-1-4-2-15,-7 4-17 0,1-3-28 0,-7 3-26 16,6-4-34-16,-12 4-31 0,5 0-38 15,-11 0-64-15,6-4-111 0,-7 4-144 0,-1 0-50 16,-5 0-67-16,0 0-32 0,5-3 59 16,-12 3 124-16</inkml:trace>
  <inkml:trace contextRef="#ctx0" brushRef="#br0" timeOffset="178855.6498">25830 5217 96 0,'0'0'89'0,"0"-4"15"0,0 4 15 16,0-4 7-16,0 4 10 0,0-3 41 15,6 3 22-15,0 0 13 0,-6-4 15 0,14 4 41 16,-2-4 16-16,1 4 12 0,7-3-4 15,6-1 24-15,0 0-48 0,7-3-64 16,6 0-59-16,7 3-40 0,-1-4-33 0,7 1-21 16,0 0-13-16,6-1-10 0,1 1-4 15,0 0-11-15,0 3-4 0,-7-3-3 16,-7 3-4-16,1 1-1 0,-1 3 4 0,-12-4-3 16,-1 4-4-16,-5 0-14 0,-1 0-41 0,-6 0-42 15,-1 0-59-15,-6 0-62 0,0 0-62 16,-1 0-41-16,-4-4-62 0,-2 4-87 0,0 0-1 15,-6-3 7-15,7 3 101 0,-7-4 96 16</inkml:trace>
  <inkml:trace contextRef="#ctx0" brushRef="#br0" timeOffset="179114.7913">26598 4703 177 0,'-7'-7'154'0,"1"7"51"0,6-3-6 15,-7-1-13-15,7 4-18 0,-6-4-4 0,0 4 12 16,6 0 44-16,-8 0 24 0,2 0 5 16,0 4-16-16,-1 0-21 0,-6 3-4 0,7 4-6 15,-7 0-46-15,-1 7-48 0,2 1-34 16,-2-1-29-16,2 8-17 0,5-5-7 0,-6 5-27 15,6 4-95-15,-5-1-141 0,4 0-92 16,8-3-83-16,-6 3-110 0,6-4-25 16,0-2 12-16,-6-1 148 0</inkml:trace>
  <inkml:trace contextRef="#ctx0" brushRef="#br0" timeOffset="182048.7171">28663 4026 15 0,'-14'0'22'0,"2"-4"6"0,-8 4 2 0,7-4 1 16,-1 4 1-16,2-3-3 0,-8 3 0 16,7-4-1-16,0 4 0 0,0-4 6 0,0 4 6 15,6 0-3-15,-5-3-9 0,5 3-6 16,7 0 1-16,-6 0 7 0,-1 0 8 0,0 0 4 16,7 0 6-16,-6 0 4 0,0 3 9 15,-2-3 18-15,8 4 17 0,-6 0 18 0,0-1 18 16,0 5 15-16,-1-1 6 0,-6 8 24 0,0 7 12 15,-1 3 1-15,-4 12 2 0,-9 11-8 16,1 10-21-16,0 12-35 0,-7 7-21 16,7 7-10-16,-6 11-25 0,-1 8-19 0,7 7-16 15,7-4-12-15,-1 0-3 16,14 1-4-16,0-5 2 0,-2-7-4 0,8-3-2 0,0-8-4 16,8-3-1-16,-2 0-3 0,0-1-2 15,1 1 3-15,0-8-3 0,5 0-2 16,-5-7 1-16,-1-7-2 0,1-1 0 0,-7-7-1 15,7-6 0-15,-7-5 0 0,6-7-8 16,-6-4-16-16,0-3-14 0,6-4-11 16,-6-8-19-16,0 1-2 0,0-4 4 0,0 0-14 15,0-4-36-15,0-3-67 0,0-4-74 16,0 0-66-16,0 0-25 0,0-4 0 0,0-3-8 16,7-4 37-16,-7-4 41 0</inkml:trace>
  <inkml:trace contextRef="#ctx0" brushRef="#br0" timeOffset="182877.8422">28499 4143 85 0,'7'-11'72'0,"0"0"-1"15,-7 0-13-15,6 0-9 0,0 4-7 0,1-4 0 16,-7 4 4-16,13-1 0 0,-6-3-1 16,-1 4-6-16,8 0-8 0,-2-4-5 15,8 3-3-15,-1 1 1 0,7-1 0 0,0-3 6 16,13 4 4-16,1 0 1 0,11 3 1 15,8-3-4-15,6 0-1 0,7 3 0 0,12 0 0 16,1 4 6-16,13 0 7 0,0 0 3 16,19 0 1-16,6 4-7 0,1 0-8 15,0 3-9-15,0 0-1 0,-13 4 3 0,-7-4 3 16,0 4 6-16,-12 0 0 0,-1 4 1 16,-7-4 0-16,1 4-1 0,-7-4 3 0,-6 4 9 15,-1-5 1-15,-12 5-2 0,6-4 0 16,-13 0 4-16,7 0 1 0,-14-4 7 0,-5 5 12 15,-2-9 3-15,-5 5 0 0,-1-1-5 16,1 0-6-16,-7-3-3 0,0 3-2 0,1-3-11 16,-1-1-9-16,-7 1-9 15,1 3-6-15,-1-3-5 0,0 0-8 0,-5-1-3 16,-1 5 0-16,-1-5-2 0,2 1 0 0,-2 3-2 16,-5-3 3-16,6 0 2 0,-6-1 3 15,-1 5 5-15,0-1 7 0,2-4 6 16,-2 5-3-16,6-1-2 0,-12 0 0 0,8 4 7 15,-2-3 8-15,0 3 14 0,1 0 6 16,-7 0 1 0,6 0 1-16,1 0-3 0,0 4-1 0,-7-5 0 0,6 5-8 0,-6 0-3 15,6 3-6-15,0-3-7 0,-6 3-8 16,0 1-5-16,8-1-2 0,-8 0 2 0,0 4 0 16,6-4-2-16,-6 5 2 0,0 2 1 15,0 1 8-15,0-1 2 0,0 4-4 0,0 1-1 16,0 7-3-16,0-1-1 0,0 4-9 15,0 8-2-15,-6 0 1 0,6 3 1 0,-8 8 0 16,2-1 2-16,-6 1 4 0,5 3 1 16,-6 0 4-16,0 1 0 0,-1-1-4 0,2-3-5 15,-8 3 1-15,7 0 1 0,0-3-6 16,0-1 2-16,7 1 0 0,-8-4-2 0,8-8 1 16,0 1-2-16,-1-4-1 0,1-7-3 15,-1 0 0-15,0-8-1 0,7 0 0 0,0-3-3 16,-6-8 0-16,6 1 2 0,-6-1-2 15,6-7-1-15,0 0-22 0,0 0-19 0,0-4-40 16,0-3-93-16,-7 3-180 0,7-3-136 16,0-4-84-16,0 0-82 0,-7 0 29 15,7-4 131-15</inkml:trace>
  <inkml:trace contextRef="#ctx0" brushRef="#br0" timeOffset="186356.4379">25386 16002 59 0,'-6'-4'200'16,"0"4"97"-16,-1-4 32 0,7 4-29 0,0 0-36 15,-7-3 18-15,1 3 18 0,6 0 10 16,0-4-28-16,-7 4 17 0,7 0-39 0,-6 0-49 15,6-4-39-15,0 4-27 0,0 0-19 16,-6 0-15-16,6 0-18 0,0 0-17 0,0 0-12 16,6 0-11-16,-6 0-9 0,0 0-11 15,6 4-3-15,1-4-4 0,6 4-9 16,-6-1-3-16,5 1-5 0,2 0-1 0,-2 3-2 16,8-3-4-16,-7 3 2 0,7 0-1 15,-8 0 1-15,2 1 0 0,-1 0 0 16,-7-2 0-16,1 2 0 0,-1 0 0 0,1 2-3 15,-7 1-3-15,0 0 2 0,-7 4 0 0,-6 0 0 16,0 3 2-16,0 0-2 0,0 0-2 16,-7 1 4-16,1 3 1 0,-7 0-2 0,6-4 0 15,-6 0-1-15,7 1 0 0,-1-5-3 16,8-3-3-16,-2 1 4 0,8-1 1 0,-1-4 1 16,1 0 0-16,6 1 0 15,0-5 0-15,0 4 0 0,6-3 0 0,1 0 0 16,-1 3 0-16,8-3 0 0,-8-1 0 15,6 1-3-15,2 3 2 0,5-3 1 0,-5 3 0 16,5 1 6-16,0-1 6 0,-5 0 14 16,5 0 6-16,-6 1 11 0,0 3 8 0,-7 0 6 15,8 0-1-15,-14 4-7 0,6-1-3 16,-12 5 0-16,6-1-1 0,-14 7-10 0,2 1-3 16,-2 0-2-16,-5 3-7 0,-1 0-5 15,1 1-5-15,0 2-9 0,-1-2 1 16,1-4-7-16,5-1-52 0,-5-3-98 0,12-7-78 15,1-1-164-15,-1-6-356 0,1 0-201 0,12-8-49 16,-6-5 206-16,7 2 340 0</inkml:trace>
  <inkml:trace contextRef="#ctx0" brushRef="#br0" timeOffset="186630.9416">26005 16225 336 0,'7'-7'538'16,"-1"3"122"-16,-6 1-79 0,0 3-137 16,0 3-9-16,0 5-61 0,-6 3-66 15,-1 0-55-15,0 7-41 0,1 0-32 0,-6 0-32 16,4 8-32-16,-4 0-27 0,5 0-21 16,0 3-24-16,-6 0-9 0,13-4-13 0,-6 2-5 15,6-2-7-15,0-3-17 0,6 0-43 16,-6-4-45-16,13 0-51 0,-6-3-70 0,0 0-152 15,5-4-241-15,-4-4-73 0,4 1-30 16,-6-1 69-16,8-3 128 0,-1 3 107 16,-1-3 133-16</inkml:trace>
  <inkml:trace contextRef="#ctx0" brushRef="#br0" timeOffset="187199.4224">26767 16522 333 0,'14'-4'252'0,"-8"-3"58"15,0 3-55-15,1 1-66 0,6-5-32 16,-7 5 23-16,-6-1 40 0,7 4 57 16,-7-3 25-16,6 3 8 0,-6-5-26 0,6 2-72 15,-6 3-70-15,0-4-48 0,0 0-34 16,0 1-24-16,0-1-11 0,-6 0-11 15,6 1-4-15,-6-4-10 0,-1-4-16 0,1 0-13 16,-1-4-10-16,1-7 2 0,-7-3 9 16,7-1 11-16,-2-7 6 15,2-4 4-15,0 1 2 0,-1-5 1 0,7 4 3 0,0 1 3 16,0 3 4-16,7 0 12 0,-1 7 4 16,0 1 7-16,2 6 12 0,-2 1 13 0,7 4 7 15,-7 6-1-15,7 1-6 0,-6 3 2 0,5 4-3 16,2 4-3-16,-8 0 1 0,8 3-2 15,-2 7-5-15,1 1-9 0,-6 0-4 16,6 7-5-16,0-1-4 0,-6 9-2 0,-1-1 1 16,-6 4-1-16,0 0 0 0,0 0-3 15,-6 4 2-15,-8-1-5 0,2 1 2 16,-8 0-3-16,1 0 0 0,-1-5 2 0,-6-2 0 16,6-1 4-16,-5-7-5 0,5 0-4 0,-6-4-2 15,6-7-2-15,1 4-4 0,-1-8 4 16,1 0 2-16,5-7-4 0,-6 4-2 15,8-8-2-15,-1 1 0 0,0-4-2 0,0-4-1 16,7 0 2-16,-2-4-3 16,2-7 1-16,0 3 2 0,6-6 1 0,0-4-3 0,6-1 5 15,0-2-5-15,2-5 2 16,4 0 1-16,8-3 0 0,-1 0-5 0,1-1-19 0,0 1-16 16,5 0-29-16,1 3-50 0,1 4-89 15,-8 4-199-15,8 3-226 0,-8 4-57 0,0 4-83 16,0 3 29-16,-5 0 318 0</inkml:trace>
  <inkml:trace contextRef="#ctx0" brushRef="#br0" timeOffset="187462.8228">27555 16009 333 0,'13'7'688'0,"7"1"127"16,-7-5-154-16,0 1-57 0,0-1-160 0,-1-3-139 16,2 4-83-16,-1-4-55 0,0 4-44 15,6-4-37-15,-5-4-28 0,5 4-20 0,1 0-12 16,-1-4-20-16,0 4-55 0,1-3-76 16,6 3-133-16,1 0-273 0,-1 0-232 0,-1 0-91 15,-5 0-3-15,0 0 269 0,-1 3 235 16</inkml:trace>
  <inkml:trace contextRef="#ctx0" brushRef="#br0" timeOffset="187932.3384">28454 16196 333 0,'0'4'276'0,"6"-1"79"0,-6-3-33 16,0 4 4-16,7 0 43 0,0-4 30 0,-7 3 0 16,6 1-23-16,1-4-86 0,-1 4-81 15,0-1-59-15,-6 1-44 0,14 0-31 16,-8 3-23-16,7 0-19 0,-6 1-9 0,-1 2-10 16,7 1-4-16,-6 0-2 0,0 0-2 15,-7 4-1-15,6-4 2 0,-6 0-2 0,0 4-1 16,0-4 3-16,0 4 0 0,0-5 1 15,0 1 0-15,0 0 3 0,0 0 1 16,0-3 5-16,0 3 1 0,0 0 2 0,0-4 3 16,6 4-5-16,-6-4-4 0,6 5-2 15,2-5 0-15,-8 4 0 0,6 0 3 0,0-4 6 16,7 8 7-16,-6-4 9 0,0 0 4 16,-1 3 3-16,0 1-1 0,0-4 7 15,2 3 3-15,-2 1 2 0,-6 4 11 0,6-5 3 16,-6 5-3-16,0-1-7 0,-6 4-6 15,0 0-8-15,-2-1-7 0,-4 2-12 0,-8 2-11 16,1 5-3-16,-1-5-1 0,-6 1-1 16,0 0-7-16,0-4 2 0,0 0-3 0,-6-4-9 15,6 0-32-15,-7-3-44 0,7-8-71 16,6 0-57-16,-6-3-110 0,7 0-255 16,5-8-255-16,2-3-47 0,-1-1-9 0,-1-6 252 15,2-1 272-15</inkml:trace>
  <inkml:trace contextRef="#ctx0" brushRef="#br0" timeOffset="188192.0583">28227 16148 295 0,'12'-14'555'16,"-6"-1"176"-16,8 4-75 0,-8-4-71 0,7 8-59 15,1-4-105-15,4 4-100 0,2 0-83 16,0-1-66-16,13 0-50 0,-8 5-42 0,7-5-29 15,2 5-14-15,-2-1-8 0,7 1-16 16,0-1-5-16,-6 4-5 0,5-4-2 0,2 4-21 16,-7 4-26-16,-1-4-34 0,1 0-42 15,-7 4-47-15,-7-4-76 0,1 3-149 16,-8-3-214-16,2 0 1 0,-1 0-59 0,-6-3 29 16,-7-1 79-16,0 0 169 0</inkml:trace>
  <inkml:trace contextRef="#ctx0" brushRef="#br0" timeOffset="188507.5413">28383 15338 304 0,'-8'-14'247'0,"2"3"59"0,0 0-25 0,0 0-35 15,6 4 24-15,0-4 37 0,6 7 31 0,-6-3 9 16,6-1 38-16,8 1-73 0,-2-4-83 15,1 4-70-15,1 0-45 0,4-1-28 16,2 1-19-16,0 3-13 0,6 1-15 0,0-2-10 16,-6 2-6-16,6 3-4 15,0 3-2-15,-7-3-3 0,7 5-2 0,-6 2 0 0,-7-3 5 16,0-1 13-16,0 5 9 0,0-1 4 16,-6 0-3-16,-7 0-4 0,0 4-3 0,0 0-6 15,-7 4-7-15,0 0-6 16,-12 6-4-16,-1 1-2 0,-6 8-5 0,-6 3 4 0,-7 0-3 15,-7 3-2-15,1 1-4 16,-2 0-22-16,2-1-46 0,7-6-82 0,5-1-175 16,7-11-305-16,6-3-146 0,7-4-96 15,7-4 54-15,6-7 346 0</inkml:trace>
  <inkml:trace contextRef="#ctx0" brushRef="#br0" timeOffset="188690.8326">28448 15547 138 0,'6'4'352'0,"7"3"223"0,0 1 115 0,-6 3-82 16,5 3-46-16,-5-3-83 0,6 4-120 16,0 0-106-16,0 0-81 0,7-1-60 15,-7 4-38-15,7-3-33 0,-1 0-63 0,7 3-91 16,0-4-181-16,0-3-319 0,7 4-152 16,-1-4-98-16,-6-3 29 0,1 3 340 0</inkml:trace>
  <inkml:trace contextRef="#ctx0" brushRef="#br0" timeOffset="188943.8569">29216 15636 195 0,'19'0'368'0,"-5"3"182"16,-2 5 64-16,8-1-40 0,-1 0-44 15,1 8-48-15,0-4-89 0,-1 3-72 0,1 5-62 16,0-1-45-16,-1-4-33 0,1 9-6 15,-8-5-20-15,-6 4-23 0,8 0-21 0,-8 0-18 16,1 0-22-16,-7 0-17 0,-7 4-19 16,1-1-7-16,-8 1-12 0,2 3-4 15,-8-4-11-15,-5 5-21 0,-1-1-43 0,-7 1-48 16,1-1-49-16,-8-4-61 0,1 5-28 16,-6-4-66-16,-1-4-163 0,-7-1-221 0,8 1 4 15,-1-3-39-15,7-5 17 16,-6-2 141-16,5-1 245 0</inkml:trace>
  <inkml:trace contextRef="#ctx0" brushRef="#br0" timeOffset="189936.9509">26448 15639 92 0,'-6'-3'94'0,"6"-1"16"0,-7 0-4 0,7-4-18 16,-7 5-17-16,7-1-3 0,0 1 2 16,-6-1 25-16,6 0 8 0,-6-3-8 0,6 3-23 15,-8 1-22-15,8-1-17 0,0 0-12 16,0 4-3-16,-6-3 11 0,6-1 11 0,0 0 8 15,0 1 8-15,0 3 7 0,0 0 10 16,0-4 18-16,0 4 15 0,6 0 16 16,-6-4 18-16,8 4 13 0,-8 0 12 0,12 0 10 15,-5 0 11-15,0 4 60 0,6-4 12 16,-1 4-38-16,2-1-42 0,5 1-37 16,1 3-24-16,6 1-20 0,0 3-11 0,0 0-9 15,7-1-11-15,6 9-7 0,-1-4-8 0,8 3-2 16,0 4-3-16,12 0-4 0,7 0-7 15,0 3-4-15,14 1-5 0,12 4-4 16,0-1-7-16,1 4 6 0,-1-4 10 0,-7-3 3 16,7 3-6-16,-6 0-5 0,0 1-7 15,0-1-3-15,-1-3-7 16,-6 3-4-16,7-3-1 0,-7-1-1 0,-6 1 0 0,6-4 3 16,-13 0 1-16,7 0-2 0,-7 0-2 15,0-4 2-15,0 0-1 0,0 1-1 0,0-1 0 16,-6-3 0-16,-1 0 3 0,1-5 1 15,-14 5 0-15,-5-8-3 0,-7 4-1 0,-1-3 0 16,-6-1 0-16,0 0 0 16,-7 1 0-16,8-5 0 0,-15 4 0 0,8-3 0 15,-7 0 0-15,0 3 0 0,-6-3 0 0,5-1 0 16,2 2 0-16,-8-2 0 0,7 1 0 16,-6-1 0-16,6 1 3 0,-7-4-2 0,8 4 0 15,-8-1 2-15,6 1 0 0,-4 0-2 16,4-1-1-16,1-3 0 0,-6 4 0 0,6 0 0 15,-7-4 0-15,8 3 0 0,-8-3 0 0,0 4 0 16,1-4 0-16,-7 0 0 0,7 0-2 16,-1 0-9-16,-6 4-20 0,7-4-24 15,-7 0-25-15,6 0-26 0,-6 0-48 0,6 3-62 16,-6-3-120-16,0 0-197 0,0 4-33 16,0-4-60-16,0 0-5 0,0 4 59 0,-6-4 139 15</inkml:trace>
  <inkml:trace contextRef="#ctx0" brushRef="#br0" timeOffset="191978.5884">21701 16951 160 0,'0'0'91'0,"6"3"37"15,-6 1-5-15,0-4 2 0,6 4 23 16,-6-1 32-16,6-3 19 0,-6 4 3 0,0 0 20 15,7-4 20-15,0 3 5 0,-7 1-1 16,6-4-8-16,1 4 5 0,-1-1 0 0,1 1-44 16,6-1-45-16,0 1-36 0,0 0-31 15,13-4-26-15,-7 3-17 0,7 1-15 16,7-4-9-16,-1 0-6 0,1-4-6 0,7 4 0 16,-8-3-8-16,7 3-38 0,-6-4-86 15,-1 4-174-15,-6 0-154 0,0-4-54 0,1 4-92 16,-15 4-22-16,8 0 70 0,-13-1 207 15</inkml:trace>
  <inkml:trace contextRef="#ctx0" brushRef="#br0" timeOffset="192146.03">22058 17156 5 0,'-6'3'250'0,"-7"5"157"0,6-5 87 16,1 1 25-16,-7 0-28 0,7-1-82 0,-2 1-9 15,8-4-83-15,-6 3-86 0,6-3-74 16,0 4-51-16,0-4-38 0,0 0-25 0,0 0-15 16,6 0-56-16,8 0-117 0,-1 0-224 15,0 0-189-15,12 0-92 0,2-4-55 16,-1 4 29-16,0 0 242 0</inkml:trace>
  <inkml:trace contextRef="#ctx0" brushRef="#br0" timeOffset="192546.6419">22782 17064 67 0,'32'-11'287'0,"1"0"137"0,5-4 25 16,-5 4 19-16,-7 4 10 0,7-4-64 16,-7 4 5-16,0 0-87 0,0 3-92 0,-1 0-72 15,-5 1-50-15,0 3-38 0,-1 0-25 16,1 0-20-16,-7 3-11 0,0 1-8 0,-6 3-4 15,5 0-3-15,-5 1-3 0,0 3-2 16,-1 3 0-16,-6-3-3 0,0 8 3 16,0-4-1-16,0 3-4 0,0 0 3 0,-6 0 6 15,6 1 6-15,-7-5 4 0,7 5 4 16,-7-1 4-16,1 1 2 0,6-5-3 0,0 1 1 16,0 3-1-16,-6-7 2 0,12 4 1 15,-6-5 6-15,0 1 1 0,6 0 1 16,1 0 8-16,0 0 42 0,-1 1-49 15,8-1-12-15,-2 0-3 0,8-4-4 16,-1 0-4-16,1 1-4 0,6-1-1 0,0 0-4 16,7-3 0-16,-1-1-4 0,1 1-11 0,6-4-34 15,-7 0-39-15,1 4-41 0,-7-4-61 16,6-4-88-16,-12 4-164 0,-1 0-163 0,-5 0 10 16,-2 0-30-16,-5-4 29 0,0 1 100 0,-7 3 103 15</inkml:trace>
  <inkml:trace contextRef="#ctx0" brushRef="#br0" timeOffset="192805.4694">22918 16804 101 0,'-13'-7'348'0,"7"-4"210"15,-1 7 100-15,7-4-52 0,0 2-64 0,7 1-61 16,6 2-112-16,-1-1-105 0,8 1-80 0,0-5-59 15,13 5-43-15,-1-5-28 0,13-3-20 16,1 0-12-16,13 0-6 0,-8 0-27 16,14-3-39-16,-6 3-51 0,0 0-69 0,-7 0-127 15,1 4-157-15,-15-1-49 0,-5 4 47 16,-13 1 5-16,-1-1 36 0,-6 4 31 16,-6 0 34-16,-1 0 61 0,-6 0 69 0</inkml:trace>
  <inkml:trace contextRef="#ctx0" brushRef="#br0" timeOffset="193203.1317">23015 16207 130 0,'0'-22'269'0,"-6"0"117"15,6 4 14-15,-6 3-7 0,6 0-14 0,0 4-20 16,0 4-23-16,0 0 13 0,6-1-73 15,-6 1-75-15,6 4-62 0,-6-1-47 0,8 0-32 16,-2 4-24-16,0 0-11 0,1 0-3 16,-1 0-9-16,1 4-6 0,0 3-5 15,5 0 1-15,-6 1 4 0,2 3-5 0,4 3-1 16,-5-3 4-16,0 4 13 0,6-1 9 16,-7 1 12-16,0-4 3 0,1 4 9 0,6-4 1 15,-7 0 2-15,1 0-1 0,6-4 0 16,-6 4-3-16,5-3-5 0,-5-1-1 0,6 4-2 15,1-4 1-15,-2 0-2 0,1 1-3 16,7-1 4-16,-8 4 4 0,2-4 9 16,-1 1 13-16,0 3 11 0,0-4 7 0,0 4 7 15,-6 0-2-15,-1 0-15 0,0 0-20 16,1 4-18-16,-7 3-11 0,0 0-8 16,0 4-20-16,-7 1-52 0,1 2-75 15,0 4-101-15,-8 0-82 0,8 1-248 0,-7 3-365 0,0-4-59 16,6 0 23-16,-5 1 332 15,4-5 263-15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1-07T10:41:08.9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14607 8272 74 0,'0'-8'42'0,"0"1"10"0,0 3-4 16,0 1-4-16,0-1 4 0,0 1 6 15,0-1 2-15,0 0-5 0,0 1-4 0,0-1-7 16,0 0-7-16,0 1-8 0,0-1-7 16,0 4-6-16,0-4-4 0,-6 1-3 0,6-1-3 15,0 4-14-15,0-4-14 0,0 4-16 0,-6-3-18 16,6 3-20-16,0-4-22 0,0 4-1 15,0-4-9-15</inkml:trace>
  <inkml:trace contextRef="#ctx0" brushRef="#br0" timeOffset="2239.5817">14126 7587 22 0,'0'-4'35'0,"-7"4"-1"16,1-4-9-16,6 1-9 0,-7 3-2 15,7-4-3-15,0 4 4 0,0-4 2 0,0 4 3 16,-6 0 0-16,6-3 0 0,0-1-2 16,0 0-3-16,0 4-3 0,0-3 0 0,0-1 0 15,0 0-4-15,6 1-2 0,-6-1-2 16,0 0 0-16,0 1-1 0,7-5 2 0,-1 1 1 15,-6 0 0-15,7 0 2 0,-7 3-2 16,6-3 0-16,-6-1 2 0,0 5-5 16,7-1 0-16,-7 0 0 0,0 1-2 0,0-1-1 15,6 0 0-15,-6 0 2 0,0 1-1 16,0-1-1-16,0 0 0 0,0-3 0 0,0 3-2 16,7 1 0-16,-7-1-9 0,0 0-9 15,-7 1-16-15,7-1-8 0,0 4-13 0,0-4-16 16,-6 4-1-16</inkml:trace>
  <inkml:trace contextRef="#ctx0" brushRef="#br0" timeOffset="4596.1823">9775 9272 198 0,'0'-4'128'0,"0"1"42"0,0 3-3 16,0-4 33-16,0 4 17 0,0 0 20 16,0 0 51-16,0 4 58 0,0-1 31 0,0 1-20 15,-6 3 10-15,6 4-72 0,-7 4-71 16,7-1-51-16,0 5-37 0,-6 3-33 0,6 4-15 15,0-1-18-15,-6 4-18 0,6 5-8 16,0-5-8-16,0 4-5 0,6 0-11 0,-6-4-2 16,6 0-9-16,-6 1-6 0,7-5 3 15,-1 1-4-15,7-1 2 0,-6-2-11 16,-1-5-25-16,8 0-35 0,-2-3-59 0,2-4-116 16,5 0-241-16,-6-4-172 0,6 0-118 15,1-3-52-15,6-4 236 0,-7-4 233 0</inkml:trace>
  <inkml:trace contextRef="#ctx0" brushRef="#br0" timeOffset="5809.9371">13638 8807 226 0,'-7'-8'151'0,"0"5"33"0,1-1 8 0,-7 0 20 15,7 4 21-15,-2-3 39 0,-4 6 86 16,6 1 54-16,-8 3-29 0,1 1 14 0,0 6-75 16,0 1-78-16,0 7-67 0,0 3-46 15,0 9-31-15,0 2-19 0,0 1-14 0,-1-1-13 16,8 5-15-16,0-5-10 0,0 1-8 15,6-1-6-15,0-6-8 0,6-1 1 0,0-3-5 16,0-1 3-16,8-6-12 0,-1-1-33 16,7-3-52-16,-1-4-69 0,7-4-137 15,6 1-197-15,-6-1-76 0,14-7-77 0,-7 0-16 16,-1-4 40-16,1 1 217 0</inkml:trace>
  <inkml:trace contextRef="#ctx0" brushRef="#br0" timeOffset="6102.4123">14002 8829 12 0,'19'-15'160'0,"1"0"55"16,0 4 7-16,5 1 38 0,-5 2 17 0,6 5 19 15,1 3 70-15,-1 3 34 0,-1 5-21 16,1-1 18-16,7 7-62 0,-7 1-79 16,0 3-62-16,0 4-49 0,1 4-35 0,-1 0-25 15,6 3-28-15,-7 4-11 0,2 0-14 16,-7-4-12-16,6 1-5 0,0-1-4 0,-7-4-5 16,1-3-4-16,6-3-26 0,-7-1-50 15,1-3-78-15,0-4-147 0,-1-4-217 0,1 0-70 16,-1-3-63-16,-6-4 2 0,0 0 42 15,0 0 191-15</inkml:trace>
  <inkml:trace contextRef="#ctx0" brushRef="#br0" timeOffset="6310.6706">14784 8858 248 0,'-7'-11'236'0,"1"4"105"0,-1-1 50 0,-6 5 74 16,7 3 52-16,-8 3-53 0,2 5-7 15,-2 3-100-15,-5 3-97 0,-1 4-77 0,-6 8-60 16,1 4-42-16,-9 6-30 0,-5 1-21 16,7 3-12-16,-7 0-33 0,7-3-60 15,-1-4-107-15,7-3-212 0,6-5-226 0,7-7-70 16,0-3-71-16,0-4 35 0,7-4 301 16</inkml:trace>
  <inkml:trace contextRef="#ctx0" brushRef="#br0" timeOffset="6495.5514">14992 8902 95 0,'45'-11'122'16,"-5"0"71"-16,-1 3 7 0,0 5 29 16,-7-1 5-16,1 4-1 0,-7 0 7 0,6 0 3 15,-12 0-35-15,7 0-54 0,-9 0-50 16,2 0-37-16,-1 0-42 0,1 0-90 0,0 0-114 15,-1 0-127-15,1 0-76 0,0-4-80 0,-8 4 22 16,8-3 126-16</inkml:trace>
  <inkml:trace contextRef="#ctx0" brushRef="#br0" timeOffset="6782.0718">15597 8605 113 0,'-12'-4'282'16,"5"1"111"-16,-6-1-3 0,6 0-16 16,1 4 25-16,0 4 30 0,0 0 13 0,-2-1-15 15,2 9-73-15,6-5-76 0,-6 8-72 16,6-1-49-16,-7 4-38 0,7 4-28 0,-6 4-24 16,6 0-20-16,0 3-19 0,-7 0-7 15,7 1-9-15,0 2-5 0,0 1 0 0,0-3-5 16,0-1-27-16,0-3-31 0,0-1-43 15,7-3-52-15,-7-3-91 0,0-1-161 0,0-7-199 16,0 0 1-16,6 0-69 0,-6-4 5 16,0-3 88-16,0 0 242 0</inkml:trace>
  <inkml:trace contextRef="#ctx0" brushRef="#br0" timeOffset="7558.7825">16171 8532 85 0,'6'0'105'0,"-6"0"52"0,6-4 29 16,2 4 38-16,-8 4 56 0,6-4 48 15,0 4 126-15,1-1 53 0,0 1-16 16,-1 3-33-16,0 4-93 0,1 4-78 16,-1-1-65-16,8 5-52 0,-8 7-34 0,0-1-24 15,-6 8-19-15,7 4-14 0,0 3-3 0,-7 0-3 16,0 4-12-16,6 0-15 0,-6-3-10 15,-6 2-14-15,6-2-5 0,0-4-4 0,-7-8-2 16,7 4-7-16,0-8-7 0,-7-3-34 16,7 1-55-16,0-9-49 0,-6 1-31 0,6-1-53 15,0-3-90 1,0-3-163-16,0-1-170 0,0 0-11 0,0-3-45 0,0 0 29 16,-6-1 163-16</inkml:trace>
  <inkml:trace contextRef="#ctx0" brushRef="#br0" timeOffset="7857.7376">16607 8851 1 0,'6'0'251'0,"-6"-4"109"15,0 0 28-15,8 4-29 0,-8-3 61 0,6-1 44 16,0 4-24-16,0-4 5 0,8 1-83 0,-1-1-89 16,7 4-73-16,-2-4-50 0,2 1-44 15,0 3-31-15,6-4-16 0,0 4-17 0,0 0-15 16,0 0-7-16,0 0-6 0,7 0-9 16,-7 0-51-16,7-4-96 0,-7 4-185 15,0 0-283-15,6-3-101 0,-13-1-77 0,1 0 19 16,0 1 209-16,-1-1 221 0</inkml:trace>
  <inkml:trace contextRef="#ctx0" brushRef="#br0" timeOffset="8130.2118">17525 8503 361 0,'0'-4'299'16,"7"4"113"-16,-7 0 23 0,6-4 40 0,-6 4-13 16,7 4 12-16,-7-4-34 0,0 4-66 0,7-1-65 15,-1 5-54-15,-6 3-50 0,6 3-41 16,2 4-28-16,-8 1-17 0,6 3-23 0,-6 7-20 16,6 1-21-16,-6 2-17 0,0 1-12 15,0 4-7-15,0 0-10 0,0-4-16 0,0 3-45 16,0-3-56-16,6 0-68 15,-6-3-35-15,0-1-84 0,0-4-187 0,7 1-260 0,-7-7 27 16,7-1-39-16,-7-4 24 0,6-3 220 16</inkml:trace>
  <inkml:trace contextRef="#ctx0" brushRef="#br0" timeOffset="8451.1582">18014 8481 60 0,'13'7'252'0,"0"0"89"0,0 1 49 16,7 3-12-16,-8 0 34 0,8 3 9 16,0 4-2-16,-1-3 39 0,1 3-72 15,-1-3-81-15,-6 4-69 0,0-1-62 0,1-3-47 16,-2 3-28-16,-5 0-26 0,0 0-20 15,-1 1-11-15,-6-1-12 0,6 1-9 16,-12-1-9-16,6 0-2 0,-13 0-5 0,6 1 0 16,-5 2-7-16,-2 1 0 0,1 4-21 15,-6-4-27-15,0 4-30 0,5-1-41 0,-5-3-55 16,6 0-131-16,-7-3-211 0,7-1-139 16,-7-7-88-16,8 0-33 0,-1-7 130 0,6-4 284 15</inkml:trace>
  <inkml:trace contextRef="#ctx0" brushRef="#br0" timeOffset="8791.5044">18333 8100 225 0,'13'3'363'0,"0"1"146"0,1 0 3 16,-2-1-41-16,1 1-54 15,7 3 8-15,-8 0-43 0,8-3-71 0,-6 3-60 0,-2 1-59 16,1-1-50-16,1 5-38 0,-8-2-30 16,0 5-15-16,1 0-4 0,-7 3 0 15,7 0 3-15,-7 0 0 0,0 4-2 16,0 0 1-16,-7-4 2 0,7 5 7 0,7-5 19 16,-7 0 34-16,0 1 7 0,6-1-24 15,0-3-18-15,1-5-16 0,6 6-19 0,0-9-13 16,1 4-7-16,4-4-9 0,2 0-6 0,-1-3-10 15,15 3-12-15,-9-3-49 0,15-4-45 0,-8 4-62 16,7-4-71-16,0 0-61 0,0-4-99 16,-6 4-192-16,-8 0-178 0,2 0 20 0,-7 0-29 15,-8 0 40-15,-6 0 295 0</inkml:trace>
  <inkml:trace contextRef="#ctx0" brushRef="#br0" timeOffset="9871.0835">12954 10147 9 0,'-20'0'38'0,"0"0"11"16,7 0 2-16,-6 0-8 0,6 0-10 0,-1 0-9 16,2-3-7-16,5 3-5 0,1 0-2 15,-1-4 1-15,1 4 5 0,-1 0 3 0,7-4 5 16,0 4 2-16,-6 0 3 0,6-3 1 16,0 3 0-16,0 0 0 0,0-4-4 0,-6 4-2 15,6 0-2-15,0-4-2 0,0 4-2 16,0 0 0-16,0-3 0 0,0 3 2 0,0 0 5 15,6-4 3-15,-6 4 16 0,0-3 10 16,6 3 12-16,-6-4 12 0,7 0 10 16,-7 1 6-16,6 3 7 0,1-4 7 15,-1 0 3-15,1 1 23 0,5-1 20 0,-4 0 24 16,-2 1 16-16,0-1 10 0,1 0-3 16,6 4-2-16,-7-7 38 0,7 7-33 0,1-7-43 15,5 3-35-15,-6 0-28 0,6-3-12 16,7-1-15-16,0 2-12 0,7-2-5 0,6-3-10 15,7 3 1-15,6-2-1 0,7-1-2 16,12-4-4-16,1 4-5 0,6 0 2 16,6 0 1-16,7-3-3 0,8 3 0 0,5 0-4 15,7-1 0-15,5 1 1 16,-5 0-4-16,7 0-1 0,-1 0-6 0,0 4-1 0,-6 0-4 16,0-1-2-16,5-2-3 0,-4 2-1 15,5 1 1-15,-7 0-4 0,-5 3 0 0,-1-3-1 16,1 3 3-16,-8 0 0 0,-6 1 1 15,7-1 0-15,-7 4 3 0,0 0 8 0,0 0 4 16,1 0-5-16,-8 0-4 0,0 0-4 16,1 4-2-16,0-4-5 0,-1 3 4 15,1-3 0-15,0 0-1 0,0 0-4 0,-1 0-2 16,-5-3-3-16,5 3 2 0,-6 0-2 16,-6 0 2-16,0 0 7 0,-1-4 1 15,-12 4 0-15,6 0 1 0,-7 0 3 16,7 4-5-16,0-4-1 0,-6 0 1 0,0 3-1 15,0 1-3-15,-7-4-1 0,7 4-1 0,-14-4 0 16,7 3 0-16,1 1 3 0,-8-4-2 16,1 4-1-16,-1-1 0 0,-6 1 0 15,7 0 0-15,-7-1 0 0,0 1 2 0,0 0 2 16,-6-4 0-16,-1 3-2 0,1 1-2 0,-7-4 0 16,-1 3 0-16,-5-3 0 0,-6 0 0 15,5 0-11-15,-6 4-21 0,-6-4-43 16,-1 0-62-16,0 0-77 0,0-4-145 0,2 4-228 15,-8 0-59-15,0-3-83 0,0-1 2 16,-8 1 124-16,2-5 250 0</inkml:trace>
  <inkml:trace contextRef="#ctx0" brushRef="#br0" timeOffset="10599.4287">14250 10664 77 0,'0'0'70'0,"0"0"10"0,-7 0 4 0,7 0 6 15,0-4-2-15,0 4 2 0,-7 0 2 16,7 0 12-16,0-3 9 0,0 3-4 0,7 0-6 16,-7-4-5-16,0 1-5 0,7-5 0 15,5 5 6-15,-5-5 22 0,6 5 0 16,6-5 0-16,1 0-1 0,0 1-1 0,-1 4 9 16,7-5 10-16,0 8 8 0,1-3 19 15,-9 6 62-15,9 1 12 0,-1 0-32 0,0 6-34 16,-6 2-30-16,5-1-17 0,-5 7-18 15,0 0-18-15,-1 8-18 0,1-4-10 0,0 8-10 16,-1-1-8-16,1 0-6 0,-1 0-1 16,0 4-6-16,1-3-4 0,-1-5-10 0,1 5 1 15,0-9-4-15,6 1-1 0,-7-3-6 16,1-5-1-16,6 1-23 0,0-7-42 16,0-1-63-16,0-3-78 0,0-4-155 15,7-4-189-15,-7-3 6 0,6-4-38 0,-12-1 15 16,5 1 32-16,-5-3 106 0,-6-5 119 15</inkml:trace>
  <inkml:trace contextRef="#ctx0" brushRef="#br0" timeOffset="10808.933">15161 10631 284 0,'-6'-19'258'0,"-7"5"102"16,6 3 14-16,-6 4 35 0,1-1 33 0,4 8-17 15,-4 0 22-15,-1 8-63 0,-7-1-94 0,0 8-75 16,1 3-61-16,-7 4-41 0,0 7-30 15,-7 4-19-15,1 4-12 0,-1 3-11 16,-5 4-11-16,-2-4-10 0,1 5-6 0,0-9-3 16,7 1-2-16,6-4-11 0,-1-7-31 15,1-1-42-15,6-7-70 0,8-3-106 0,-1-4-302 16,6 0-157-16,0-7-93 0,1-4 5 16,0 0 226-16,6-4 238 0</inkml:trace>
  <inkml:trace contextRef="#ctx0" brushRef="#br0" timeOffset="11041.4462">15057 10774 307 0,'53'-14'255'0,"-2"3"90"16,1-5 2-16,-6 9 31 16,6 0 28-16,-6 0-5 0,5 3 5 0,-4 0-45 15,-2 1-89-15,1-1-79 0,-7 4-68 16,-1 0-43-16,9-4-28 0,-9 4-20 0,-5 0-9 15,6 4-12-15,-7-4-25 0,8 0-45 16,-8 0-79-16,1 0-123 0,-7 0-141 0,0 0-23 16,-7 0-49-16,1 0-31 0,-7 0 33 15,0 0 30-15,-6 0 78 0,-1 0 92 0</inkml:trace>
  <inkml:trace contextRef="#ctx0" brushRef="#br0" timeOffset="11248.9061">15936 10569 241 0,'-13'-8'193'16,"7"-3"61"-16,-8 8 43 16,8-5 14-16,-7 8 63 0,7-3 58 0,-1 6-3 0,1 1 19 15,-1 0-64-15,7 7-85 0,-6 0-80 16,0 3-55-16,-2 5-45 0,2 3-31 0,0 0-25 16,6 3-20-16,-7 1-16 0,0 3-7 15,1-3-8-15,6 0-5 0,0-1-27 16,-6 1-39-16,12-8-54 0,-6 0-109 0,0-3-202 15,6 0-199-15,1-8-35 0,-7 4-57 16,7-7 25-16,-1 0 210 0</inkml:trace>
  <inkml:trace contextRef="#ctx0" brushRef="#br0" timeOffset="11509.2078">16177 10474 147 0,'14'-4'286'0,"-2"0"150"16,2 0 62-16,-2 8 70 0,-5 0-47 0,6 0 9 16,0 3-60-16,-7 4-86 0,8 0-78 15,-2 4-62-15,-5 3-54 0,6 4-44 16,-6 3-24-16,-1 4-28 0,8 1-26 0,-8 3-22 16,0 4-17-16,-6 0-9 0,6-1-8 15,1 4-1-15,0-3-10 0,-7-4-45 0,6 0-50 16,1-4-56-16,-7-3-41 0,6-1-91 15,0-3-201-15,-6-3-259 0,8-1 0 16,-2-3-59-16,-6-4 34 0,0-4 306 0</inkml:trace>
  <inkml:trace contextRef="#ctx0" brushRef="#br0" timeOffset="12438.581">19304 9598 153 0,'0'0'126'16,"6"0"78"-16,-6 0 31 0,6 0 44 0,1 3 18 15,0 2 43-15,5-5 31 0,1 3-2 16,1 0-6-16,6 5 4 0,-1-4-69 15,7 3-76-15,0-3-54 0,0 3-43 0,7 0-36 16,-1 1-27-16,1-1-22 0,-1-3-14 16,1 3-9-16,-1-3-4 0,1-1-13 0,-7 1-46 15,6 0-68-15,-12-1-132 0,5-3-188 16,-5 4-94-16,-6-1-33 0,-1-3-28 0,-1 4 15 16,-4 0 91-16,-2-1 135 0</inkml:trace>
  <inkml:trace contextRef="#ctx0" brushRef="#br0" timeOffset="12653.244">19596 9917 180 0,'-19'14'174'0,"-1"-3"66"0,8 0 60 16,-2-3 37-16,8-1 70 0,0 0 61 0,6 1-24 0,0-5 21 16,0 5-73-16,0-8-86 0,6 3-76 15,0 1-57-15,1-1-45 0,6-3-41 0,0 0-26 16,0 4-19-16,0-4-14 0,7 0-11 15,6 0-6-15,-7 0-8 0,7 4-34 16,7-4-62-16,-7 0-98 0,0 0-219 0,7 0-282 16,-7 0-49-16,0 0-76 0,-1 0 71 15,-5 0 319-15</inkml:trace>
  <inkml:trace contextRef="#ctx0" brushRef="#br0" timeOffset="17295.9999">12459 4598 140 0,'0'3'82'0,"-7"1"40"0,7 0 18 15,0-1 7-15,-7-3 20 0,7 4 9 16,0-1 0-16,0 1 2 0,7 0 4 0,-7-1 24 16,7 1 3-16,-1 0-5 0,7-1-10 0,7 5-9 15,-1-5-14-15,7 5 21 0,6-5-2 16,1 5-29-16,7-1-35 0,5 0-36 16,1-3-30-16,-1 3-19 0,1 0-12 0,-1 1-11 15,1-1-7-15,-7 0-1 0,0-2-7 16,-7 1-34-16,1-2-89 0,-7 0-101 0,0 0-85 15,-6-1 32-15,-1 1-15 16,-5-4-47-16,-2 4-36 0,-5-8 21 0,-1 4 13 16,1-4 62-16,-7 1 50 0,0-1 60 0,0-4 45 15,0 2 21-15</inkml:trace>
  <inkml:trace contextRef="#ctx0" brushRef="#br0" timeOffset="17473.2086">13064 4612 11 0,'-13'-11'56'16,"0"0"25"-16,6 3 16 0,-5 1 41 0,6 0 10 0,-8 0-8 15,8 3 9-15,-1 0-4 0,0 1 1 16,1 3 27-16,6 0 35 0,-7 0 50 16,1 7 15-16,0-3-4 0,6 7-19 15,-7-1-1-15,0 9 7 0,1-1-46 0,0 4-60 16,-1 8-46-16,0-1-37 0,1 1-21 16,6 6-17-16,-7 1-12 0,1-1-51 15,6 1-110-15,0 0-142 0,-7-1-99 0,14-3-55 16,-7-8-110-16,0 2-34 0,6-2 2 15,-6-3 214-15</inkml:trace>
  <inkml:trace contextRef="#ctx0" brushRef="#br0" timeOffset="17887.535">14497 4902 141 0,'13'-8'118'0,"-7"0"41"15,2 5 8-15,-2-4 24 0,0 7 36 16,0-4 20-16,1 4 27 0,0 0 51 0,6 4 16 16,-7 0-3-16,8 2 32 0,-2 2-33 0,2 7-73 15,-2 0-61-15,8 6-50 0,-7 5-41 16,7 3-27-16,-1 5-22 0,7-2-18 0,-6 5-11 16,6-1-12-16,-7-2-7 0,7 2-2 15,0-7-6-15,0 1-12 0,-7-5-34 16,8 1-60-16,-1-7-99 0,-6-1-188 0,6-7-178 15,-7-4-32-15,1 0-59 0,0-7 1 16,-8 0 114-16,1-3 215 0</inkml:trace>
  <inkml:trace contextRef="#ctx0" brushRef="#br0" timeOffset="18068.4413">15031 5037 288 0,'-6'-14'256'0,"-8"2"107"16,8 5 26-16,0 0 65 0,-1 3 40 15,-6 4-17-15,6 0-22 0,-5 7-99 0,-2 0-93 16,-5 4-73-16,-1 5-58 0,-6 5-43 16,0 5-29-16,-7 3-19 0,-5 8-15 0,-8 0-11 15,7-1-29-15,-6 1-55 0,-2-1-82 16,9-2-174-16,5-5-265 0,1-7-67 0,5-4-74 16,7-3 5-16,8-5 164 0,6-2 233 15</inkml:trace>
  <inkml:trace contextRef="#ctx0" brushRef="#br0" timeOffset="18286.103">15135 5007 234 0,'40'-7'210'0,"-8"4"74"16,1-1 56-16,-1 0 22 0,-6 4 44 15,7 0-14-15,-7 4-50 0,7 0 2 0,-7-1-63 16,-1 1-81-16,7-1-70 0,-5 1-43 0,-1 0-29 15,-6 4-23-15,6-5-57 0,7 0-146 16,-15 2-262-16,9 2-99 0,-7-4-135 16,-2 1-50-16,2-4 105 0,-7 4 261 0</inkml:trace>
  <inkml:trace contextRef="#ctx0" brushRef="#br0" timeOffset="18473.6967">15708 4850 91 0,'-6'-4'277'0,"0"1"149"0,6 3 66 0,-8 0 91 16,2 7-48-16,6 0-29 0,-6 1-60 15,6 7-95-15,-6 3-87 0,-1 4-67 16,0 3-54-16,1 5-44 0,-1 6-34 0,1 1-20 16,0 3-17-16,-2-3-20 0,2 3-52 0,0-3-68 15,6-1-110-15,0-6-274 0,0-1-258 16,0-7-80-16,6-3-72 0,0-5 306 15,2-7 232-15</inkml:trace>
  <inkml:trace contextRef="#ctx0" brushRef="#br0" timeOffset="18720.0897">16164 4850 454 0,'13'7'654'0,"-7"1"128"0,2 3-117 0,-2-1-31 16,-6 2-136-16,6 3-124 0,1 3-82 15,0 0-45-15,-1 0-24 0,0 4-39 0,1 4-49 16,-1 0-40-16,8 3-31 0,-8 4-22 16,7 0-14-16,-6 0-16 0,-1 4-25 15,7 3-37-15,-6-4-44 0,-7 1-44 0,6-4-38 16,-6 4-17-16,0-8-33 0,-6 4-114 16,6-7-219-16,-7-1-169 0,-6 1-70 0,0-8-31 15,0 0 202-15,-7 1 265 0</inkml:trace>
  <inkml:trace contextRef="#ctx0" brushRef="#br0" timeOffset="19129.7757">13989 4861 116 0,'-13'-4'248'0,"0"-3"65"16,6 0-9-16,1 3-28 0,6 0 26 16,6-3 71-16,1 3 43 0,6 1-12 15,0-1-15-15,13-3-78 0,7 0-77 0,13-1-60 16,12 1-44-16,20 0-33 0,7-4-25 0,25 3-16 15,21-3-5-15,12 0 1 0,7 4 2 16,6-1 7-16,0 1-9 0,8 3-13 0,-2 1-10 16,-6-1-4-16,1 0-5 0,-1 4-6 15,-6-3-4 1,-7-1-2-16,-13 4 1 0,-6-3-1 0,-6-1 0 0,-8 0 0 0,-6 1-8 16,-12-1 3-16,-15 0-2 15,-5 4 1-15,-14-3 2 0,-12-1 0 0,-7 0-13 0,-13 4-37 16,-13-3-58-16,1 3-87 0,-14-4-169 15,0-3-245-15,-7 3-63 0,0-3-18 16,-6-1 43-16,-6-3 65 0,-8 1 146 0</inkml:trace>
  <inkml:trace contextRef="#ctx0" brushRef="#br0" timeOffset="19432.8142">15988 3711 107 0,'-12'-8'452'0,"-2"-3"283"0,1 4-22 15,0 0-185-15,0 3-64 0,1 0-120 16,4 4-80-16,2 0-53 0,-7 4-43 0,7 3-32 15,-1 4-28-15,-6 8-30 0,7-1-22 0,0 8-22 16,-8 7-9-16,8 0-9 0,-1 7-38 16,0 8-73-16,7 7-137 0,0 3-346 0,0 5-298 15,0 2-214-15,0-2 349 0,0-1 288 16</inkml:trace>
  <inkml:trace contextRef="#ctx0" brushRef="#br0" timeOffset="25894.0899">28142 9235 1 0,'26'4'253'0,"-7"0"115"0,1 3 47 0,0-3-13 0,-2-1 24 0,2 1-10 15,-1 0-63-15,7-4-5 16,-6 3-80-16,7-3-83 0,-1 4-62 0,-1-4-42 0,1 0-30 15,0 0-18-15,1 4-46 0,-1-4-88 16,0 3-164-16,-7-3-174 0,1 0-64 0,0 4-111 16,-1-4-49-16,-6 0 89 0,0 3 240 15</inkml:trace>
  <inkml:trace contextRef="#ctx0" brushRef="#br0" timeOffset="38938.363">15350 8964 20 0,'0'0'34'0,"0"-3"8"16,0 3-2-16,0 0-6 0,-7-4-5 0,7 4-5 15,0 0-3-15,0 0-4 0,0-4-1 16,0 4-1-16,0 0 4 0,0 0 1 0,0 0 5 16,0 0 3-16,0 0 4 0,0-3 0 15,0 3 5-15,0 0 1 0,0 0 1 0,0 0 2 16,0-4-1-16,0 4 1 0,0 0 4 15,0 0 14-15,0 0 8 0,0 0 11 0,0 0-4 16,0 0-2-16,0 0 0 0,0 0 0 16,0 0 4-16,0 0 4 0,0 0 5 15,0 4 17-15,7-4 14 0,-7 0 5 0,0 0 1 16,0 0-2-16,0 3 7 0,7-3 8 16,-7 0 5-16,0 0 4 0,6 0 13 0,-6 0 37 15,7 0-20-15,-1 4-39 0,-6-4-31 16,6 0-24-16,2 0-18 0,-2 0-10 0,0 0-5 15,0 0-8-15,2 0 1 0,4 0-5 16,1 0 0-16,1 0-2 0,-8 0 0 16,6 0-1-16,2 0-2 0,-1 0-2 0,-6-4 3 15,6 4 0-15,-1 0 1 0,2 0-6 16,-2-3 2-16,2 3-3 0,-1-4 0 16,-1 4-4-16,2-4 0 0,-2 4-1 0,2-3-5 15,-1 3-2-15,0-4-4 0,0 4 2 16,-7-4-1-16,8 4-2 0,-2-3 0 15,1 3-3-15,1-4 2 0,-2 4-2 0,2-4 2 16,-2 1-5-16,2-1-1 0,5 4 5 16,-6-4-2-16,0 1-2 0,1-1-2 0,-2 0 0 15,1 4 3-15,0-4-2 0,0 1 3 0,-7 3-1 16,8-3 1-16,-8 3-3 0,-6 0 0 16,7-5-1-16,-1 5 3 0,1 0 0 15,-7 0-2-15,6 0-1 0,1-3 3 0,-7 3-2 16,6 0 3-16,-6 0-3 0,7 0-1 15,-7 0 0-15,7 0-6 0,-7-4-17 0,6 4-19 16,-6 0-20-16,0 0-33 0,6 0-47 16,-6 0-78-16,0-4-109 0,7 4-87 0,-7 0 44 15,0-3-6-15,0 3-11 0,0 0 39 16,0-4 34-16,0 4 28 16,-7 0 54-16,7-4 14 0,0 4 48 0,0-3 28 0</inkml:trace>
  <inkml:trace contextRef="#ctx0" brushRef="#br0" timeOffset="40953.5271">21303 9107 316 0,'-6'-15'257'0,"6"5"85"0,-7 2 4 16,-6-3 27-16,7 4 30 0,-8 3-3 16,8 4-9-16,-7 0-40 0,0 8-74 15,-6 3-69-15,5 0-54 0,-6 7-36 0,8 0-28 16,-8 8-20-16,7-1-17 0,0 1-11 0,0 3-7 15,7 1-11-15,-1-1-5 0,1-4-4 16,6 1-5-16,0 0-4 0,0-4 1 0,6 0-10 16,1 0-14-16,-1-4-28 0,0 1-37 15,8-5-58-15,-8 1-122 0,7-4-207 16,7 3-103-16,-8-6-82 0,2 3-49 0,6-8 40 16,-1 1 269-16</inkml:trace>
  <inkml:trace contextRef="#ctx0" brushRef="#br0" timeOffset="41168.2899">21589 9181 33 0,'13'-8'204'0,"1"0"106"0,-2 5 82 16,2 3 33-16,5 0 59 0,-6 7-16 15,6 0-66-15,-5 5-28 0,5 2-82 0,1 1-76 16,0 0-64-16,6 3-49 0,-7 0-33 15,7 4-23-15,0-4-15 0,7 5-14 0,-7-5-26 16,6 4-39-16,1-7-70 0,-7 3-122 16,0-7-172-16,-1-4-60 0,-5 0-38 0,0 1-39 15,-1-5-7-15,-5-3 48 0,-8 0 154 16</inkml:trace>
  <inkml:trace contextRef="#ctx0" brushRef="#br0" timeOffset="41349.9511">22104 9192 120 0,'-6'-16'262'16,"-8"5"141"-16,8 4 57 0,-8 0 58 0,2 7-3 16,-1 4-61-16,-7 3-34 0,0 4-90 0,2 4-84 15,-9 3-63-15,1 8-53 0,-6-1-40 16,-7 1-28-16,6 4-21 0,1-1-16 0,-1-4-28 16,7 1-43-16,6-8-73 0,0 0-199 15,8-7-334-15,-1-3-75 0,6-5-127 16,0-3 91-16,7 0 307 0</inkml:trace>
  <inkml:trace contextRef="#ctx0" brushRef="#br0" timeOffset="41535.6427">22149 9169 14 0,'39'-4'168'0,"-5"1"82"0,5-1 34 15,-7 4 47-15,7 0 22 16,-7 0 67-16,1 0 24 0,-1 0-45 0,8 0-13 15,-7 0-89-15,-1 0-94 0,-6 0-71 0,7 0-48 16,-1 0-26-16,1 0-45 0,-1 0-75 16,1 4-142-16,-1-4-211 0,-5-4-88 0,-1 4-92 15,-1 0-63-15,1-3 31 16,-6-1 204-16</inkml:trace>
  <inkml:trace contextRef="#ctx0" brushRef="#br0" timeOffset="41802.7879">22879 8872 46 0,'-20'-11'325'0,"8"4"168"0,5 0 14 16,-6 3-5-16,0 4-38 0,0 0-41 16,6 8-21-16,-5-1-70 0,5 7-68 0,-6 5-48 15,6 3-40-15,-6 4-37 0,6 6-31 16,-5 1-35-16,6 4-24 0,-2 0-17 15,2 3-10-15,0-3-10 0,-1 3-21 0,7-7-42 16,0 0-46-16,0-4-55 0,7-3-97 16,-7-8-194-16,6 1-193 0,0-5-36 0,2-3-53 15,-2-3 33-15,0-5 225 0</inkml:trace>
  <inkml:trace contextRef="#ctx0" brushRef="#br0" timeOffset="42006.9189">23114 8825 261 0,'13'-4'520'15,"-1"4"190"-15,-5 8-60 0,6-5-137 0,-7 8-54 16,1 4-111-16,0 3-94 0,-1 0-59 16,1 5-45-16,-1 2-28 0,0 4-28 15,1 1-31-15,-7-1-20 0,0 4-13 0,0 0-12 16,0-4-34-16,0 4-34 0,0 1-52 0,-7-5-76 15,1-4-172-15,6 1-228 0,-6-8-43 16,-1 5-97-16,1-9-44 0,-1 1 233 16,7-4 194-16</inkml:trace>
  <inkml:trace contextRef="#ctx0" brushRef="#br0" timeOffset="42701.1216">23745 8763 151 0,'7'4'341'0,"-1"-1"175"15,1 5 32-15,6-5-23 0,-7 8-93 0,8 0-23 16,-2 4-61-16,2-1-67 0,-2 5-57 16,1 2-45-16,1 1-31 0,-2 4-27 0,2 4-25 15,-2-1-22-15,-5 0-17 0,0 1-14 16,-1-1-10-16,1 4-9 0,-7-4-5 0,0 0-4 15,-7-3-5-15,-6 0-7 0,0-1-4 16,-7 1-7-16,1-4-11 0,-7 3-9 0,0-2-14 16,6-5-20-16,-6 4-24 0,1-7-31 15,5 3-53-15,0-7-130 0,7 0-202 0,-7 0-82 16,8-8-78-16,5 1-48 0,0-4 55 0,1-4 273 16</inkml:trace>
  <inkml:trace contextRef="#ctx0" brushRef="#br0" timeOffset="43068.5506">24071 8407 123 0,'13'-3'306'0,"-1"-1"89"0,2 4-35 16,5-4-47-16,-5 4-8 0,5 0-4 0,-6 4 23 15,7 0 23-15,-1-1 3 0,1 1-60 16,6 0-60-16,-7 3-58 0,-5 0-39 16,4 1-28-16,-4 2-16 0,-1 6-14 15,0-2-5-15,-6 1-9 0,-1 3-4 0,0 4-6 16,-6 0-2-16,-6 0 3 0,0 0 2 16,-1 4-1-16,0-4-1 0,1 3-8 0,-1-7 5 15,1 1 4-15,0-1 5 0,6 1 7 16,-8-8 7-16,8 3-1 0,0-3-11 0,0-4-10 15,8 1-7-15,-2-1-15 0,0-3-5 16,7-1-6-16,7 1-4 0,0 0-19 0,6-1-43 16,6 1-47-16,1-4-63 0,6 4-58 15,6-4-47-15,-5 0-152 0,-2 3-297 0,1 1-115 16,-6 0-56-16,-7-4 56 0,0 3 346 16</inkml:trace>
  <inkml:trace contextRef="#ctx0" brushRef="#br0" timeOffset="43839.0632">24546 9129 23 0,'0'0'132'16,"0"0"54"-16,0 0 38 0,0 0 60 15,0 0 55-15,0 0 77 0,0 0 78 0,7 0-45 16,-7 0 13-16,6 0-82 0,1 0-94 15,6-4-72-15,-1 4-50 0,2 0-32 0,6 0-24 16,-1 0-24-16,7 0-16 0,-6 0-19 16,12 0-11-16,-5 0-12 0,-2 0-7 0,1 0-7 15,7-3-3-15,-14 3-6 0,8 0-2 16,-1-4-16-16,-7 4-46 0,7 0-69 0,-6-4-95 16,-8 4-188-16,8-3-260 0,-7 3-33 15,1-4-82-15,-8 4 27 0,6-4 305 16</inkml:trace>
  <inkml:trace contextRef="#ctx0" brushRef="#br0" timeOffset="44236.2966">25321 8865 54 0,'6'-4'294'0,"8"1"115"15,-8-1-13-15,7 1-59 0,1 3-35 16,-2 0-26-16,8 0-2 0,-7 0 18 16,7 3 64-16,-1 4-46 0,0-3-65 15,1 3-65-15,0 4-51 0,-7 0-41 0,-1 1-23 16,2 2-17-16,-8 5-14 0,1-1-6 0,-7 0-5 16,0 4-2-16,-7 4-6 0,-5 0 1 15,-2-1 2-15,-5 1 7 0,6-1 4 0,-7 1 2 16,1-1 6-16,-1 1 0 0,7-4 7 15,-7 4 8-15,8-8 5 0,-2 0 5 16,8 1-1-16,-7-5-4 0,13 1-3 0,-7-4 1 16,7 0 0-16,-6 0-6 0,6-3-10 15,6-1-6-15,-6 0-12 0,7 0-4 16,0 1-1-16,5-5-4 0,-5 5-15 0,12-5-31 16,1 1-40-16,-1 0-32 0,7-4-14 15,7 0-72-15,-1 0-120 0,8 0-224 16,-1-4-195-16,0 0-35 0,0 1-53 0,-6-5 122 15,0 5 306-15</inkml:trace>
  <inkml:trace contextRef="#ctx0" brushRef="#br0" timeOffset="44535.842">26161 8997 187 0,'0'0'335'15,"0"0"141"-15,0 0-1 0,0 0 16 16,0 4-25-16,-6-4-6 0,6 7-46 16,-7 0-68-16,7 1-66 0,-6 3-55 0,0 4-43 15,-1-1-45-15,-6 5-38 0,7-1-26 16,-1 4-25-16,7 0-16 0,-7-1-13 0,7 2-5 15,0-1-9-15,0 0-24 0,7-4-49 16,0 4-66-16,5-4-47 0,2-3-77 16,5-1-260-16,1 1-237 0,-8-4-93 0,8 0 0 15,0 0 258-15,-1-7 236 0</inkml:trace>
  <inkml:trace contextRef="#ctx0" brushRef="#br0" timeOffset="44801.1134">26631 8971 85 0,'6'-3'373'0,"-6"3"205"0,6 0 57 0,1 3-68 15,0 1-110-15,-1 3-54 0,7 4-85 16,0 4-60-16,0 0-47 0,0 3-31 0,7 4-32 15,-7-3-35-15,6 2-32 0,1 1-30 16,-7 0-15-16,13 4-11 0,-14-4-12 16,8 0-33-16,0 0-42 0,-7-4-49 0,0 1-62 15,0-5-131-15,0-3-197 0,-6-4-100 0,-1 4-61 16,0-7-19-16,1 0 12 0,-7 0 261 16</inkml:trace>
  <inkml:trace contextRef="#ctx0" brushRef="#br0" timeOffset="45005.517">26943 9155 151 0,'-6'-8'357'0,"-1"1"201"0,-6 3 67 0,7 1-52 15,-8 3-83-15,1 3-44 0,-6 5-84 16,0-1-71-16,-1 4-50 0,0 3-41 16,-5 2-39-16,-8 2-38 0,0 4-39 0,0-4-30 15,1 4-20-15,-7 0-12 0,6-3-26 0,7-1-50 16,0-4-65-16,7 1-63 0,-1-4-99 15,7-4-229-15,6-3-209 0,7 0-66 16,0-1-47-16,0-6 171 0,7 3 287 0</inkml:trace>
  <inkml:trace contextRef="#ctx0" brushRef="#br0" timeOffset="45199.1087">26943 9129 68 0,'19'-4'236'0,"1"4"78"15,0 0 31-15,-1-3-15 0,1 3 41 0,0 3 57 0,6-3-2 16,-7 0 12-16,7 0-81 16,0 4-105-16,0-4-83 0,7 4-59 0,-7-4-39 0,7 3-28 15,-1 1-21-15,1 0-31 0,-1-1-42 16,1 1-78-16,-7 3-141 0,0-3-182 0,-7-4-24 16,1 3-73-16,-1 1-26 0,1-4-9 15,-7 4 114-15</inkml:trace>
  <inkml:trace contextRef="#ctx0" brushRef="#br0" timeOffset="45468.1951">27607 8928 18 0,'0'-4'308'15,"-6"4"166"-15,-7 4 16 0,13-1-2 0,-6 1-51 16,-2 3-58-16,2 4 21 0,0 0-55 0,-1 4-70 15,7 3-56-15,-6 0-53 0,-1 1-43 16,1-1-34-16,-1 1-31 0,1-1-16 0,6 4-15 16,-7-4-10-16,0 0-12 0,1 0-22 15,6 1-34-15,-6-4-35 0,6-1-54 0,0 1-123 16,-7-4-183-16,7 0-104 0,0-4-39 16,0 4-36-16,0-3-15 0,7-5 134 15</inkml:trace>
  <inkml:trace contextRef="#ctx0" brushRef="#br0" timeOffset="45831.3741">27816 8993 61 0,'0'0'159'0,"6"-3"84"0,-6 3 8 0,7 0 17 0,-7 0 6 0,0 3 56 16,0-3 76-16,6 4 30 0,-6 0-5 15,0-1-55-15,7 1-88 0,-7 3-75 0,0 4-56 16,0 1-41-16,6 2-32 0,-6 1-19 15,0 0-13-15,0 3-17 0,0-4-7 0,0 5-11 16,-6-5-5-16,6 1 0 0,0 4-6 16,0-5-4-16,-7 1-7 0,7-4-15 0,-6 3-19 15,6-3-22-15,0-3-23 0,-7 3-32 16,7-4-64-16,0 4-91 0,0-8-99 0,-6 5-37 16,6-5-28-16,0 1-58 0,0 0 13 15,0-1-18-15,0-3 51 0</inkml:trace>
  <inkml:trace contextRef="#ctx0" brushRef="#br0" timeOffset="46236.3253">28298 9012 158 0,'0'-4'256'16,"6"0"61"-16,-6 4-17 0,6-3-43 0,-6 3-10 15,7 0 32-15,0 3 44 0,-1 1 43 0,1 3 23 16,6 1-40-16,-6-1-84 0,5 8-75 15,-6 0-54-15,2-1-46 0,-2 4-25 16,0 4-14-16,1 0-13 0,-7 0-4 0,0 1-6 16,0-2-6-16,-7-2-4 0,1 3-4 15,0-4-4-15,-8 0-4 0,2 0-2 0,-2 1-2 16,-5-1 1-16,-1-3-7 0,0 0-13 16,-5-1-35-16,5-3-50 0,0 0-100 0,1-4-201 15,-1 1-186-15,8-1-84 0,-2-3-56 16,2-1 21-16,-2-3 299 0</inkml:trace>
  <inkml:trace contextRef="#ctx0" brushRef="#br0" timeOffset="46530.8739">28813 9286 132 0,'6'0'362'0,"0"0"165"16,1-3-4-16,6 3-43 0,0-4-66 16,7 4-27-16,-1-3-29 0,0 3-72 0,1-4-69 15,6 4-65-15,0-4-47 0,6 1-38 16,-5 3-27-16,-1-4-12 0,6 4-9 15,-6 4-23-15,7-4-35 0,-7 3-51 0,7 1-87 16,-13-4-151-16,5 4-164 0,-5-1-12 16,6 1-74-16,-14-4-7 0,8 3 2 0,-7-3 192 15</inkml:trace>
  <inkml:trace contextRef="#ctx0" brushRef="#br0" timeOffset="46777.6732">29326 9041 43 0,'-12'-3'281'0,"6"3"136"0,-8 3 35 15,8 1 6-15,-7 3-9 0,-1 4-39 16,8 0-2-16,-6 4-50 0,4-1-73 0,2 5-70 16,0-5-59-16,-8 5-45 0,8-1-37 15,-1-3-27-15,1-1-15 0,6 1-14 0,-6 0-20 16,6-1-30-16,-7-3-51 0,7 0-84 15,0 0-179-15,0-4-231 0,0 4-55 16,7-3-84-16,-7 0-16 0,6-5 244 0</inkml:trace>
  <inkml:trace contextRef="#ctx0" brushRef="#br0" timeOffset="47066.1644">29750 9056 157 0,'13'4'301'0,"-6"3"135"0,-1 0 16 15,1 1 40-15,-1-1-10 0,0 4-35 16,-6 0-18-16,7 3-72 0,0 1-81 0,-7 0-67 15,0-1-53-15,0 1-40 0,0 3-28 0,0 1-20 16,0-5-22-16,0 5-14 0,0 3-12 16,0-4-7-16,0 1-25 0,-7 2-32 15,7-2-45-15,-7 3-45 0,1-4-63 0,0 4-148 16,-1 0-229-16,-6-4-58 0,6 1-90 16,-5-5-49-16,5 1 239 0,-6-1 198 0</inkml:trace>
  <inkml:trace contextRef="#ctx0" brushRef="#br0" timeOffset="49133.6453">21030 9862 67 0,'-7'0'93'0,"7"0"16"16,-7 0 15-16,7 0 2 0,0-4 0 15,-6 4 28-15,6 0 21 0,0 0 4 0,-7 0-3 16,7 0-6-16,0 0 14 0,0-4 5 0,0 4 3 16,-6 0 15-16,6 0 15 0,0 0 22 15,0 0 29-15,0-3-43 0,0 3-49 0,0 0-41 16,6 0-29-16,-6 0-18 0,7 0-14 15,-7 0-10-15,6 0-6 0,8 0-5 16,4 0-2-16,-4 0-2 0,12 0-4 0,0-4-1 16,7 4-4-16,-1-4-6 0,14 4-2 15,0-3-6-15,-1-1-4 0,7 4-2 0,7 0-4 16,-8-4-6-16,8 4-2 0,6-3-1 16,-6 3 0-16,6-4 0 0,1 4 3 15,-1 0-5-15,0-4 2 0,-6 4 6 0,6-3 9 16,0 3 11-16,0-4 4 0,0 1-2 15,6-1 1-15,-5 4-2 0,5-4 4 0,7 1-5 16,0-1 1-16,7 4-6 0,0-4-5 16,6 1-2-16,7 3-4 0,0 0-1 0,5 0-4 15,-5 3 1-15,7-3-5 0,-8 4 2 16,7-4 3-16,-6 4 5 0,6-4-3 0,-6 3-3 16,6-3 3-16,1 0-4 15,-2 4 0-15,-5-4 2 0,7 0 1 0,-1 0 4 16,-1 4-2-16,-4-8-4 0,5 8 3 15,-7-4-1-15,1 0 5 0,0 0 0 0,0 3-2 16,-1 1-2-16,1-1-3 0,-1 5-5 16,1-1-8-16,0-3-2 0,0 3 4 0,-7 4 3 15,0-7-6-15,1 7-2 0,-1-4 7 16,0 0-6-16,-7 0-1 0,7 1 2 16,-6 3-2-16,0-3 0 0,-7-1-4 0,0 4 2 15,-6-4 4-15,0 4-5 0,5-4 1 0,-5 1 1 16,0 3 3-16,6 0 1 0,-6-4-3 15,6 4-1-15,-7-4 0 0,1 5 0 16,6-2 0-16,-6-2 0 0,6-1 0 0,0 4-3 16,0-4 5-16,7 1-1 0,0 3 3 15,0-4 4-15,-1 4-6 0,1-4-4 0,-7 4 1 16,0 0-2-16,-7 0 2 0,2 0 1 16,-2 4-4-16,-6-4 6 0,-6 0-1 15,-1 0 2-15,1-4-2 0,-7 4 3 0,-13-4-3 16,0 1-1-16,0-5 0 0,-7 1 0 0,1 0-3 15,-7 3 2-15,7-7 4 0,-14 4 2 16,8-4-3-16,-7 3 1 0,-2-3-2 16,2 0-3-16,-1 0-3 0,1 0 7 0,0 0-1 15,-7 0-1-15,7 0 0 0,-8 0-4 16,2-3 3-16,5 3 1 0,-6 0-3 0,0 0 5 16,-1 0-2-16,2 0 0 0,-1 0-10 15,0-4-13-15,-6 4-11 0,5 0-21 16,-4 0-19-16,4 0-31 0,-6 0-34 0,1-4-50 15,-7 4-43-15,7 0-94 0,-1 0-230 16,1-3-255-16,-7 3-32 0,0-4-32 0,0 0 237 16,-7 1 252-16</inkml:trace>
  <inkml:trace contextRef="#ctx0" brushRef="#br0" timeOffset="49868.6165">23204 10287 73 0,'7'-8'229'0,"-7"1"83"0,7 3 58 0,-7 1 14 0,6 3 70 16,0 0 15-16,2 3-45 0,4 5-21 15,-5 3-77-15,6 0-73 0,6 3-62 16,-5 9-42-16,11-2-31 0,-5 5-30 0,6 7-21 16,0 0-13-16,7 4-18 0,-1-1-8 15,1 4-7-15,-1-3-6 0,-6 0-7 0,7-8-4 16,-7 0 1-16,0 1-1 0,0-9-18 16,-7 2-37-16,1-5-32 0,-1 0-60 0,-5-7-96 15,-1 0-174-15,6-3-166 0,-12-5-1 16,5 1-43-16,-4-4 11 0,4-4 76 15,-5 1 176-15</inkml:trace>
  <inkml:trace contextRef="#ctx0" brushRef="#br0" timeOffset="50058.7">23758 10382 291 0,'-6'-15'268'0,"-7"8"112"15,-1 0 14-15,2 3 41 0,-1 4 7 16,-1 4-28-16,-5 3 9 0,0 8-82 0,-8-1-86 15,1 5-71-15,-6 6-54 0,-7 8-38 16,0 0-30-16,-7 11-17 0,1-4-16 0,-1 5-11 16,1-5-7-16,-1-4-8 0,13 1-23 15,1-8-45-15,5-7-88 0,8-3-186 16,6-5-262-16,7-3-67 0,6-4-127 0,0-3 32 16,0-4 317-16</inkml:trace>
  <inkml:trace contextRef="#ctx0" brushRef="#br0" timeOffset="50319.7657">24039 10433 61 0,'45'-4'301'0,"-6"4"159"16,-7 0 38-16,1 0 42 0,-1 4-40 15,-6-4-42-15,7 7-44 0,-7-3-95 0,7 0-85 16,-7-1-68-16,6 1-48 0,1 0-37 15,-1-4-24-15,1 3-22 0,7 1-13 16,-2-4-7-16,-5 0-15 0,6 0-21 0,-7 4-24 16,1-4-34-16,-1 0-45 0,-5 0-97 15,-1 0-105-15,-6 0-119 0,-1 0 17 0,-6 0-48 16,0 0-21-16,-7 0 25 0,1 0 26 16,-7 0 77-16</inkml:trace>
  <inkml:trace contextRef="#ctx0" brushRef="#br0" timeOffset="50531.5488">24650 10349 230 0,'-13'-7'188'0,"7"3"67"0,0 1 58 0,-1-2 15 0,0 5 66 0,1 0 58 16,6 5-28-16,-6-2 29 16,6 1-78-16,-8 3-85 0,2 0-70 0,6 4-54 15,-6 4-36-15,-1 3-30 0,1 1-25 16,6 6-18-16,-7 1-16 0,1 0-14 15,-1 3-10-15,7-4-4 0,-6 5-5 0,6-5-17 16,-6-2-29-16,6 2-38 0,0-3-48 16,0-4-83-16,0 1-190 0,0-1-237 0,6-4-24 15,-6 2-83-15,0-6-4 0,6-2 255 16</inkml:trace>
  <inkml:trace contextRef="#ctx0" brushRef="#br0" timeOffset="50865.8107">25491 10349 112 0,'13'-7'415'0,"0"3"207"0,-7 1 32 16,1-2-100-16,-1 2-44 0,0 3-46 15,2 3-77-15,-8 2-64 0,6 2-47 16,-6 0-42-16,0 8-35 0,0-1-20 0,0 5-32 16,0 6-38-16,-6 8-33 0,6 4-24 15,-8 3-18-15,2 4-16 0,0 4-5 0,-1-1-6 16,1 1-37-16,-1 0-60 0,1-4-60 0,-1-4-68 16,7 0-34-16,-6-7-112 0,6 0-248 15,0-4-183-15,-7-3-48 0,7-4-25 0,-7-3 284 16,1-1 224-16</inkml:trace>
  <inkml:trace contextRef="#ctx0" brushRef="#br0" timeOffset="51595.1657">23394 12075 247 0,'0'3'193'0,"0"-3"78"0,0 0 63 0,6 4 17 15,-6-4 66-15,0 4 24 0,7-1-51 0,-7-3 4 16,6 4-71-16,0 0-71 0,1-1-48 16,0 1-40-16,5-1-32 0,2 5-26 15,-1-5-23-15,6 1-21 0,0 3-20 0,8-3-15 16,-1 0-10-16,6 3-3 0,-6-3-4 16,7 3-28-16,-1 0-60 0,7-3-68 0,-6 3-151 15,-1-3-279-15,-5 4-123 0,-1-5-55 16,0 0 15-16,-6 2 141 0,-8 2 252 0</inkml:trace>
  <inkml:trace contextRef="#ctx0" brushRef="#br0" timeOffset="51835.5277">23530 12371 352 0,'-12'8'350'0,"-2"-5"159"0,1 1 106 0,7 3-57 16,-1-3-20-16,1-4-57 0,-1 4-97 15,7-1-83-15,0 1-59 0,0-4-52 16,7 0-42-16,-1 3-24 0,1-3-23 0,6 4-27 16,-1-4-20-16,2 0-19 0,12 0-13 15,0 0-5-15,7 0-21 0,-1 0-54 0,7 0-62 16,0 0-42-16,0 0-57 0,1 4-129 16,-2-4-264-16,1 0-160 0,-6 0-62 0,-7 3 3 15,0-3 258-15,-6 4 222 0</inkml:trace>
  <inkml:trace contextRef="#ctx0" brushRef="#br0" timeOffset="52569.5109">25484 12148 19 0,'-13'-15'184'0,"7"-3"114"15,-8 3 65-15,8 4 11 0,-7 0 40 16,0 0 47-16,6 8-22 0,-5-5 24 16,-2 8-65-16,8 0-90 0,-7 8-67 0,-7-1-49 15,8 8-37-15,-8 3-26 0,0 11-19 0,1 0-17 16,5 8-17-16,-4 0-11 0,10 3-7 15,-4-4-12-15,5 5-11 0,1-4-13 0,6-5-5 16,0-2-8-16,6-1-6 0,1-3-28 16,5-4-47-16,2 0-42 0,-2-8-52 15,8 1-85-15,0-4-181 0,-1-4-259 0,1-3-14 16,6-1-49-16,-7-3 9 0,7-3 207 16</inkml:trace>
  <inkml:trace contextRef="#ctx0" brushRef="#br0" timeOffset="52782.386">25699 12129 357 0,'13'-11'326'0,"0"4"168"0,-6 3 119 0,6 4-53 0,-1 4-45 0,2 3-71 16,-1 8-98-16,0 0-79 0,6 7-69 15,-5-1-52-15,5 5-38 0,7 4-32 0,0-1-25 16,0 4-12-16,0 0-18 0,7 0-9 15,-1-4-8-15,1 4-32 0,-7-7-45 0,7 0-50 16,-7-4-70-16,-1-4-147 16,1-4-186-16,-12-3-46 0,5 0-22 0,-12-3 0 15,6-5-3-15,-13-3 106 0</inkml:trace>
  <inkml:trace contextRef="#ctx0" brushRef="#br0" timeOffset="52978.3974">26181 12188 105 0,'-6'-18'304'16,"-1"3"181"-16,-6 0 82 0,6 8 47 0,-5 3-100 16,-2 1-8-16,-5 6-98 0,6 1-94 15,-14 7-75-15,9 0-58 0,-9 7-49 0,-5 0-40 16,-1 8-26-16,-6 0-23 0,-7 3-18 16,8 0-25-16,-2 1-54 0,7-4-65 0,1-4-107 15,13-4-223-15,-1 0-268 0,7-7-72 16,6-4-108-16,1-3 225 0,12 0 274 15</inkml:trace>
  <inkml:trace contextRef="#ctx0" brushRef="#br0" timeOffset="53164.539">26187 12221 62 0,'33'-4'314'0,"7"-3"184"15,-8 4 70-15,1-1 24 0,5 0-104 16,-5 1-26-16,6-2-103 0,-7 5-106 0,8-3-86 15,-8 0-55-15,7 3-40 0,-6-5-32 16,-1 5-24-16,1 0-48 0,-1 0-80 16,-5 0-168-16,-1 0-229 0,0 5-30 0,-7-5-91 15,1 0-14-15,-8 3 22 0,2-3 256 16</inkml:trace>
  <inkml:trace contextRef="#ctx0" brushRef="#br0" timeOffset="53438.3082">26838 11972 402 0,'-12'-7'330'0,"5"3"114"0,1 0 43 16,-1 4 18-16,1 4-69 0,6 0 9 15,-7 3-81-15,1 4-78 0,0 0-62 0,-2 3-51 16,8 5-40-16,-6 3-33 0,0 0-29 15,-1 7-21-15,1-3-12 0,-1 7-14 16,7-1-11-16,-6-2-4 0,-1 3-6 0,7-4-23 16,-6 0-30-16,-1-3-35 0,7 0-48 15,0-4-82-15,0-4-169 0,-7-3-202 0,7-1 3 16,0 1-75-16,7-8-30 0,-7 4 105 16,0-7 242-16</inkml:trace>
  <inkml:trace contextRef="#ctx0" brushRef="#br0" timeOffset="53732.8083">27106 12001 88 0,'6'-7'279'0,"8"3"124"0,-8 1 19 16,-6-1 7-16,6 4 23 0,1 0-18 15,-7 4 14-15,7-1-56 0,-7 4-70 0,6 1-64 16,-6 6-55-16,0 1-43 0,0 7-34 16,0 4-28-16,-6 7-20 0,6 3-20 0,-7 1-12 15,0 7-4-15,1-4-4 0,6 4-6 16,-6-7-8-16,-1 0-10 0,7-5-2 0,-7 1-15 16,7-7-34-16,0-4-26 15,-6-3-38-15,6-1-40 0,0-4-55 0,0-3-106 16,0-3-207-16,0-1-149 0,0-3-35 15,6-1-44-15,-6-3 41 0,0 0 284 0</inkml:trace>
  <inkml:trace contextRef="#ctx0" brushRef="#br0" timeOffset="54076.0048">27582 11968 208 0,'12'8'451'15,"1"-1"130"-15,7 4-10 0,-8-4-103 0,2 4-87 16,6 4-9-16,-1-4-66 0,1 4-60 16,-8-1-47-16,8 1-31 0,-1 0-29 15,-5-1-24-15,-2 1-26 0,2 3-24 0,-1 0-17 16,-7 0-13-16,7 1-11 0,-6 3-2 15,-1-4-6-15,0 4-6 0,-6 0-2 0,8-4 1 16,-16 4-4-16,2 1-3 0,0-5 4 16,-1 4-2-16,-6-4-4 0,-6 4-6 15,-1-4-6-15,0 1-22 0,-5-1-36 0,5-3-73 16,0 0-183-16,1-4-334 0,6-1-137 16,0-2-142-16,-1-1 186 0,8 0 284 15</inkml:trace>
  <inkml:trace contextRef="#ctx0" brushRef="#br0" timeOffset="54536.1016">28233 12258 17 0,'0'0'316'0,"-6"0"211"15,-2 0 72-15,8 0 2 0,0 0-106 16,0 0 6-16,0 0-86 0,8 0-79 16,-2 0-61-16,6 0-53 0,2-4-42 0,5 4-29 15,1 0-28-15,6-4-15 0,-7 4-22 16,7 0-28-16,0 0-15 0,1-3-19 0,-1 3-6 15,-7 0-5-15,7 0-16 0,-6 0-45 16,-1 0-58-16,-6 0-54 16,7 0-61-16,-7 0-101 0,-1 0-220 0,2 0-213 15,-8 0-52-15,7 0-55 0,-6 0 199 0,0-4 277 16</inkml:trace>
  <inkml:trace contextRef="#ctx0" brushRef="#br0" timeOffset="55004.7625">28805 12038 186 0,'0'-4'457'0,"8"0"182"0,-8 4 12 0,12-3-129 0,-5-1-39 0,6 0-74 0,0 1-76 16,-1 3-62-16,8-4-39 15,6 4-35-15,-6 0-24 0,-1 4-31 0,7-4-9 16,1 7-19-16,-7-3-23 0,5 7-24 0,-5-4-7 16,0 8-14-16,-8 0-11 15,1-1-3-15,0 4-8 0,-13 1-10 0,7 6-2 16,-14 1-1-16,-6 0-1 0,0 3-7 16,-7 4-2-16,-12-4 13 0,-1 5 14 0,1-2 4 15,-1-2 9-15,1-1 0 0,6 0-8 0,-1-3 1 16,8-8 12-16,6 4 19 0,0-7 13 15,7-1 5-15,0 1-3 0,6-8-6 16,6 4-9-16,0-3-14 0,1-1-11 0,12-3-9 16,-6-1-11-16,7 1-6 0,6-4-7 15,0 0 3-15,7 0-7 0,-1 0 1 0,7-4-3 16,0 1 0-16,0-1-1 0,1 0-3 0,-2 1-8 16,1-1-23-16,1 0-31 0,-7 1-33 15,-8 3-24-15,-5-4-26 0,0 0-34 16,-2 4-36-16,-4-3-42 0,-1 3-22 0,-7-4-52 15,1 4-157-15,0 0-211 0,-7-4 16 16,6 4-19-16,0 0 36 0,-6 0 80 0,0-3 217 16</inkml:trace>
  <inkml:trace contextRef="#ctx0" brushRef="#br0" timeOffset="55502.854">29985 12199 299 0,'6'-8'264'0,"-6"2"106"0,0-2 26 15,0 1 74-15,7-1 33 0,-7 5-6 16,6-1-22-16,0 0-90 0,1 1-84 0,6-1-64 16,1 0-57-16,-2 1-40 0,8 3-38 15,-1-4-28-15,7 4-22 0,0 0-19 0,7 4-13 16,6-1-3-16,-7 1-7 0,1 0-7 16,7 3-12-16,-8 0-26 0,7 1-27 0,-13-5-38 15,0 4-57-15,-1 1-68 0,-5 0-125 16,-6-1-188-16,-1-3-81 0,-1-1-50 15,-4 1-18-15,-2-4 31 0,-6 0 254 0</inkml:trace>
  <inkml:trace contextRef="#ctx0" brushRef="#br0" timeOffset="55702.8486">30434 12034 216 0,'-13'-4'410'0,"-1"1"206"0,8 3 70 16,-6 0-129-16,5 3-25 0,-6 5-91 0,6-1-78 15,-6 4-61-15,6 4-49 0,-5 3-51 16,-2 0-38-16,8 8-26 0,-7 0-32 16,0 0-34-16,6 3-24 0,-5 4-19 0,6-4-33 15,-8 0-44-15,8 1-55 0,-1-1-47 16,0-3-28-16,1-5-47 0,6 1-122 0,-7 0-200 16,1-3-116-16,6-1-1 0,-6-7-5 15,6 4-8-15,-7-4 218 0</inkml:trace>
  <inkml:trace contextRef="#ctx0" brushRef="#br0" timeOffset="56877.9741">31040 12466 96 0,'6'-7'113'16,"-6"0"47"-16,0-1 4 0,6 5-4 0,2-5 36 16,-8 5 17-16,6-5 13 0,0 5 36 15,1-1 34-15,6 0 20 0,-7 1 6 0,1-1 24 16,5 1-23-16,2 3-55 0,-8 0-51 15,7 0-40-15,-6 3-27 0,6 1-18 0,0 3-16 16,-6 4-6-16,5 0-6 0,-5 7-5 16,0 1-7-16,-1-1-9 0,0 8 6 0,1 3-3 15,-7-3-8-15,6 6-8 0,-6 2-16 16,7-5-13-16,-7 4-11 0,7 0-10 0,-1 0-10 16,0-4-4-16,8 1-7 0,-2-1-22 15,8-4-62-15,-7 1-63 0,13-7-39 16,-6-1-31-16,5-4-67 0,1-3-143 15,-6-3-185-15,7-5 5 0,-8-3-14 16,0-3 29-16,-5-5 26 0,-1-3 126 0</inkml:trace>
  <inkml:trace contextRef="#ctx0" brushRef="#br0" timeOffset="57088.3203">31587 12763 230 0,'0'-22'256'0,"0"4"138"16,-7-4 44-16,0 7 54 0,1 1-9 0,-6-1-26 15,4 4-19-15,-4 4-87 0,-1 0-77 16,-1 3-56-16,-5 0-45 0,0 4-30 15,-1 0-25-15,-7 4-23 0,-5 3-15 16,-1 0-22-16,1 4-14 0,-7 4-17 0,-7 0-7 16,7 3-3-16,-6-4-8 0,5 5-13 15,2-1-31-15,-1-3-40 0,13 0-59 0,-1-4-85 16,8-4-206-16,6 0-330 0,6 1-37 16,1-5-116-16,6-3 183 0,0 0 300 0</inkml:trace>
  <inkml:trace contextRef="#ctx0" brushRef="#br0" timeOffset="57303.7634">31665 12701 56 0,'32'-4'346'0,"1"4"183"0,-13 0 18 16,6 0-25-16,-7 4-58 0,7-4-11 15,-6 4-62-15,0-4-88 0,5 3-77 16,-5 1-62-16,6-4-51 0,0 3-38 0,0-3-28 15,0 4-21-15,0 0-15 0,6-4-20 16,-5 3-34-16,-1 5-49 0,0-5-88 0,0 1-136 16,-7 0-170-16,1 3-11 0,0-3-40 15,-8-1-28-15,-5 5-9 0,-1-4 76 0,1-1 199 16</inkml:trace>
  <inkml:trace contextRef="#ctx0" brushRef="#br0" timeOffset="57503.4114">32225 12701 354 0,'0'-11'304'0,"0"0"121"16,-7 4 24-16,1-1 29 15,6 5-12-15,-6-1 19 0,6 4-59 0,-7 0-87 0,0 0-71 16,1 4-57-16,-7 3-42 0,6 0-32 16,-6 4-28-16,1 4-27 0,-2-1-25 15,1 5-17-15,-6-1-14 0,6 4-10 16,-1 0-38-16,2 0-37 0,-2 0-49 0,2-4-56 15,5 4-116-15,1-7-249 0,6 4-226 16,-7-8-52-16,7 0-49 0,7-1 211 16,-7-2 272-16</inkml:trace>
  <inkml:trace contextRef="#ctx0" brushRef="#br0" timeOffset="57750.6976">32589 12694 154 0,'14'0'450'0,"-1"0"241"0,-7 0 13 0,0 3-149 16,2 1-32-16,-2 0-111 0,0-1-98 0,-6 4-69 16,6 1-38-16,-6 3-23 0,0 0-19 0,0 3-22 15,-6 5-8-15,0-1-24 0,0 4-30 16,-2 0-24-16,2 7-15 0,-7 5-21 0,0-5-8 16,6 4-15-16,-5 3-22 0,-2-3-37 15,2 0-40-15,-1-3-42 0,6-5-20 0,-6 1-35 16,7-4-95-16,-8 0-194 0,8-7-212 0,0-1-9 15,-8-6-35-15,1 3 0 0,1-8 297 16</inkml:trace>
  <inkml:trace contextRef="#ctx0" brushRef="#br0" timeOffset="58202.1274">30961 12056 21 0,'-6'-3'262'0,"6"-1"109"0,-7 0-1 15,7 0-65-15,0 1-15 0,7 3 4 16,-1-4 24-16,1 4 32 0,6 0 51 0,7 0-45 16,-1 4-73-16,7-4-60 0,7 3-48 15,-1 1-31-15,14 0-27 0,13 3-17 0,0 1-15 16,18 3-9-16,2 3-3 0,5 4-5 16,21 1-4-16,-8 6-2 0,1 1-2 0,-1 0 17 15,-12-1 26-15,0 5 21 0,-1-1-16 16,1 0-25-16,-7-3-29 0,6 3-20 15,-5-3-8-15,-8-1-8 0,2-3-6 0,-2 0-1 16,-12 1-4-16,-1-9-5 0,-5 1 3 0,-2-1-3 16,-5-3-2-16,-13-3 0 0,-1-1 0 0,-6 0 0 15,-7-3-27-15,1 0-25 0,-7-4-35 16,0 3-39-16,0-3-53 0,1 0-51 0,-8-3-75 16,0 3-322-16,1-4-318 0,-1 0-10 15,-6-3 31-15,0 0 368 0,-6-1 214 0</inkml:trace>
  <inkml:trace contextRef="#ctx0" brushRef="#br0" timeOffset="60853.3878">14607 6000 3 0,'-18'-3'15'15,"4"3"0"-15,-5 0-4 0,5-4-4 0,2 0-1 0,-8 1-2 16,7-1-2-16,0 0-1 0,-6 1 0 16,5-5-1-16,-5 5 2 0,6-5 9 0,-6 1 23 15,-1 4 11-15,-6-5 7 0,-1 1 2 16,9 3 10-16,-9-3-2 0,1 0-14 15,6 3-12-15,1-3-10 0,-1 3-5 16,1-3-4-16,0 3 1 0,5-4 2 0,-5 5 12 16,6-5 13-16,6 5 6 0,-5-1 5 15,-2-3-4-15,8 3-8 0,-1 0-4 0,1 1 3 16,-1-4 5-16,1 3 7 0,-1-3 8 16,1 3 11-16,0 0 17 0,-2 1 15 0,8-1 1 15,-6 0 6-15,6-3-7 0,-6 3-9 16,-1 1-8-16,7-1-11 0,-7 0-17 0,7 1-21 15,-6 3-12-15,6-4-8 0,0 0 6 0,-7 1 27 16,7 3 28-16,0-4 24 0,7 1 17 16,-1-1 4-16,1 4 15 0,6-4 58 15,7 4-1-15,6-3-28 0,7-2-34 0,12 2-29 16,7 3-27-16,13-3-13 0,13-2-13 16,7 2-4-16,20-4-6 0,-2-1-8 15,21-3-8-15,12 0-3 16,2-3-6-16,-2-5-4 0,1 5-5 0,0-4-1 15,6-1-1-15,-6 1 0 0,0 3 0 0,-7-3-3 16,-6 3-3-16,-1-3-4 0,-5 3 7 0,-8 4-4 16,-5-3 0-16,-1 3-1 0,-13-4 0 15,0 4-3-15,-6 0 2 0,-7 0 1 0,0 0 0 16,-13 0 0-16,0 0 0 0,-6-4 0 16,-7 1 3-16,0 3 1 0,-6-4-1 0,-7 1-2 15,0-2 2-15,-7 2 3 0,2-4 2 16,-9 3 0-16,7-3 0 0,-6-4 0 0,1 0-3 15,-1 0 0-15,0-4-4 0,-7 0 3 0,7-6-1 16,-6 2-2-16,0-2 2 0,-1-5-5 16,1-4 0-16,-8 5 1 0,8-8 1 15,-7 3 0-15,1-6-3 0,-8 3 2 16,6-4-5-16,-4 1-2 0,-8-4-2 16,6 3 1-16,-12-3 1 0,-2-1-2 0,2 1-5 0,-6 0-3 15,-2 3-2-15,-5 0 4 0,-7 1-1 16,0 3-1-16,-7 0-4 0,-6 4-2 15,-1-1 2-15,2 4 2 0,-15-3 2 0,2 4 4 16,-8-4 8-16,-6 3 1 0,0 4 0 16,-7 0 3-16,0 4-3 0,-6-1 0 15,-6 1 3-15,5 3-3 0,-6 4 3 16,1 0-2-16,0 0 6 0,-1 4-1 0,-7 7-1 16,1 0 0-16,-6 7 0 0,-1 1 0 15,-7 6 0-15,2 8 0 0,-1 0 0 0,-1 7 3 16,-5 5-5-16,-1 6 4 0,-7 0-1 15,8 0 7-15,-7 8 8 0,13 0 10 0,-1-1 7 16,8 1 0-16,-1 4-4 16,13-5-3-16,7 4-4 0,0 0-9 0,19 1-4 0,7-1-3 15,7 4-4-15,6 4 2 0,13 7-1 16,-1-1 1-16,15 2-3 0,-2 2 3 0,2 1 2 16,4 3-1-16,2-4 2 0,6-2 0 15,0-5 6-15,0 0 0 0,0 4-1 16,6 0 3-16,2 0-5 0,4 4 1 0,8 0-2 15,6-1 2-15,-1 4-1 0,15-3 1 0,5-4-5 16,8-4 2-16,6-3-4 0,-1-8 4 16,14-4-1-16,-7 1 1 0,19-7-6 15,1-1 7-15,-1-7-3 0,15 0 1 0,-8 0 1 16,-1-4-5-16,9-3-2 0,-15 0 1 16,7-1-3-16,-6 1-10 0,0-1-25 15,-14 5-43-15,8-5-64 0,-8 4-185 0,-12 1-294 16,-1-1-96-16,-12 1-151 0,0 3 179 15,-14 0 250-15</inkml:trace>
  <inkml:trace contextRef="#ctx0" brushRef="#br0" timeOffset="64148.7839">30845 11349 24 0,'12'4'19'0,"-5"-4"-2"0,-1 0-5 16,-6 4-6-16,7-4-4 0,-1 0-7 16,-6 0-4-16,7 0-2 0,-1 0 0 15,0 0 1-15,2 0 3 0,-2 0 3 0,0 0 0 16,1 0 2-16,6 0 0 0,-7 0 4 15,7 0 0-15,-6 3 2 0,6-3 1 0,-7 0 0 16,1 0-1-16,0 0-1 0,-1 0-2 16,1 0-9-16</inkml:trace>
  <inkml:trace contextRef="#ctx0" brushRef="#br0" timeOffset="64966.2048">31893 11320 53 0,'6'-4'48'0,"1"0"17"15,-7 1 4-15,6-1 16 16,0 4 17-16,-6-4 10 0,8 1 6 0,-8-1 20 15,6 4 24-15,-6-4 21 0,6 1 20 16,-6-1 48-16,7 0 49 0,-7 4 20 0,6-3-5 16,-6-1 7-16,7 0-28 0,0 1-63 15,-7-1-61-15,6 4-35 0,0-3-26 16,1-1-23-16,-7 0-11 0,7 1-13 0,-1-1-9 16,0 4-12-16,1-4-11 0,6 1-9 0,0-1 2 15,0 0 1-15,0 4 0 0,1 0 0 16,-2 0 2-16,1 0-2 0,7 4 6 0,-8 0 1 15,8-1 1-15,-7 5 0 0,7-1 0 16,-7 4 3-16,6 0-5 0,-5 3 1 16,-2-3 1-16,8 4-6 0,-13 0-3 0,5 0-5 15,-5-1-1-15,6 1-4 0,-13-4-3 16,6 3-1-16,1-3-6 0,-7 0 0 0,-7-3 4 16,7 3-3-16,-6 0-2 0,0-4 1 15,-8 4-5-15,-5-3 5 0,-1-1-2 0,-6 0-1 16,-6 0 3-16,-1-3-2 0,7 3-1 15,-6-3 0-15,5 0-3 0,1 3 2 16,1-3 1-16,5 3 0 0,0-3 0 0,8-1-3 16,-2 5 2-16,1-5-1 0,1 1 1 15,4 3 1-15,2-3 5 0,0-1 1 0,6 5 4 16,-7-1 8-16,14 0-4 0,-7 1 3 16,6-1 15-16,8 4 9 0,-2 0 2 0,1-3 9 15,7 3-5-15,0 0 2 0,6 0-6 16,-1-1-9-16,1 1-6 0,7 0 1 15,-1-3-2-15,1 3-1 0,0-4-2 0,-7 4-6 16,6-4-5-16,-6 1-1 0,0-4-5 0,1 3-2 16,-7-3-3-16,-2 3-5 0,-4-3 2 15,5 3-2-15,-5-3-18 0,-2 3-23 0,2-4-38 16,-2 5-35-16,-5-1-25 0,-1-3-22 16,1 3-24-16,0 0-80 0,-7 1-192 0,6-5-254 15,-6 8-16-15,-6-3-81 0,-1-1 40 16,0 4 338-16</inkml:trace>
  <inkml:trace contextRef="#ctx0" brushRef="#br0" timeOffset="65911.9196">29268 13917 52 0,'-7'-3'76'15,"7"3"19"-15,-6-4 30 0,6 4 21 0,-6-4 10 16,6 4 43-16,0 0 32 0,-6-4 29 0,6 4 72 15,6 0 63-15,-6 0 18 0,0 0 15 16,6 4-37-16,0-4-77 0,8 4-67 16,-1 0-53-16,7 3-41 0,-2-3-28 15,9 7-27-15,5-4-18 0,1 0-15 0,5 4-14 16,2-3-10-16,-1-1-12 0,6 0-6 16,1 0-7-16,-1 1-5 0,2-5-5 0,-2 1-1 15,-6 0-7-15,0-1-14 0,-6-3-24 16,-7 0-27-16,0 0-27 0,0 0-34 15,-13 0-63-15,7 0-137 0,-7-3-197 0,-7-5-78 16,0 5-11-16,1-5 22 0,-7-3 34 0,0 1 74 16,0-5 169-16</inkml:trace>
  <inkml:trace contextRef="#ctx0" brushRef="#br0" timeOffset="66095.781">29926 13705 71 0,'-6'-11'176'0,"-1"7"101"0,0-3 74 16,1 7 46-16,0 0 76 0,-2 3 26 15,2 1-35-15,-7 7-22 0,7 0-89 0,-7 4-87 16,-6 3-70-16,5 4-51 0,-6 0-40 16,-5 7-27-16,5 1-23 0,-6-1-18 15,0 4-15-15,7 0-6 0,-7-4-8 16,6 4-10-16,-7-7-23 0,9 3-29 0,4-7-36 16,1 0-57-16,0-4-155 0,6 1-245 0,-5-5-85 15,12-3-91-15,-6 0-34 0,6-4 165 16,0 1 240-16</inkml:trace>
  <inkml:trace contextRef="#ctx0" brushRef="#br0" timeOffset="66862.9726">30662 14052 219 0,'0'-3'148'0,"0"3"25"0,7 0-5 16,-7-3 34-16,0 3 29 0,-7 0 33 0,7 3 89 15,-7 0 56-15,1 5-8 0,-1 3 17 16,-5 0-79-16,4 4-87 0,-4-1-72 0,-2 8-48 15,8-3-37-15,0 2-23 0,-1 6-19 0,1-6-17 16,6 1-3-16,6 4-9 0,1-8-2 16,-1 0-4-16,14 1-9 0,-8-4-6 0,15-4-2 15,-1-4-6-15,0-3-8 0,7-1-7 16,-1-6-11-16,1-5-8 0,-1 1-4 0,1-4 5 16,-1-8 4-16,1 1 10 0,-7 0 8 15,0-4 4-15,-6-4 6 0,-1 1 6 16,-6 2 11-16,0-2 12 0,-7 3 17 0,2 0 7 15,-8 0 7-15,0 4 1 0,0 3-5 16,-8 1-1-16,2-1-9 0,-7 4-3 16,0 0-5-16,0 3-12 0,0 1-5 0,0 3-7 15,-7 4-2-15,7-3-4 0,0 6-5 16,0-3-14-16,1 4-17 0,-2 0-13 0,8 3-16 16,6-3-19-16,-7-1-24 0,14 5-49 15,-1-5-94-15,0 1-101 0,8 0-65 16,5-1 54-16,1-3 20 0,6 4 21 0,-6-4 41 15,5 4 63-15,9-4 48 0,-9-4 43 16,1 4 39-16,7-4 30 0,-1 1 24 0,-6-1 23 16,0 0 29-16,7-3 26 0,-7 3 23 0,0-3 21 15,1 0 20-15,-2-1 12 16,1 1 16-16,-6 0 23 0,0 0 13 0,-1-1 3 0,-6 5-4 16,0-5 1-16,0 5 2 0,0-1 48 15,-7 4 75-15,1-4-31 0,-7 4-54 16,7 4-44-16,-7-4-31 0,0 7-18 0,-7 1-11 15,0 3-7-15,1 3-1 0,0 4-4 16,-8 4-2-16,2 4-8 0,-2 7-10 16,-5 4-15-16,5 3 2 0,-4 1-1 0,4-1-5 15,8 3-20-15,-1 1-9 0,7-3-10 16,0 3-10-16,13 0-7 0,1-4-29 16,4 0-45-16,9-3-53 0,-1-1-37 0,6-6-50 15,1-1-35-15,-1-3-242 0,7-4-261 16,-5-4-46-16,-2-3-29 0,-7-4 130 0,2-4 313 15</inkml:trace>
  <inkml:trace contextRef="#ctx0" brushRef="#br0" timeOffset="67136.3217">32212 14012 126 0,'6'-3'238'0,"-6"-1"81"0,0 4 18 16,0 0-41-16,-6 4-13 0,0 3 4 15,-1 0 11-15,-6 8 46 0,-7 4 60 16,1 3-31-16,-7 3-81 0,-7 4-74 0,-6 4-64 16,-7 8-48-16,1 3-34 0,-7-1-24 15,-7 9-16-15,0-1-13 0,14-3-8 0,-7-4-4 16,13-8-10-16,13-6-30 0,6-12-50 15,1-4-89-15,12-3-203 0,0-7-251 0,14 0-66 16,-7-8-72-16,13-3 27 0,0-4 311 16</inkml:trace>
  <inkml:trace contextRef="#ctx0" brushRef="#br0" timeOffset="67374.1085">32283 13976 205 0,'7'3'337'0,"0"5"142"0,-1 3 16 0,-6 0-10 16,6 0-49-16,-6 7-11 0,7 1-29 0,-7 3-59 16,0-1-54-16,0 9-40 0,0-1-34 15,0 7-30-15,-7 1-25 0,1 4-23 0,0 2-27 16,-8 9-30-16,2-1-26 0,-8-3-15 16,1 3-12-16,5-7-14 0,2 0-5 0,-8-7-28 15,7-4-40-15,0-4-42 16,0-7-23-16,-1 0-35 0,-5-4-63 0,13 1-138 15,-7-8-219-15,0 0-88 0,7-4-30 0,-2-4 9 16,2-3 41-16,0 4 269 0</inkml:trace>
  <inkml:trace contextRef="#ctx0" brushRef="#br0" timeOffset="67701.5252">31815 14192 13 0,'0'3'193'0,"0"-3"69"0,0 5-25 16,0-5-18-16,6 3-17 15,-6 1-4-15,13 3 19 0,-6-3 38 0,5 3 23 16,8-3 15-16,6 3 3 0,-7 0 34 15,8 1-57-15,-1-5-46 0,0 8-42 0,7-3-53 16,5 2-40-16,-5 1-33 0,7 4-20 0,5 0-16 16,-6 0-7-16,0-4-5 0,0 0-5 15,-6 0-4-15,-1 0-7 0,-6-4-17 16,-7 0-40-16,1 0-75 0,-6-3-189 0,-2 0-234 16,1-1-83-16,-6-3-77 0,0 0-24 0,-7 0 302 15</inkml:trace>
  <inkml:trace contextRef="#ctx0" brushRef="#br0" timeOffset="68900.4623">32948 14214 43 0,'6'-4'245'0,"1"-3"87"15,-1 4-2-15,-6-5-82 0,7 5-78 0,-7-2-58 16,7 2-29-16,-7 3 3 0,6-4 24 0,-6 4 55 16,6-4 73-16,-6 4 71 0,7 0 67 15,-7 0-8-15,0 4-70 0,7 0-64 0,-7 7-55 0,0-3-32 16,-7 6-18-16,7 4-14 0,-7 1-7 16,1 6-2-16,-7 1-2 0,6 3-8 0,-6 4 3 15,-7-4-6-15,8 8-19 0,-8-4-13 16,1 0-20-16,-7 0-15 0,6-4-7 0,-6 0-6 15,0-7-5-15,-7 4-22 0,8-7-50 16,-8-1-68-16,7 0-66 0,-6-3-86 0,-8-1-245 16,1-3-351-16,-6 0-70 0,-1-3-20 15,-7-1 382-15,2-3 242 0</inkml:trace>
  <inkml:trace contextRef="#ctx0" brushRef="#br0" timeOffset="70370.4132">23459 13767 161 0,'-6'4'162'0,"6"-4"50"16,-8 4-4-16,8-4-3 0,-6 3 4 15,6-3 15-15,-6 4 46 0,6-4 30 0,0 3 12 16,0 1 2-16,0-4 21 0,0 4-40 16,0-1-60-16,0 1-61 0,6 0-39 15,0-1-34-15,2 5-24 0,-2-5-20 0,7 5-17 16,-7-1-10-16,7 0-9 0,0-3-9 16,1 3-5-16,-8 0-2 0,7-3-3 15,0 3-13-15,0 1-32 0,0-5-92 0,6 5-219 16,-5-5-264-16,-2 2-84 0,8-2-74 15,-7 0 58-15,0 1 304 0</inkml:trace>
  <inkml:trace contextRef="#ctx0" brushRef="#br0" timeOffset="70652.4385">23374 14064 303 0,'-20'7'276'16,"8"1"72"-16,5-1-41 0,-6-4-19 15,6 1 48-15,1 0 53 0,0 3 17 16,6-3 22-16,-8-1-77 0,8 1-87 0,0 0-75 0,8-1-51 16,-2 1-42-16,0 0-24 0,1-1-24 15,6 1-13-15,6 0-13 0,-5-4-6 16,5 3-9-16,1 1-2 0,6 0-3 0,0-1-12 15,0 1-23-15,-1-4-31 0,2 4-56 16,-8-1-120-16,8 1-184 0,-8-1-126 16,7-3-13-16,-13 4-33 0,6 0 3 0,-5-4 49 15,-2 3 211-15</inkml:trace>
  <inkml:trace contextRef="#ctx0" brushRef="#br0" timeOffset="71580.6345">24384 13705 163 0,'6'-11'111'0,"0"-4"50"15,1 1-3-15,0 3 0 0,-7 0 15 0,6 0 9 16,1 0 4-16,-1-1 0 0,0 1 24 15,1 4-5-15,0 0-14 0,-1-1-10 0,0 1-7 16,2 0-2-16,-2 3 36 0,0 0 45 16,1 1-24-16,-1-1-33 0,1 4-30 15,-1 0-22-15,1 0-13 0,5 4-16 0,-4-1-4 16,-2 1-5-16,7 7-1 0,-7 0-1 16,1 4-2-16,-1 7-7 0,1 0-10 0,-1 7 7 15,0 0-2-15,2 4-3 0,-2 4-8 16,7 0 1-16,-6-1-10 0,5 1-16 0,1-4-10 15,1 4-13-15,5-8-10 16,-6 0-7-16,7 0-4 16,-1-6 1-16,-5-1-11 0,5-1-10 0,0-2-23 0,-6-5-38 0,7-3-47 15,-7 0-41-15,6 0-32 0,-6-4-3 16,1 1-30-16,-2 0-81 0,2-5-146 0,-8 0-160 16,7-3 50-16,-6 0-21 0,-1 0 49 15,7-3 39-15,-7-5 71 0,-6 5 124 0</inkml:trace>
  <inkml:trace contextRef="#ctx0" brushRef="#br0" timeOffset="71854.4682">25029 13829 47 0,'0'-25'198'0,"0"6"100"0,6 1 50 16,-6 3 0-16,-6 4 36 0,6 0 64 0,0 4 12 16,-8 0 41-16,8 3-81 0,-6 4-96 15,-7 0-80-15,0 0-55 0,-6 7-38 0,-1 4-29 16,-13 4-17-16,1 4-17 0,-7 6-19 15,-7 4-9-15,-5 1-10 0,-2 2-3 0,1 5-12 16,7 0-6-16,-8-4-6 0,8 0-3 16,5-4-6-16,8-3-6 0,-1-4 1 15,7-4-6-15,0-3 1 0,7-1-2 0,5-3-18 16,8-7-33-16,-6 3-47 0,5-3-48 16,7-1-64-16,-7-3-160 0,7 0-280 0,0 0-127 15,0-3-43-15,7-1 20 0,-7-3 227 16,7 3 238-16</inkml:trace>
  <inkml:trace contextRef="#ctx0" brushRef="#br0" timeOffset="72377.3243">25680 13969 68 0,'0'-4'222'0,"0"0"72"16,0 4 25-16,0-3-11 0,0-1 32 15,0 0 84-15,6 1 33 0,0-1 9 16,1-3-54-16,6 3-94 0,0-3-81 0,7 3-60 16,0-3-40-16,-1 3-30 0,0 0-19 15,8 0-18-15,-1 1-20 0,-1 0-12 0,1 3-10 16,0-5-10-16,7 5-6 0,-7 0-6 16,0 5-4-16,7-5 1 0,-7 3-2 0,0 0-13 15,-7-3-32-15,7 4-43 0,-6 4-52 16,-7-8-99-16,7 3-183 0,-8 1-186 0,2 0 27 15,-1-4-48-15,-7 3 34 0,8 1 45 16,-8-4 159-16</inkml:trace>
  <inkml:trace contextRef="#ctx0" brushRef="#br0" timeOffset="72778.56">26637 13775 30 0,'6'-11'248'16,"8"3"147"-16,-8 0 64 0,1 1 42 0,-1 0 66 15,0 3-5-15,1 1-4 16,-7 3-87-16,7 0-85 0,-7 3-75 0,0 1-57 0,0 7-30 16,0 3-39-16,0 9-43 0,0 2-38 15,-7 8-32-15,-6 4-25 0,7 7-19 0,-7 0-11 16,6 3-12-16,-6 5-36 0,-1-1-63 15,2 0-61-15,-1 1-63 0,0-5-55 16,6-3-74-16,-5-3-182 0,-2-1-224 0,1-7 43 16,0-4-11-16,0 1 52 15,0-8 124-15,-6-1 205 0</inkml:trace>
  <inkml:trace contextRef="#ctx0" brushRef="#br0" timeOffset="73629.5034">24396 14595 45 0,'-6'0'66'0,"0"0"8"0,-8-4-7 15,8 4 9-15,0 0 7 0,-1-4 1 16,0 4 4-16,1 0 5 0,-1-3 20 0,1-1 17 15,-8 4 9-15,2-3 5 0,6 3 2 16,-8-4-1-16,8 4 19 0,-1 0 1 0,1-4-9 16,0 4-11-16,-2 0-11 0,2-3-13 15,0 3-13-15,6 0-8 0,-6-4-11 0,-2 4-10 16,2 0 23-16,6 0 26 0,-6 0 26 16,6-4 7-16,-7 4-25 0,7 0-24 0,0 0-21 15,0 0-16-15,0 0-10 0,0 0-6 16,7 0-4-16,-7 0-2 0,12 0 2 15,-4 0-5-15,10 4 4 0,2-4 2 0,0 0-4 16,13 4-2-16,6-4-7 0,6 3-7 16,13 1-2-16,7 0-2 0,8-1-2 0,11 1-10 15,1 3-3-15,6 0 5 0,6 1 4 16,14 3 12-16,1 0 7 0,-2 0-3 16,7 4-7-16,-6-4-11 0,-7 7-5 0,0-3-7 15,1 3-2-15,-14-4-7 0,6 5 0 16,-5-4 1-16,-7 3-3 0,-2-3 3 0,2-1-3 15,-6 4 1-15,-8-7-3 0,1 4 1 16,-7 0 0-16,0-4 5 0,-7-1-7 0,-5 1 0 16,-1-3 3-16,-13 0-1 0,0-1 3 15,-7 0-2-15,1-3 3 0,-1-1-3 16,-12 1-1-16,6 0 0 0,-6-1 0 0,-7-3 2 16,7 0 2-16,-8 4-3 15,1-4-3-15,-6 0-4 0,0 0-9 0,-1 0-25 0,0 0-37 16,-6 0-45-16,8 0-66 0,-8 0-151 15,0-4-259-15,0 4-120 0,0-3-77 0,-8-1 10 16,2-3 219-16,0 3 228 0</inkml:trace>
  <inkml:trace contextRef="#ctx0" brushRef="#br0" timeOffset="74380.3273">24599 13046 39 0,'-14'-5'35'0,"8"2"9"0,-1-1 3 15,7 0-1-15,-6 1-2 0,-1-1 4 0,1 0 6 16,6 4-4-16,-7-3-4 0,1-1-4 16,6 1-4-16,-6 3-2 0,-2-4 2 15,2 4-3-15,6-4 1 0,-6 4-2 0,-1 0 9 16,1 0 17-16,6 0 20 0,-7 4 21 0,1-4 27 16,-7 7 30-16,7 4 31 0,-8 4 60 15,-6 7 44-15,8 7 23 0,-8 8-8 0,-6 7 40 16,0 15-58-16,-6 6-77 0,-8 16-54 15,1 18-42-15,0 7-33 16,0 4-21-16,0 0-15 0,12-11-11 0,-5-4-8 0,7-7-4 16,5-11-5-16,6-4-6 0,2-11-1 15,5-6-1-15,-6-5-3 0,13-11-6 0,-7-4-2 16,7-2 0-16,-6-12 2 16,6-4-2-16,0-7-1 0,0 0 2 0,-6 0-3 0,6-8-2 15,0 5-3-15,0-5-2 0,0-3-19 16,0 4-24-16,0-4-52 0,0-4-112 15,-6 4-166-15,6-3-112 0,0-5-35 0,0-6-54 16,0-1 8-16,0-7 42 0,0 0 179 16</inkml:trace>
  <inkml:trace contextRef="#ctx0" brushRef="#br0" timeOffset="75384.2729">24220 13041 135 0,'20'-14'98'0,"-6"3"48"0,-2 0 3 0,1 0-9 16,7 0 20-16,-8 4 13 0,8-1 7 15,0 1 4-15,-1 0 22 0,1-1 19 0,6 5 5 16,7-1-5-16,-1 1-6 0,7-1-6 15,7 4 70-15,6 0-19 0,6 0-58 0,1 4-49 16,6-1-41-16,7 4-27 0,0 1-21 0,5-1-20 16,2 8-8-16,12-4-7 0,0 7-6 15,13-4-5-15,-6 5-1 0,0-1-4 0,-7 1 0 16,1 3-4-16,-15-4 3 16,8 0 2-16,-14 4 1 0,2-4 1 0,-2 1-3 15,-6-4 5-15,0 3 1 0,0-3-1 0,-6-1-7 16,0-3 0-16,-7 4 1 0,-7-4 0 15,1-4-5-15,-1 0 0 0,-6 1-2 16,-6-5 0-16,6 1 2 0,0-1-2 0,-6 2-1 16,-1-2 0-16,-6 0 0 0,7-3 0 15,-7 5 0-15,0-2 0 0,1 1 3 0,-9 0 3 16,2-1-1-16,-1 1 1 0,1 0-1 16,-6-1-1-16,5 1 0 0,-6-4 3 15,0 3-5-15,-7 1 2 0,8-4-5 0,-2 0 3 16,-5 4-4-16,-1-4 1 0,1 3 1 0,0-3-3 15,-7 0-3-15,6 4-1 0,0-4-1 16,2 0 0-16,-2 4 3 0,0-4-2 0,0 0 1 16,1 3 2-16,0-3-3 0,-1 0 0 15,1 4-1-15,-1-4 3 0,0 0-5 0,2 0 1 16,-2 4 1-16,0-4 0 0,7 0-3 16,-6 0 5-16,-1 3-1 0,1-3 4 15,-1 0-3-15,1 4 1 0,0-4 1 16,-1 0-2-16,6 4 3 0,-4-4-3 0,-2 0-1 15,7 0-1-15,-7 3 3 0,1-3 3 16,6 0-4-16,-1 0-1 0,2 4-1 0,-1-4 0 16,0 0 0-16,-6 0 0 0,-1 0 0 15,7 4 3-15,-6-4-2 0,-1 0 1 16,0 0 2-16,8 0 2 0,-8 0-1 0,1 3-3 0,-1-3-1 16,1 0 2-16,-1 0 0 0,1 4-2 15,-1-4-1-15,0 0 0 0,8 4 0 16,-14-4 0-16,13 0 0 0,-7 3 0 0,-6-3 0 15,7 0 0-15,0 4 0 0,-1-4 0 16,0 0 0-16,0 3 6 0,-6-3 1 0,8 0-1 16,-8 4-2-16,6-4-3 0,-6 4 2 15,0-4 1-15,6 7 0 0,-6-3 0 16,-6 7-3-16,6 4 0 0,-6 3-1 0,-8 8 0 16,2 6 0-16,-2 12 3 0,-11 4-2 15,-2 7-1-15,1 8 0 0,0-1 0 0,0 0 0 16,-7-3 2-16,7-1-1 0,0-3-1 15,1 0 0-15,-1-8 0 0,6-6 0 16,0-4 0-16,1-8 3 0,5 4-2 0,-5-4-3 16,6-3 1-16,0-4 4 0,7 0-2 15,-8 0-1-15,8 0 0 0,-7-4 0 0,0 1 0 0,6-1-3 16,1 0 2-16,0 0 1 16,-8-3-2-16,8 0-5 0,0-1-3 0,-1-3-7 15,0 1-4-15,1-2-10 0,-1 1-25 16,1-3-24-16,6-1-40 0,-6 4-75 0,-2-7-163 15,2 3-241-15,0-3-64 0,-8 3-84 16,8-3-6-16,-7-1 202 0,0 1 226 0</inkml:trace>
  <inkml:trace contextRef="#ctx0" brushRef="#br0" timeOffset="78195.8821">11885 11521 67 0,'-6'-7'80'0,"0"3"8"0,-8-3 5 16,8 3-4-16,0-3-7 0,-2 0-1 15,2 3 2-15,0-4 15 0,-1 5 8 0,1-5-7 16,-1 5-15-16,1 3-12 0,6-4-7 0,-7 1 4 16,1 3 13-16,6 0 18 0,-6 0 32 15,6 0 39-15,-8 3 29 0,8 1 26 16,-6 4 15-16,0 3 7 0,-1 7 79 0,0 0-34 15,7 8-64-15,-6 3-57 0,0 7-38 16,6 9-33-16,-7 9-19 0,1 9-15 16,6 14-13-16,0 11-6 0,0 18-6 0,0 15-4 15,0 3-3-15,13-3-5 0,-7 0-6 16,7 0-3-16,0 4-3 0,1-8-4 0,5 0-2 16,0-3 0-16,8-12-3 0,-8-3-1 15,7-4-2-15,-6-7-4 0,6 0-1 16,-7-4-4-16,1-3 5 0,0-4 2 0,-8-8-6 15,1 1-2-15,0-11 1 0,0-4-1 16,-7-4-2-16,2-7-10 0,-8-4-6 0,0-10-6 16,0-5-8-16,0-3-5 0,0-7-10 0,0-1-20 15,0-6-41-15,0-1-93 0,0-3-132 16,-8-4-141-16,8-4 26 0,-6-3-68 16,0-4-25-16,-1-4-15 0,-6-11 75 15,6-3 192-15</inkml:trace>
  <inkml:trace contextRef="#ctx0" brushRef="#br0" timeOffset="80086.9322">11885 11565 207 0,'0'-14'106'16,"0"-1"15"-16,0-3-23 0,0 7-17 0,0-4-4 15,0 4 5-15,0 0-7 0,0 3-15 16,0 1-16-16,0 0-8 0,7 0-1 16,-7-1 0-16,13 5 1 0,-6-5 3 0,5 1-1 15,8 3 0-15,-1-3-2 0,7 0-2 16,7-1-4-16,7 1-8 0,5 0-4 0,7 0-5 15,1-4-4-15,12 7-2 0,6-7-1 16,6 7-2-16,2-3-1 0,12-1-2 0,-6 5 0 16,6-5-1-16,-7 5 1 15,1-1-1 1,0 0 0-16,-7 4 0 0,7-3 1 0,6-1-2 0,6 4 0 0,8-4 2 16,-7 1 0-16,-1-1 1 0,1-3-3 0,-1 3 4 15,2-3 1-15,-2 3 1 0,1-3 3 16,-1 3 4-16,7-3 4 0,-5 3 2 15,5 1 4-15,-7-1-2 0,8 0-1 0,-1-3-4 16,0 3 1-16,7 1-2 0,0-1-1 16,5 4-3-16,-5-4 3 0,7 4-2 0,-8 0-4 15,1 0-2-15,6 4 2 0,-6-4 0 0,-7 4-1 16,0-1-1-16,1-3-3 0,-7 4 2 16,-7 0 1-16,-7-4 0 0,7 3 6 0,-6 1 23 15,0-4 17-15,-8 4 11 0,2-4 1 16,-1 3-4-16,0-3-7 0,1 4-7 15,-8-4-8-15,-6 4-7 0,0-4-7 0,0 0-5 16,8 3-3-16,-8-3-6 0,6 0 0 16,7 0-5-16,-6 0-1 0,-1 0-2 15,0-3 1-15,-5 3-2 0,-1-4 0 0,0 0 0 16,-6 1 0-16,0-1 0 0,-8 0 0 16,8 1 0-16,-7-1 0 0,-6 0 0 15,0-3 2-15,-1 3-1 0,1 1-1 16,-1-1 0-16,-5 0 0 0,5 1 0 0,-6-1 0 15,7 1 0-15,-1-2 0 0,1 2 0 0,-1 3 0 16,1-4 0-16,-1 4 0 0,8 0 0 0,-8 0-2 16,7 0 2-16,1 0 0 0,-8 4 0 15,7-4 0-15,1 3 0 0,-8-3 0 0,1 0 0 16,-1 0 0-16,7 0 0 0,-7 0-1 16,2 0 0-16,-9-3 1 0,7 3 0 0,8-4 0 15,-7 4 0-15,-1 0 0 0,1-4 0 16,-1 4 0-16,1 0 0 0,0 0 0 15,6 0 0-15,-7 0 0 0,7 0 1 0,-6 0-1 16,0 0-1-16,-1 0 1 0,-5 0 0 16,-2 0 0-16,1 0 0 0,-6 0 0 15,7 0 0-15,-15 0 0 0,7 0-2 16,1 0 1-16,-7 0 1 0,0 0 2 0,7-3-1 16,-7 3-1-16,0 0-3 0,0 0 3 0,1 0 0 15,-2 0 0-15,1-4 0 0,6 4 0 16,1 0-1-16,-1 0 1 0,2 0 1 15,-2 0-1-15,1 0 0 0,-1 0-1 0,7 0 1 16,-6 0 1-16,6 0-1 0,-7 0 0 16,1 0 0-16,-1 0 0 0,2 0 0 0,-2 0 0 15,1 0 2-15,-1 0-1 0,1 0-1 16,-7 0 0-16,-1 4-2 0,1-4 0 0,-6 0 3 16,6 3-1-16,-7-3 0 0,1 0 0 15,0 0 0-15,-1 4-1 0,1-4 2 0,-7 0-1 16,0 0-1-16,6 0 2 0,-5 0-1 15,-2 4 0-15,2-4 0 0,-2 0-3 0,2 0 0 16,5 3-1-16,-5-3 3 0,-2 0 0 16,1 5 1-16,0-2 0 15,0-3 0-15,1 4 0 0,4-1 0 0,-4 1-3 0,5 3 3 16,-5-3 0-16,4 3 0 0,2-3 0 16,0 3-1-16,-1 1 2 0,7-1-8 0,-6 4-1 15,6-4-3-15,1 4-9 0,-2-4-4 16,1 4-2-16,0 0 0 0,1 0 7 15,-1 0 5-15,-7 1 6 0,7 2 2 0,-6-3-1 16,0 0 4-16,-1 0 1 0,0 0 0 16,-6 0 3-16,7-4-3 0,-7 4 0 0,0 0 3 15,6-3-1-15,-5 3 0 0,-2-1 0 16,2-2 2-16,-2 3-1 0,8-3-1 0,-7 2-2 16,1-2 2-16,-2 3 0 0,1-4-2 15,-6 4 1-15,6-4 1 0,-1 1 0 16,-4 3 0-16,-2-4 0 0,0 0 0 0,7 0 0 15,-6 4 2-15,-1-3-4 0,-6-1 4 16,7 4 0-16,-1-3-3 0,1 3 1 16,-7 0 2-16,7 0-1 0,-7 0 2 0,6 3-2 15,-6-3 0-15,6 4 3 0,-6-1 3 16,0 5 0-16,0-4-2 0,0 3 2 0,0 4-1 16,0-4-1-16,-6 4-3 0,6 0 0 15,-6 0 2-15,-1 4-2 0,0-1-2 0,7 5 0 16,-13-5 0-16,13 4 2 0,-13 5-1 15,6-1-1-15,1-1 3 0,0 1 1 0,0-4 3 16,-2 5 4-16,8-1 3 0,-6 0 3 16,0-4 7-16,-1 4 3 0,7-4 0 0,-6 1 2 15,-1-1 1-15,7-4 2 16,0 5 1-16,0-4 1 0,0-1 0 0,0 4-3 16,0-3-1-16,7-4 0 0,-7 7 0 15,6-7 3-15,-6 4 0 0,7-1 3 0,-1-3 6 0,0 4 12 16,2 0 15-16,-2 0 39 0,0-1 14 15,0 1-1-15,1 3 1 0,0-3 5 16,-1 3-13-16,1-3-20 0,-1 3-22 16,1-4-8-16,0 5-14 0,-1-1-12 0,0 1-2 15,8-5-5-15,-8 4-4 0,0 1-7 0,1-1-6 16,6 0 4-16,-6 1-4 0,-1-1 4 16,7 1-4-16,-6-1 4 0,-1 0 1 0,7 0 1 15,-6 0-3-15,-1-3 2 0,7 4-5 16,-7 2-3-16,2-2 1 0,4 3-6 15,1 0-1-15,-6-4 1 0,6 4-1 0,-1 0 0 16,-4 0-1-16,4 0 0 0,2 0 0 16,-8-4 0-16,7 0-3 0,-7 1-1 0,1-1 0 15,0-3 0-15,-1-1 0 0,-6 1 0 16,6-4 0-16,0 4 0 0,-6-4 0 0,0 0 3 16,8-4-2-16,-8 4-3 0,6 0 1 15,-6 0 1-15,6-4 0 0,-6 4 0 16,7 0 3-16,0-4-2 0,-7 4-1 0,6-3 3 15,1 3-2-15,-7-4-1 0,6 0-3 16,0 1 2-16,1-1 4 0,-7-3-5 0,0-1-2 16,7 1 1-16,-7-4 2 0,6 0-2 15,-6 0-6-15,0 0-13 0,0-4-23 16,0 1-34-16,0-5-72 0,0 1-113 0,0 0-170 16,-6-1-68-16,6 1-95 0,-7 0-65 15,7-4 11-15,-7 3 240 0</inkml:trace>
  <inkml:trace contextRef="#ctx0" brushRef="#br0" timeOffset="82112.7602">12322 14533 91 0,'6'3'46'0,"-6"-3"2"0,7 4-6 0,-7-4-4 16,7 4 9-16,-7-1 13 0,6-3 2 15,-6 0 0-15,6 4 1 0,0-4-6 0,2 0-6 16,-8 4-2-16,6-4 6 0,0 0 7 16,1 0 2-16,6 0 7 0,0 3 1 15,-1-3 0-15,8 0-1 0,0 0-4 0,-1 0-4 16,1 0 9-16,6 0-3 0,0 0-7 15,1 0-5-15,5-3-6 0,1 3-10 0,-1-4-5 16,7 4-2-16,0-4 15 0,1 1 32 16,-2-1 26-16,8 0 16 0,6 1 1 0,0-1-4 15,7-3-9-15,-1-1-2 0,14 1 5 16,6-4 48-16,7 0 44 16,6 0-29-16,6 0-38 0,15-7-33 0,-2 3-29 0,1 0-16 15,0 1-6-15,-7 3-5 0,7-4-4 0,-7 4-7 16,7-3-10-16,-7 3-8 15,-1-1-4-15,9-2-5 0,-9 3-3 0,8-4-3 16,1 4-2-16,-2 0 0 0,1-3-3 0,-1 3 0 16,1 0 2-16,-1 0-2 0,-5 3 1 15,5 1-1-15,1-1-1 0,-7 2 3 0,1 1 1 16,-1 2 0-16,1-1 5 0,-2 0 5 16,1 1 4-16,-5-1 4 0,5 1-1 0,-1-1-6 15,2 0-2-15,5 1-4 0,-12-1-1 16,7 0 1-16,-8 4-4 0,7-3 0 0,-5-1 1 15,-2 0-4-15,1-3-3 0,-7 3 6 16,-6 1-1-16,-1-1-5 0,1 0 3 16,-7 1-1-16,0-5-1 0,-7 5 0 0,8-1 2 15,-8 0 5-15,8 4 0 16,-8-3 1-16,8-1 0 0,-8 4 3 0,-6-3 1 0,-6 3 5 16,6 0 1-16,0-4 4 15,0 4 5-15,-7 0-2 0,7 0-4 0,8-4-6 0,-8 4-2 16,0 0-1-16,6 0 0 0,-6-3-2 15,1 3-1-15,5-4-3 0,-6 4-4 16,0-4-2-16,0 1 2 0,-6 3-1 0,6-5-1 16,0 2 0-16,0 3 0 0,-6-3 0 15,7 3 3-15,-8 0 1 0,8 0-2 16,-9 0 3-16,2 0 5 0,-7 3-2 0,7-3 3 16,-6 3-1-16,-2 2-5 0,1-2 3 15,1 1-4-15,6 3 1 0,-8-3-1 0,8 3 0 16,-7 0 0-16,7 1-6 0,-8-1 5 15,8 4 1-15,0-4-3 0,-7 4-4 0,7 0 2 16,-7-3 4-16,0 3-2 0,0-1-4 16,-7 1 5-16,7 0-1 0,-5 1-1 15,-2-5 0-15,1 4-3 0,5 0 2 0,-5-4 4 16,-1 4-2-16,2-3 1 0,4 3-1 16,-5-4 2-16,-1 0-2 0,1 4 0 15,7-4-1-15,-14 1 0 0,6-1 0 0,1 0 3 16,-7 1-2-16,7-1 1 0,-8 1 2 15,-5-1-3-15,6 0 0 0,-7 1-1 0,1-5 5 16,-1 5 3-16,1-5-4 0,-1 1 1 0,-6-1-1 16,1 1 0-16,-1 0-3 0,0-1-1 15,-7-3 3-15,7 4-2 0,-6 0 3 0,0-4 2 16,-1 3-4-16,-5-3-1 0,4 4-1 16,-4-4 0-16,-1 0 0 0,-1 4 3 0,2-4-2 15,-2 0-4-15,2 3 2 0,-8-3 1 16,1 0 3-16,-1 0 0 0,1 0 1 0,-7 0-3 15,7 4 0-15,-1-4-1 0,-6 0 3 16,6 0-2-16,0 0-1 0,-6 0 0 16,8 0 0-16,-8 0 0 0,6 0-3 0,-6 0 2 15,0 0 1-15,6 0 0 0,-6 0 0 16,7 0 0-16,-7 0 0 0,0 0-3 16,7 0-6-16,-7 0-18 0,0 0-19 0,0 0-30 15,0 0-36-15,0 0-58 0,0 0-124 16,0 0-186-16,0-4-98 0,-7 4-115 0,-6 0-15 15,-1 0 146-15,-4 0 140 0</inkml:trace>
  <inkml:trace contextRef="#ctx0" brushRef="#br0" timeOffset="84332.7374">8336 14745 149 0,'0'-4'97'0,"0"-3"35"0,0 3-18 0,0-3-20 16,0 3-11-16,7-3 21 0,-7 0 33 15,12 3 22-15,-5-3 9 16,6 0-4-16,0-1 8 0,7-3 9 0,-1 4-8 0,7-8-12 16,7 4-15-16,6-4-16 0,0 1-16 15,0-1-18-15,7 1-16 0,-1 3-16 0,1-4-13 16,-1 0 1-16,1 4-8 0,-7 0-5 15,0 4-13-15,-7-4-7 0,1 4-4 0,-7 3-5 16,-6-4-1-16,-8 5 15 0,8-1 32 16,-13 4 38-16,6-3 11 0,-6 3-16 0,-1-4-19 15,-6 4-23-15,6 0-13 0,-12 4-7 16,6-1-4-16,-6 4 1 0,-8 1 5 0,1 7 4 16,-7 3 7-16,2 8 9 0,-15 10 4 15,1 4 3-15,-8 8-4 0,1 7-4 16,0 8-3-16,-1 2-11 0,2 5-7 0,-1 0-2 15,12-4-7-15,15-4-1 0,-2-4 0 16,14-3-9-16,7-3 2 0,6-1 10 0,0-3 8 16,7-12 6-16,6-3-2 0,0-3-2 15,-1-5 1-15,9-3-2 0,-2-4-3 0,7-3-2 16,0-8-3-16,0 4-3 16,7-7-2-16,-1-4-2 0,7-4-4 0,1 1-1 0,6-8-1 15,-8 0-3-15,8-4-3 16,-1-3-1-16,-5 0 2 0,-1-1-2 0,-7 1 1 15,-6-4-1-15,1 7 2 0,-8-3-5 16,-6 3 5-16,0 4-2 0,-6 0-4 0,-8 0 2 16,2 4 1-16,-1 0 0 0,-7 3-2 15,1 1-2-15,-7-2 0 0,6 2 0 0,-6 0-3 16,0-2-3-16,0-2-2 0,0 7-5 16,-6-7 1-16,-1 3 0 0,1 1-3 0,-1-5 0 15,-5 1-4-15,-8 0 3 0,0-1-1 16,1-3 4-16,-7 0-3 0,-1-3 6 0,1-1 4 15,-6 1 2-15,6-2 5 0,-7-2 2 16,7 4 1-16,0-1 2 0,7 0-2 0,-1 1 0 16,7-1 3-16,0 4-2 0,6-3 0 15,1 3-1-15,0 0-3 0,6 3 2 16,0 1 1-16,0-1 0 0,0 1-2 0,6 3 1 16,-6-3 3-16,6 7-2 0,1-4 0 15,0 1 3-15,-1-1 1 0,1 4 3 16,5 0 0-16,-5 0-2 0,6 4-3 0,0-4-4 15,0 3 1-15,0 1 4 0,0-4 1 16,0 4-3-16,1-4-1 0,5 3-3 0,0-3-6 16,0 0-15-16,1 0-8 0,-6-3-8 15,5-1-3-15,1 0 5 0,-1-3 4 0,1-4 15 16,-1 4 7-16,0-8 3 0,1 4 1 0,-7 0 5 16,7-3 2-16,-8 3 1 0,2-1 5 15,6 1 9-15,-8 4 10 0,1 0 8 0,1 0 3 16,-8-1 0-16,7 5 1 15,0-1 3-15,0 4-2 0,0-4-7 0,0 4 2 16,1 0-5-16,-2 0-2 0,1 0-4 16,-6 4-6-16,6-4-2 0,-1 4-3 0,2-1-4 15,-8 1-4-15,8 0-12 0,-8-1-31 0,0 4-52 16,7 1-106-16,-6 0-236 16,0-2-249-16,-1 6-90 0,-6-1-44 0,6 3 110 15,-6 1 306-15</inkml:trace>
  <inkml:trace contextRef="#ctx0" brushRef="#br0" timeOffset="87257.174">15246 12283 13 0,'-6'0'53'0,"-1"0"11"0,0-3 4 15,1 3 28-15,-1-4 22 0,1 4-13 0,-7 0-14 16,6 0-15-16,1 0-3 0,0 0-1 16,-8 0-3-16,1 0-3 0,0 0-1 0,-6 4-1 15,5-1-1-15,2 1 0 0,-8 3 1 16,7 0 0-16,-7 1 4 0,8 3 2 0,-8 0 10 16,7 4 6-16,0-1 3 0,0 5-1 15,0 3 4-15,0-1 1 0,6 5-7 0,-6 4-6 16,0-1-5-16,7 4-8 0,-8 3-9 15,8 9-3-15,0-2-2 0,-1 1 2 16,1 7 1-16,6 5 8 0,0 2 2 16,0 1 19-16,6-4 23 0,7 4 8 0,1-5 0 15,11-3-5-15,1 1-13 0,7-8-12 0,6 3-12 16,7-7-14-16,6 5-11 0,7-5-12 16,6-4-11-16,0-2-7 0,0-1-5 15,0-8-3-15,0 1-5 0,-7-1-4 0,1-2 1 16,0-9 1-16,0 5-2 0,-1-8-2 15,1-1 0-15,-8-6 2 0,8 0-1 0,-6-1 2 16,5-3 1-16,1-3-2 0,-8-1 0 16,8-3-1-16,0-4-1 0,-7 4 0 15,1-8 0-15,-2 4-2 0,-5-4-1 0,-1-3 2 16,1-1 3-16,-7 1-1 0,-6-4-4 16,-1 4-1-16,1-8 3 0,-7 5 1 15,0-6 3-15,0-2-2 0,-7 0-1 0,1-4-3 16,0-4 0-1,-1-3 4-15,-6-4-1 0,0-4 0 0,-7 1 6 0,2-4-4 16,-2-5-4-16,-6 2 1 0,0-1 1 0,-6 0-3 0,-2 0 2 16,-4-4 1-16,-1 4 0 0,-7-3 3 15,0-1 1-15,-6 1-6 0,1 2 1 0,-8-2 1 16,-6-1 3-16,0 4-2 0,-14 8-1 16,8 3 0-16,-13 11 2 0,-1 3 2 15,-12 8 2-15,-8 4 2 0,1 7 3 0,-13 8-2 16,6 3 5-16,-6 7 0 0,0 4-1 15,0 7 5-15,6 4-4 0,-7 4-1 0,9 3-4 16,4 4-6-16,8 0 1 0,6-4-2 16,6 0 0-16,13 1-1 0,7-1-1 15,13-3 0-15,6-4 3 16,1 0-2-16,13 0 0 0,-2-4-1 0,8-3 0 0,0 0 0 16,0-1 0-16,0 1 0 0,8-4-5 15,-8 0-8-15,6-4-7 0,0 4-11 0,1-4-11 16,-1 4-15-16,7-4-2 0,-6 1 2 15,-1-4 6-15,8 3 7 0,-8 0 6 0,0-3 4 16,8 0 7-16,-8-1 7 0,0 1 5 16,1 0 8-16,-1-1 2 0,-6-3 0 0,7 4 1 15,-7-4 0-15,7 0 3 0,-7 4 0 16,6-4 1-16,-6 0 0 0,0 0 0 0,6 0 0 16,-6 0 0-16,0 0 0 0,0 0 0 15,0 0 3-15,7 0-5 0,-7 0 4 0,0 0-1 16,0 0-4-16,0 0 2 0,0-4 4 15,0 4-5-15,0 0 4 0,0 0-1 0,0-4-1 16,0 4 2-16,0 0-3 0,-7-3 1 16,7 3 0-16,0 0-3 0,0-4-1 15,0 4 2-15,0 0 2 0,0-4 0 0,-6 4 3 16,6 0-2-16,0-3-1 0,0 3 0 16,-6 0 0-16,6-4 3 0,0 4-5 0,0 0 1 15,0-4 4-15,0 4-5 0,-7 0 1 16,7 0 1-16,0 0-3 0,0-3 5 15,-7 3 2-15,7 0-3 0,0 0 1 0,0 0-1 16,0 0-6-16,-6 0 4 0,6-4 3 0,0 4-1 16,0 0-1-16,0 0 0 0,0 0-3 15,0-3-1-15,0 3 3 0,0 0-1 16,0 0-5-16,0 0-8 0,-7-4-6 0,7 4-5 16,0 0-4-16,0-4-4 0,0 4-1 0,0 0-4 15,0-3 0-15,0 3 2 0,0 0-5 16,0-5-4-16,-6 5-7 0,6 0 1 15,0-3 0-15,0 3 8 0,0 0 6 16,0 0 2-16,0 0-1 0,0 0 1 0,0 0 0 16,-6-4 0-16,6 4-6 0,0 0-4 15,0 0-3-15,0 0-5 0,0 0-2 0,0-4 3 16,0 4 5-16,0 0 8 0,0 0 3 16,0 0 3-16,0 0 2 0,0 0 1 15,0 0-5-15,0 0 0 0,0 0 6 0,0 0 5 16,0 4-1-16,0-4 0 0,0 0-2 0,0 0-5 15,0 0-1-15,0 0-1 0,0 4-2 16,0-4 0-16,0 0 0 0,-7 0-3 0,7 3 2 16,0-3 0-16,0 5-1 0,0-5-5 15,0 0-4-15,0 3 0 0,-7-3 0 16,7 0 0-16,0 4 3 0,0-4 2 0,-6 0 5 16,6 0 5-16,0 4 3 0,0-4 5 15,-6 0 5-15,6 0 0 0,0 3 0 0,-8-3-1 16,8 0-5-16,-6 0-11 0,6 0-20 15,-6 0-17-15,6 0-5 0,0 0 9 0,-7 0-8 16,7 0-24-16,0 0-14 0,-6 0-28 16</inkml:trace>
  <inkml:trace contextRef="#ctx0" brushRef="#br0" timeOffset="89167.3749">20293 13386 92 0,'-19'7'69'16,"6"-3"1"-16,-7 3-12 0,7 1-9 15,0-5-13-15,0 5-10 0,1-5-7 16,-2 5-7-16,1-5-4 0,6 4-3 0,-5-3-1 16,5 0-3-16,1-1-1 0,-1 1 2 15,0 0-1-15,1-1-1 0,6 2 2 0,-6-5-1 16,6 3-1-16,-7 0-2 0,7-3 2 16,-7 4 0-16,7 0 0 0,-6-4 0 0,6 4 2 15,-6-1-2-15,6-3 0 0,0 4 0 16,-7 0-2-16,7-4 2 0,-6 3 0 15,6 1 0-15,0-4 0 0,-7 4 2 0,7-4-2 16,-7 3 0-16,7 1 0 0,0-4 0 16,-6 4-2-16,6-4 2 0,-6 3 0 0,6-3 0 15,-8 4 0-15,8-4 0 0,0 4 2 16,-6-4-2-16,6 3 0 0,-6-3 0 0,6 4 0 16,0-4 0-16,-6 4 0 0,6-4-2 15,-7 3 2-15,7-3 0 0,-7 0 0 16,7 4 0-16,-6-4 0 0,-1 3 0 0,7-3-4 15,0 0-2-15,-6 4-4 0,0-4-3 16,6 0-1-16,-8 4-5 0,8-4 1 0,-6 0-2 16,6 3-13-16,-6-3-14 0,6 0-20 15,-6 0-3-15,6 0 0 0</inkml:trace>
  <inkml:trace contextRef="#ctx0" brushRef="#br0" timeOffset="90043.2687">19440 14071 41 0,'-13'11'68'0,"0"-4"3"0,0 4-16 0,7-3-18 15,-8-1-7-15,2 0-6 0,-2 1-4 16,1-1-3-16,7 0-3 0,-7 1-2 16,0-1 0-16,0 0-2 0,0 0 0 15,0 1-3-15,-7-5 1 0,8 5-1 0,-2 0 1 16,1-5-1-16,0 4 1 0,0-3 1 15,7 3-2-15,-8-3 3 0,2 0 2 0,-1-1 2 16,6 1 0-16,-6 0 3 0,0-1 1 16,6 1 0-16,-5-4 0 0,5 4-4 0,-6-4-4 15,7 0 0-15,-7 0-1 0,-1 0-4 16,8 0-1-16,-8 0-1 0,2-4 0 0,-1 0-2 16,0 4-1-16,0-3 0 0,-1-5 0 15,2 5 0-15,-1-5 0 0,0 5 0 16,-7-8 0-16,7 4-2 0,0-4-2 0,-6-1 0 15,6 1-1-15,-1-3-1 0,2-5-2 16,-8 1-2-16,7-4-4 0,0 0-4 0,0-3-6 16,-1-5-8-16,2-3-5 0,6 0 3 15,-8-3 2-15,1-1-4 0,7 0-56 16,0-3-71-16</inkml:trace>
  <inkml:trace contextRef="#ctx0" brushRef="#br0" timeOffset="90950.336">18893 11935 220 0,'-19'-3'119'0,"-1"-1"13"0,1-3-28 15,-1 3-30-15,0 0-17 0,-6 1 1 16,13 3 4-16,-7-4 1 0,2 4 0 0,4 4 4 15,-5-4 9-15,5 3 12 0,2 1 11 0,6 0 7 16,-8 3 2-16,8 4 12 0,-7 0-7 16,6 4-12-16,0-1-11 0,7 4-16 15,-6 8-6-15,6 0-10 0,0 7-9 0,0 0-9 16,6 3-9-16,1 4-5 0,6-3-4 0,6 4-7 16,1-9-5-16,6 2-2 0,1-5-3 15,5-3 0-15,1-5-3 0,5-6-2 16,-5-4-2-16,-1-4 2 0,1-7 0 15,-1-3 0-15,-5-5 0 0,-1-6 0 0,-6-4-1 16,6-4 0-16,-13-4 1 0,-1-4 0 16,2 1 0-16,-8-4 0 0,-6 4 0 15,0-4 1-15,0 0-1 0,-13 4 7 0,6 3 11 0,-5 1 13 16,-8-1 11-16,1 7 7 16,-7 1 7-16,-1 3 5 0,1 4 2 0,0 4-7 15,-7 0-7-15,7 3-6 0,1 4-7 16,-1 0-10-16,6 0-10 0,0 8-5 0,1-5-8 15,5 4-15-15,8 4-46 0,0 0-41 16,0 0-86-16,-1 4-120 0,7 0-163 0,0 3 25 16,0 1 104-16,0-1 118 0,0 4 83 15,0-4 46-15,0 0 30 0,0 0 17 0,-7 1 12 16,7-4 8-16,-6-4 7 0,-1 0 2 16,1 0 2-16,0-4 4 0,-2 0-1 15,8 1-13-15,-6-1-51 0</inkml:trace>
  <inkml:trace contextRef="#ctx0" brushRef="#br0" timeOffset="92176.3">15923 15126 92 0,'-6'0'65'0,"-8"0"2"0,8 0-13 0,-7 0-4 16,0 0-9-16,7 0-9 0,-7 0-10 15,7 4-2-15,-2-4-4 0,2 0 0 0,0 0-3 16,-8 3-3-16,2-3 2 0,5 4 2 15,-6 0 4-15,6-4 4 0,-5 3 6 0,5 1 7 16,0-4 5-16,1 0 5 0,6 0 13 16,-6 4 9-16,-1-4 3 0,0 0 5 0,1 0 7 15,6 0 1-15,-7 0 4 0,1-4-2 16,0 4-4-16,6 0-3 0,-8-4-3 16,8 1 0-16,-6-1-5 0,6 4-4 0,-6-7-6 15,6 3-3-15,0-3-5 0,-6-4-3 16,6 0-5-16,6 0-2 0,-6 0 0 0,6-4-1 15,-6 0-4-15,14 1-3 0,-8-1-5 0,7 1 1 16,-7-1-1-16,8 0-3 0,-2 4-3 16,8 4 2-16,-7 0-2 0,0-1 6 15,0 5 7-15,7-1 7 0,-8 4 10 0,2 4 6 16,5-1 7-16,-6 5 15 0,0-1 50 16,7 4 41-16,-7 4 24 0,6 3-10 0,-6 0-31 15,7 8-32-15,0 0-29 0,5 7-16 16,-5-4-18-16,0 7-13 0,6 1-11 15,-7 3-5-15,7-3-7 0,0-1-5 0,1-2-5 16,-1-1-1-16,-1-4-4 0,8-7 2 16,-7-4-1-16,0 0-5 0,6-6-3 0,1-5-7 15,-7-3-23-15,7-4-30 0,-1 0-70 16,1-8-104-16,-7 1-128 0,0-1-99 16,0-3 2-16,-7 0-71 0,1 0 44 0,0-3 118 15,-14 3 116-15,7 0 99 0,-6-4 55 16,0 1 30-16,-1-5 20 0,-6 1 12 0,0-1 9 15,-6 1 5-15,6-4 5 0,-7 0 4 16,0-3 1-16,1 3 1 16,-1-8 4-16,7 8-1 0,-6-3 2 0,0 3 1 0,-2 0 0 15,8 4 0-15,-6 3-4 0,6 7-27 16,0 1 230-16,-6 3 167 0,0 1 41 0,-2 3 6 16,2 3-31-16,-7 1-46 0,-7 7-35 15,2 8 52-15,-9 3-34 0,1 7-66 0,-13 11-57 16,-13 12-57-16,-1 10-42 0,-12 8-34 15,0 3-24-15,0-4-11 0,13 1-9 0,0-12-7 16,7-3-14-16,12-7-34 0,0-8-78 16,14-10-130-16,6-5-158 0,-1-6-90 15,14-12-52-15,-6 0-59 0,6-3 129 0,0-4 131 16,0-4 115-16,6 1 34 0,-6-5-3 16</inkml:trace>
  <inkml:trace contextRef="#ctx0" brushRef="#br0" timeOffset="100279.1883">19909 13580 4 0,'7'4'55'16,"-1"3"-3"-16,1-3-13 0,-1-1-9 15,-6 1-2-15,7 0 1 0,-7-4 1 0,7 3-2 16,-7-3-3-16,6 4-7 0,-6-4-6 16,6 0-4-16,-6 0-3 0,6 0-3 0,-6 4 0 15,8-4-1-15,-8 0 1 0,6 0-1 16,-6 0 1-16,0 0-1 0,6 4-3 15,-6-4 2-15,7 0-4 0,-7 0-12 0,0 0-21 16,6 0-19-16,-6 0-31 0,7 0-27 16</inkml:trace>
  <inkml:trace contextRef="#ctx0" brushRef="#br0" timeOffset="101930.8734">20547 9894 39 0,'0'-7'30'0,"0"-4"8"0,0 4-4 0,-6 0 0 0,6-1 0 16,0 5 4-16,0 3 9 0,0-4 21 15,-6 0 10-15,6 4 8 0,0 0 5 0,0 0 7 16,-7 4 15-16,7-4-1 0,-7 7-7 15,1-3-6-15,6 7-6 0,-7-4-4 16,1 4-3-16,0 1-6 0,-1 2 9 0,0 1 7 16,1 3-8-16,0-3-5 0,-2 3-1 15,2 0-1-15,0 4 1 0,-1-4-2 0,1 1-3 16,-1 3-7-16,1-4-4 0,6 4-1 16,-7 0 2-16,1-4-3 0,0 5-2 0,6-1 1 15,-8 0-2-15,2-1 26 0,6 5 11 16,-6 0 5-16,-1 0 5 15,7 3 0-15,-7 4 3 0,1 0-7 0,0 3-8 0,6 5-8 16,-7-1-6-16,7 4-11 0,-6 0-11 16,6 0-10-16,0 7-9 15,0-3-9-15,0 3-6 0,0 4-3 0,6 0-5 0,-6 3-1 16,7 5-4-16,-7-1 0 16,0 4-1-16,0 4-3 0,6-1 0 0,-6 1 2 0,-6-1 1 15,6-3 2-15,0-4 1 0,-7-3 3 16,7-4 2-16,-6 0 0 0,-1 0-2 0,0 0-2 15,1-4-3-15,0 4-1 0,-1 4 3 16,0 3-2-16,-6 0 3 0,7-3-1 16,0 3-2-16,-8-3-1 0,8 0 3 0,0-5 1 15,-2 2-2-15,8-5 0 0,-6 0 5 16,0 0 0-16,6-3 1 0,-7-1-3 0,7 5 0 16,-6-5-1-16,6 5 3 0,0-1-3 15,-7 0 4-15,7-3-1 0,-6 0-4 16,6-1 1-16,0 1-6 0,0-4 1 0,0 0 1 15,0-1-3-15,0-2 0 0,0-1 2 0,0-3-2 16,0-1-3-16,0 1 1 0,0-4 0 16,0 4-2-16,0 0 5 0,-7-4 1 0,7 3 2 15,0-3 1-15,0 0 1 16,0 4 0-16,0-4 0 0,-6 3 0 0,6-2 0 0,0 2-3 16,-6-3-8-16,6 0 0 0,0 3 2 15,-8-2-1-15,8-5-4 0,0 4 7 0,0-4-6 16,-6 1 5-16,6-1-5 15,0 0-1-15,0-3-4 0,0-1 5 0,0 4-1 16,0-3 3-16,0 0-2 0,0-1 1 16,0 1 1-16,0 0-2 0,0 3-2 0,0-3 7 15,0-1-7-15,-6 5 6 0,6-5 0 16,0 1-4-16,0 0-2 0,0-1 6 0,0 1 0 16,0-4-1-16,-7 3 4 0,7 1-6 15,0 0-2-15,0-4-1 0,0 3 0 0,0-3 3 16,0 4 1-16,0-4-5 0,0 4 0 15,-7-4 1-15,7 3 3 0,0-3-2 0,0 0 3 16,0 4-2-16,0-4 1 0,0 4 1 16,0-5-2-16,0 5-2 0,-6-4 4 0,6 0 1 15,0 4 3-15,0-1-2 0,-6-3-1 0,6 4-3 16,0-4 2-16,0 3 1 16,0-2-4-16,-7-1 0 0,7-4-1 0,0 0 0 15,0-3 0-15,0 3 0 0,0-7-3 16,0 4-5-16,0-4-2 0,0-4-3 0,0 1-4 15,0-5-2-15,0 1-4 0,0 0-8 16,0-1-13-16,0 1-14 0,0-4-12 16,0 4-15-16,0-8-23 0,0 4-27 0,0-4-64 15,0-3-115-15,0-4-143 0,0-4-93 16,0-3 17-16,0-4-59 0,-6-4 2 0,6-7 24 16,-7-3 191-16</inkml:trace>
  <inkml:trace contextRef="#ctx0" brushRef="#br0" timeOffset="103121.0173">17513 13097 18 0,'-7'0'26'15,"7"-4"-2"-15,-7 4-3 0,1 0-1 16,6 0 4-16,-6-4 5 0,6 4 5 15,0 0 3-15,0 0 5 0,0 0 18 0,0-3 10 16,0 3 0-16,6-4-5 0,-6 4-1 16,13-4-1-16,-6 4 2 0,12-3 17 15,-6-1 5-15,14 0 5 0,-2 1 7 0,7-1-2 16,8 0-5-16,-1-3-5 0,13-1-3 16,0 5 8-16,6-5 8 0,7-3-2 15,8 4-6-15,-2 0-4 0,0-4 0 0,14 4 6 16,-6-1 3-16,5 1-2 0,7 3-2 15,8 1-5-15,-2-1-6 0,7 0 2 0,-7 4 2 16,-5 0 24-16,5 0 18 0,-6 0-8 16,14 0-16-16,-7 4-16 0,-1-4-21 15,1 0-18-15,-1 0-9 0,2 4-8 0,-8-4 8 16,0 3 19-16,-1-3 8 0,2 4-4 16,-1 0-13-16,0-1-12 0,-6 1-12 0,0 3-6 15,0 1-6-15,-8-1-1 0,2 0-1 16,-1 4 0-16,-6 0 0 0,-1 1 0 0,1-2-3 15,-7 1 5-15,7 0 1 0,-7 4 1 16,0-8-3-16,0 4-3 0,-6-3 4 0,-1-1-1 16,-6 0 2-16,7-3-2 0,-7-1 1 15,0 5-1-15,7-5-3 0,-7 1-1 16,6-4-1-16,1 7-3 0,-7-3-3 0,13-4-1 16,-6 7-1-16,0-3 0 0,-1 0 0 15,8 3 3-15,-8-3-2 0,1 3-4 0,-8-3 5 16,8 3 1-16,-7-3-2 0,1 0-1 15,-2 3-2-15,-5-3 2 0,-1-1 0 0,2 1 2 16,-9 0 4-16,1-1-7 16,-6 1 1-16,-1-1 3 0,1 1-2 0,-13-4-1 0,6 4 0 15,-14-4 0-15,8 0 2 16,-7 3-1-16,-6-3 2 0,0 0 1 0,5 0-2 0,-6 0-2 16,-6-3-3-16,8 3-3 15,-8 0-2-15,0-4-18 0,6 0-44 0,-6 4-105 16,0-3-148-16,-6-4-168 0,6-1-15 0,-8-3-110 15,-4 0-21-15,-8-3 27 0,-5-5 238 16</inkml:trace>
  <inkml:trace contextRef="#ctx0" brushRef="#br0" timeOffset="104060.5523">19857 12616 1 0,'0'-3'29'16,"0"3"9"-16,7 0 4 0,-7 0 2 15,6 0 3-15,0 0-3 0,2 0-8 16,-2 0 4-16,6-4-4 0,8 4-8 0,-7 0-3 16,7-4-3-16,-8 4 0 0,8-3-1 0,7 3 0 15,-9-4 0-15,2 1 4 0,0-1 1 16,-1 4 7-16,1-4 8 0,0 4 9 0,-1-3 17 15,1 3 16-15,0-4 3 0,-1 4-3 16,7-4-4-16,-6 4-6 0,6 0-8 16,6-3-4-16,-6 3-5 0,0-4-3 0,6 4 0 15,-5-4-4-15,-1 4 2 0,6 0 3 16,-6 0 4-16,1-3 1 0,-8 3 1 0,7 0 6 16,-6 3 3-16,0-3-1 0,-8 0-2 15,8 0-1-15,-7 4-3 0,-1-4-1 16,-4 4-4-16,4-4-7 0,1 3-6 0,-6-3-10 15,-1 4-4-15,1-4-6 0,-1 0-5 16,1 4-3-16,0-4-2 0,-1 3-1 0,0-3-4 16,-6 0 1-16,6 4 2 0,2-4-2 0,-2 0 3 15,-6 0 3-15,6 4 7 0,1-4 5 16,-7 0 19-16,6 3 13 0,-6 1 56 16,7-4 38-16,-7 3 22 0,7-3 17 0,-7 4-23 15,6 3-30-15,-6-2-26 0,0 6-26 16,0-1-21-16,6 5-16 0,-6 0-13 0,0 7-9 15,-6-1-5-15,6 5-6 0,0 4-6 16,-6 3-8-16,6-1 2 0,0-2-4 0,-7 3-1 16,7 0-1-16,-7-4-8 0,7-3-40 15,0-4-94-15,0-1-185 16,-6-2-251-16,6-4-85 0,0-1-159 0,0 1 50 0,-7-8 302 16</inkml:trace>
  <inkml:trace contextRef="#ctx0" brushRef="#br0" timeOffset="104806.7971">20241 13896 12 0,'0'3'9'0,"6"0"2"0,2 1-1 0,-8 0 2 0,6 0-3 16,0-1 0-16,-6 1-2 0,7 0-2 15,-7-1-1-15,7 1-1 0,-7-4 0 0,6 4 0 16,-6-1-2-16,6 1-1 0,-6 0 0 16,0-4 0-16,0 3-1 0,7 1-3 0,-7-4-5 15,0 4-5-15,0-1-5 0,-7-3-1 16,7 4-1-16</inkml:trace>
  <inkml:trace contextRef="#ctx0" brushRef="#br0" timeOffset="105699.2684">19115 13540 19 0,'-14'40'9'0,"8"1"1"0,6-5-3 0,-6 4-1 0,6 1-2 16,-7-1-2-16,7 4-1 0,0 0-1 0,0 0 0 16,0 4-1-16,0-1 0 0,0 0-3 15,0 5 1-15,0-1 0 0,7 1-2 0,-1-1-3 16,0 0 0-16,8-3-3 0</inkml:trace>
  <inkml:trace contextRef="#ctx0" brushRef="#br0" timeOffset="106007.8013">20867 14569 4 0,'45'0'17'0,"1"-3"2"15,6-1-1-15,0-3-1 0,0-1 1 0,0-3 0 16,7 4 0-16,6-8 0 0,-7 1 2 16,1-1 2-16,6-3 4 0,-6 3 0 0,6-3 1 15,-7 3 0-15,7-3 2 0,-6 3-5 16,0-3-6-16,-7 3-6 0,7 1-6 16,-8-1-2-16,2 0 1 0,-1-3-3 0,0 3-2 15,-6-3 0-15,6 0 2 0,-7-1-1 16,1-2-1-16,0-2-8 0,0-2-14 0,-8-5-22 15,8 1-2-15,0-7-10 0,-1-1-9 16,-5-7-12-16</inkml:trace>
  <inkml:trace contextRef="#ctx0" brushRef="#br0" timeOffset="110797.6635">19355 13386 42 0,'-13'-11'70'0,"-6"-3"3"16,6 3-11-16,0-5-3 0,0 5 1 0,-6 1 4 15,5-1 7-15,2 0 3 0,-2 0 2 16,1 3 6-16,0 1 7 0,0 0-1 0,1-1-7 15,-2 5-4-15,-5 3 0 0,6-4 1 16,0 8 4-16,-7-1 0 0,0 5 1 16,1-1 7-16,-1 4 10 0,0 7 3 0,2 1 4 15,-2 2 2-15,-7 2-3 0,9 6-2 16,-9 4-11-16,7 3-12 0,-6 5-9 0,7-1-8 16,-1 4-6-16,0 4-7 0,-5-1-6 15,12 5-6-15,-6-4-6 0,-1 3-7 0,7-8-2 16,6-2-5-16,-6-1 3 15,7-3-2-15,0-1 1 0,-2-2-1 0,2-5-5 16,6 0-5-16,-6 0-1 0,6-3-1 16,0-1-2-16,0-2-4 0,0-1 0 0,6 3 5 15,-6-3-5-15,6-4-1 0,2 4-1 16,-2 1 0-16,0-1 2 0,1-4-1 0,-1 4 2 16,8 0-2-16,-2-4 0 0,2 4-1 15,-2-3 0-15,8-1 0 0,-1 0 0 0,1 0 3 16,0 1-2-16,5-5-1 0,8 1 2 15,-7-1 2-15,6-3-3 0,1 1 0 0,7-1-1 16,-1 0 0-16,-1-4 3 0,2 0-2 16,-1-3-1-16,6 0 0 0,1-4 0 0,-7 0 2 15,6-4-3-15,8 0-2 0,-7-3 2 16,-1 0 0-16,1-4 1 16,-1-4 0-16,1 1-5 0,-1-2-5 0,-6-5-1 0,1 2-7 15,-1-6-1-15,-1 3-3 0,-5-4-9 16,-1-3-4-16,1-1 6 0,-1 1-1 0,-5 0 0 15,-1-4 1-15,6 0 1 0,-12 0 4 16,6-4 5-16,0 5 3 0,-6-5 4 16,-1 0 5-16,0-3 2 0,-5 3-1 0,5 0 4 15,-6-3 2-15,-6 0 0 0,5-1 0 16,-12 5 0-16,8-4 0 0,-2 3 0 0,-6 0 0 16,0 4 0-16,0-3 0 0,0 3 0 15,0 3 0-15,-6 1-1 0,6 0 1 0,-8 0 0 16,2 3 0-16,6 4 0 0,-6-4 0 0,-1 8 2 15,1-4-1-15,-1 4-1 0,-6 3 2 16,7-3-1-16,0 3-1 0,-8 1 0 16,1 2 0-16,6-2 0 0,-12 3 0 0,6 0 2 15,-6 0-1 1,-1 3-1-16,1-3 0 0,-1 1 1 0,-12 2 0 0,5 1 1 0,-5 0 2 16,-1 3 1-16,-5-3 0 15,-2 3 1-15,-5 4 1 0,6 0 3 0,-7 0-1 0,1 4 1 16,-2-1 1-16,2 1 2 15,-1 3-1-15,1 1-2 0,5-1-2 0,2 0-1 16,-1 0 1-16,6 1-1 0,-6 3-1 0,13-4 0 16,-6 0-3-16,5 4-2 0,1-3-1 15,6-1 0-15,1-3 2 0,0 3-1 0,6-4-1 16,-1 2 0-16,8 1 0 0,-7-1 0 16,6-5 0-16,1 3 0 0,0-3 0 15,6 4 0-15,-7-4 0 0,7 4 0 0,-6-4 1 16,6 0-1-16,0 0 0 0,-7 0 0 15,7 3 4-15,0-3-2 0,-7 0-2 0,7 0 0 16,0 0 0-16,-6 0-4 0,6 0-10 16,0 0-16-16,0 0-30 0,0 0-43 0,0 0-64 15,0 0-89-15,6-3-117 0,-6 3-46 0,7-8-60 16,0 5 43-16,-1-5 170 16</inkml:trace>
  <inkml:trace contextRef="#ctx0" brushRef="#br0" timeOffset="111245.4071">21355 13489 1 0,'0'0'19'0,"7"0"7"16,-7-4 4-16,6 4 1 0,-6 0 0 15,0 0 0-15,7 0-4 0,-7 0-7 0,0 0-6 16,6 0-6-16,-6 0-4 0,0 0-7 15,0 0-13-15,0 0-19 0,6 0-24 0</inkml:trace>
  <inkml:trace contextRef="#ctx0" brushRef="#br0" timeOffset="112629.8795">17949 15012 46 0,'-6'0'37'16,"-2"0"12"-16,-4 0 5 0,6 0 2 0,-1 0 8 15,-6 0 10-15,6 0 2 0,1 0-2 0,-1 0-6 16,0 0-9-16,1 0-11 0,0 0-8 16,-1 0-3-16,0 0-1 0,1 0 11 15,0 0 18-15,-1 0 20 0,7 0 15 0,-6 0 13 16,6 0 1-16,0 4-1 0,-7-4 20 15,7 0 24-15,7 4 10 0,-7-4 16 0,6 3-2 16,7 1-11-16,7 3-15 0,-1-3-9 0,7 3 30 16,6 1-11-16,8-4-16 0,-1 3-27 15,13 0-29-15,-6 1-22 0,6-1-23 16,-1 0-13-16,2 1-13 0,-1 3-9 0,-7-4-4 16,8 0-1-16,-7 0 1 15,-7-3-4-15,-1 3-3 0,1 1-4 0,-6-5-30 0,-1 1-83 16,2 0-113-16,-9-1-124 15,1-3-19-15,-6 0-74 0,-1 0-47 0,-5 0 4 16,4-3 36-16,-10-1 69 0</inkml:trace>
  <inkml:trace contextRef="#ctx0" brushRef="#br0" timeOffset="112873.8771">18926 14749 283 0,'7'-8'271'0,"-1"1"123"16,-6 3 20-16,6 1 46 0,-6 6-9 16,0 5-13-16,0 3 2 0,0 7-77 0,0 4-77 15,-6 7-68-15,6 12-55 0,-13 7-45 16,6 6-32-16,1 8-26 0,-1 12-19 0,1 3-14 16,-1 3-12-16,0 9-2 0,7-6-17 15,-6-2-35-15,12-11-46 0,-6-4-76 16,7-15-181-16,-7-7-260 0,0-4-91 0,0-7-89 15,0-3 2-15,-7-5 238 0,1-3 206 16</inkml:trace>
  <inkml:trace contextRef="#ctx0" brushRef="#br0" timeOffset="114153.0349">16047 16624 150 0,'-13'-7'140'0,"6"-4"50"16,1 0-18-16,0 4-5 0,-1-4-13 0,1 3-11 16,6-2-1-16,0 2-4 0,0-3-1 15,0 0 7-15,6 4-2 0,1-4-5 16,-1 0 0-16,7 4 1 0,0 0-2 0,0-1-1 15,7 4-7-15,-1 0 6 0,0 4 47 16,1 0 17-16,0 4 2 0,5 3-24 0,-5 5-29 16,6-1-21-16,-6 3-22 0,-1 5-14 15,1 3-12-15,0-1-4 0,-1 5-9 0,-5 4-11 16,4-1-4-16,-4 4-8 0,-1 0-4 16,-1-1-3-16,8 2-7 0,-6-1-6 15,5 0-7-15,-6-1-2 0,6-2-3 0,1-4-1 16,-1-4-1-16,1-1-5 0,6-6-5 0,-6 0-17 15,5-8-27-15,1 0-34 0,7-3-50 16,-7-8-112-16,7 1-174 0,-1-8-171 0,-6 0-9 16,7 0-48-16,-13-4 26 0,0 1 55 15,-1-5 226-15</inkml:trace>
  <inkml:trace contextRef="#ctx0" brushRef="#br0" timeOffset="114419.8008">16913 16463 122 0,'-6'-11'344'0,"-7"-3"157"0,6 6-2 0,-6 1-27 15,-7 7-56-15,8 0-21 0,-14 7-10 16,-1 8-81-16,-5 7-82 0,-1 4-70 0,-12 10-46 16,-1 4-33-16,-6 12-30 0,-7 10-13 15,-6 4-12-15,6 4-4 0,2-1-9 16,-2-6-1-16,6-1 0 0,7-7-3 0,8-8 0 15,-1-6-1-15,13-9-13 0,-1-5-26 16,8-6-54-16,12-10-127 0,-5 0-209 16,5-11-127-16,1 0-71 0,-1-3-30 0,7-1 24 15,-7-3 195-15</inkml:trace>
  <inkml:trace contextRef="#ctx0" brushRef="#br0" timeOffset="115270.4882">15142 15101 50 0,'0'-8'94'16,"-7"1"12"-16,1 0 13 0,6-1-11 0,-7 1-12 15,-5 3-8-15,4-3 3 0,2 7 7 16,-7-4-8-16,7 4-9 0,-7 0-16 0,-6 4-9 16,5 3-8-16,1 1-1 0,-6 3 4 0,-1 0 7 15,1 3 10-15,-1 4 13 16,0 1 25-16,1 3 14 0,5 0 0 0,-5 4-2 15,6-1-8-15,0 1-10 0,7-1-3 16,0 8-5-16,-2-3-10 0,8 3-11 0,0-4-12 16,8 0-10-16,-2 0-4 0,7 1-7 15,0-1-4-15,0-3-4 0,7-1 0 16,-1 1 4-16,7-4-1 0,0 0-6 16,0-4-5-16,0-3-7 0,1 0-2 15,-2-1-3-15,1 1-1 0,-6-4-6 0,-1-4 0 0,1 0-2 16,-8 1 10-16,2-1 20 0,-8 1 3 15,1-5-6-15,0 1-9 0,-7 3-5 0,0-3-6 16,0 3-5-16,0 1-2 0,-7 3 2 16,-6 0-2-16,7 0 1 0,-8 3-1 0,1 1-3 15,0 3 2-15,0 0 0 0,1 5 0 16,-2-5 0-16,1 4 0 0,7-4 0 0,-7 0 0 16,6 1 0-16,7-1 0 0,-6-4 0 15,6 5 0-15,0-1 0 0,6-3 5 0,-6 0 28 16,7 3 37-16,-1-4 36 15,1 5 31-15,6-5-1 0,-7 5-16 0,8 3-19 0,-8 0-19 16,7 0-9-16,0 3-12 0,0 5-8 16,-7 3-9-16,8 3-5 0,-2 1-8 15,-5 3-7-15,6 4-3 0,-7-3-6 0,1 6-2 16,6-3-3-16,-6 4-1 0,-1-4-6 16,0 0 0-16,1 3-2 0,0-6-3 15,-1-1 4-15,0 0-2 0,1-7-2 0,0 0-14 16,-1-4-22-16,1-6-36 0,-7-1-68 15,6-4-113-15,0-4-161 0,2-3-108 0,-8 0-42 16,6-3-72-16,-6-5-19 0,0 1 144 16,0-4 206-16</inkml:trace>
  <inkml:trace contextRef="#ctx0" brushRef="#br0" timeOffset="116027.0321">13169 16390 57 0,'0'-14'88'0,"0"3"9"15,6-4 15-15,-6 4 0 0,6 0-3 0,1 0 3 16,-1 0 30-16,1 0 6 0,0 3 2 15,-1-3-4-15,8 4-10 0,-2 0-6 16,1 3 2-16,7-3-13 0,0 3-13 0,-2 1-16 16,2-1-16-16,7 4-12 0,-1 0-9 0,-1 0-9 15,1 4-8-15,0-4-2 0,-6 3 1 16,6 1 6-16,-7 0 10 0,-5 3 4 16,-1-4-3-16,-1 5-11 0,-4 3-15 0,-8 3-7 15,-8 1-6-15,2 7-5 0,-7 4-2 0,-7 3 0 16,1 4 10-16,-7 3 13 0,0 1 17 15,-6 0 25-15,12-1 27 0,-7 1-1 16,9-7-17-16,4-5-13 0,1-3-8 16,7 0 4-16,6-7 14 0,0-4 15 0,6 0 8 15,1-4-2-15,5-3-10 0,2-1-10 16,6-3-4-16,5-3-10 0,1-5-2 16,14 1-10-16,-1-8-8 0,12-3-8 0,2 0-8 15,5-8-10-15,1-3-7 0,6-1-3 0,-6 1-2 16,6 0-1-16,-7 0-1 0,-11 7-3 15,-2-1-6-15,-13 9-23 0,1-1-46 16,-7 4-91-16,0 4-170 0,-7 0-220 16,1-1-50-16,-7 1-130 0,6 3-49 0,-5 1 293 15</inkml:trace>
  <inkml:trace contextRef="#ctx0" brushRef="#br0" timeOffset="116811.9513">21973 15023 243 0,'14'0'198'0,"-14"0"17"0,6 0-8 16,0 0-27-16,-6 4-14 0,8-4 5 0,-8 7 23 16,6-3 16-16,-6 3-6 0,0 5-14 15,0-1-32-15,-6 3-38 0,-2 5-35 16,2 2-28-16,-14 9-18 0,8 3-13 0,-15 4-9 15,9 3-6-15,-15 7-4 0,0-3-3 16,0 4-2-16,-6-1 1 0,0-2 0 16,1-1-2-16,-2-4 1 0,1-7-3 0,13-4-1 15,-7-3-14-15,14-12-52 0,6 1-103 16,0-8-145-16,6 1-137 0,1-5-50 0,-1-6 14 16,7-1 104-16</inkml:trace>
  <inkml:trace contextRef="#ctx0" brushRef="#br0" timeOffset="118496.4272">21733 15372 55 0,'19'-19'91'0,"-5"4"11"0,5 4 24 0,-6 4 2 15,6-4 1-15,-5 8 22 0,5-1 19 16,0 0 5-16,-5 4-7 0,5 0-16 16,1 0 1-16,-8 0-12 0,8 0-19 0,-7 4-20 15,7-4-24-15,-8 4-24 0,2-1-16 16,-1 1-11-16,0-1-8 0,0 1-3 0,-7 0-7 15,0-1-2-15,2 2-3 0,-8 1-1 16,0 2-3-16,0-1 1 0,-8 4-1 0,2-3 0 16,0 3 0-16,-7 3 0 0,0-3 0 15,-6 4-1-15,5-1 1 0,-6-3 3 0,8 4 3 16,-1-4 1-16,-1 0-2 0,8 0 2 16,-6-3 8-16,4-1 9 0,8 0 2 15,-6-3 2-15,12 0-3 0,-6-1 3 0,8-3 6 16,-2 0 7-16,6-3 13 0,2 3 14 15,-1-4 17-15,7 0 24 0,-2 1 47 0,2-1 8 16,7 0-5-16,-9 1-10 0,2-1-25 16,0 4-24-16,-7 0-19 0,0 0-3 15,0 0-9-15,0 4-17 0,-6-1-14 0,-7 1-11 16,6 3-10-16,-6 1-3 0,-6 3-5 0,-1 3-6 16,-12 1-2-16,-1 7 3 0,-6 0-1 15,-7 7-2-15,-6 0 2 0,1 4-2 16,-15 4 5-16,8 3-4 0,-7 1 4 15,6-1 4-15,0-4-1 0,8-2-1 0,5-5-6 16,7-4 5-16,6-3 0 0,7-7-1 16,6-4 1-16,1-8 3 0,12 1-2 0,1 0 1 15,6-8-4-15,7-3 3 0,6-4-4 16,7-4-2-16,12-3 1 0,1-4 1 16,5-3 3-16,2-1 3 0,12 0-4 0,-7-3-4 0,1 3 4 15,0 1-4-15,-14 6-1 16,1 1 2-16,-13 3-2 0,-1 8-1 0,-13-4 0 0,1 3 0 15,0 5 0-15,-14-1 0 16,7 1-3-16,-13-1-1 0,7 4 3 0,-7-4 1 16,0 4-2-16,0-3-2 0,-7 3 0 15,7-8-3-15,-13 5 0 0,7-1-1 0,-8-3-3 16,2-4 2-16,-8 3 1 0,7-6 6 16,-7-1 1-16,1 4 1 0,6-4-3 15,-6 1-3-15,5-1-2 0,8 8 3 0,-8-4 5 16,8 3 8-16,0 5 9 0,6 3 10 15,-7 3 6-15,7 5 5 0,-6 6 0 0,6 1 5 16,0 7 3-16,0 8 4 0,0-1 4 16,0 7-2-16,0 4-4 0,0 5-3 0,0 2-6 15,0 1 1-15,0 0-6 16,-7-1 1-16,7-3-4 0,-7-7-5 0,1-1 0 0,6-6-7 16,-6-5-3-16,-8-3-4 0,8-3-2 15,0-8-2-15,-7 0-3 0,6-4 0 0,-6-3-3 16,7-1-2-16,-8-6-3 0,8-1 5 15,-7-3-4-15,6-8 1 0,-6 4 1 0,7-8 0 16,-8 1-3-16,8-4 2 0,0 4 1 16,0-4 3-16,-8 4-5 0,8-5 1 15,-1 9 4-15,1-4-5 0,6 3 1 0,-7 4 1 16,7-4 0-16,-7 4 0 0,7 0-4 16,0 1 2-16,0-1 2 0,0-4 0 15,0 4 0-15,7-8-6 0,0 1-13 0,6-4-5 16,7-7 0-16,-2-4-2 0,2-4-1 15,13-10 2-15,-1-5 5 0,7-3 9 0,1-3 4 16,5-4 0-16,-6 3 1 0,7 0 4 16,-7 11 2-16,-7 1 3 15,1 10-2-15,-7 5-4 0,-6 6 0 0,-1 4 2 0,1 3 1 0,-8 5-3 16,2-1-3-16,-8 8 1 16,7 0 3-16,-13 3 1 0,7 0-2 0,-7 4 2 15,6 0 4-15,-6 0 1 0,0 4-3 0,-6 3-1 16,6 1 0-16,-7-1-3 0,1 4 2 15,-1 0 4-15,7 3-2 0,-6 1-1 16,0 0 0-16,-2-1 0 0,2 1 0 0,6 0 0 0,0-1 0 16,0-3 2-16,0-3 2 15,6 3-3-15,-6-4 0 0,8-3-1 0,4 3-3 16,-5-3 2-16,-1-4 1 0,7 3 0 16,0-3 0-16,-6 0 0 0,6 4 0 0,0-4 0 15,0 0 0-15,0 0-2 0,0 0 1 16,0 0 1-16,-7 0 0 0,8 4-3 0,-8-4 2 15,0 3 0-15,1 1 4 0,0 0-2 16,-7 3-1-16,0 0 0 0,0 8 0 16,-7 0 0-16,-6 3 2 0,1 8-1 0,-8 3-1 15,-7 4 6-15,-5 4 1 0,-1 3 7 16,-5 4 0-16,-2-1 5 0,1-2-5 0,7-1-7 16,-1-3 1-16,13-4-5 15,1-7-2-15,6-4 4 0,6-4 2 0,7-4-2 0,0 1 3 16,7-8-5-16,6 1 1 0,6-5-3 15,1-3-1-15,6 0 0 0,0 0 10 0,13-3 1 16,0-5-1-16,13 1-6 0,7-4 3 16,12 0-1-16,8-3-1 0,5-1-3 0,15 0-1 15,-2 4-1-15,-6-3 0 0,0 6 0 16,-13 1 3-16,-6 3-2 0,-7 0-1 16,-13 4-3-16,-6 0 2 0,-14 0-6 15,1 0 5-15,-7 0 1 0,-13 0 5 0,7 0-7 16,-14 0-4-16,0 0-15 0,1-3-18 0,-7 3-13 15,0-4-13-15,0 0-17 0,-7 1-19 16,7-5-25-16,-12 5-55 0,5-8-91 16,-6 4-98-16,-6-8-76 0,5 0 80 0,-12-3 51 15,7-4 27-15,-7-4 23 0,0-3 28 16,0-4 39-16,-7-3 29 0,7-9 33 16,7 5 41-16,-7-4 42 0,0 1 52 0,6-2 64 15,1 9 61-15,5-1 58 0,-5 4 74 0,6 7 57 16,0 4 8-16,-1 8-10 0,2-1 74 0,5 4 16 15,0 8-43-15,-5 3-46 0,5 7-33 16,-6 4-21-16,6 11-3 0,-5 11 14 16,-8 15-12-16,1 17-31 0,-1 20-40 15,0 13-46-15,-6 20-40 0,1 6-36 0,5 8-19 16,0-4-12-16,1 1-14 0,5-8-9 16,2-4-16-16,6-7-36 0,-2-8-51 0,-4-3-54 15,5-4-45-15,-6 1-31 0,0-12-21 16,0 0-9-16,0-10 12 0,0-9-84 0,-7-6-161 15,8-8-196-15,-8-7 33 0,0-7-71 16,1-8-7-16,-1-7 168 0</inkml:trace>
  <inkml:trace contextRef="#ctx0" brushRef="#br0" timeOffset="124042.214">22084 4953 15 0,'0'-11'16'0,"7"0"3"0,0 0-1 15,-7 0-2-15,6 0 0 0,1 4-1 16,-7-1 0-16,6 1 0 0,0-1 0 0,-6 1 0 16,0 3-1-16,7 1 0 0,-7-1 0 15,0 4 5-15,7-4 9 0,-7 1 16 16,0 3 30-16,6 0 17 0,-6 0 11 0,0 0 10 15,0 3 35-15,0 1 19 0,0 3 4 16,-6 8-13-16,-1-1-20 0,-6 9-2 0,0 6-10 16,0 8-15-16,-6-1-19 0,5 8-17 15,-5 0-14-15,6 0-12 0,6-3-9 0,1-5-7 16,0 1-6-16,6-8-6 0,0-4-5 16,0-2-5-16,6-5-2 0,7-3-2 15,-7-1 1-15,8-6-3 0,-2 3 0 0,2-8-3 16,5-3 0-16,1-3 0 0,-1-1-1 15,7-3 0-15,0-8 0 0,-6 0 0 0,6-6-3 16,0-6 2-16,-7 2 1 0,1-8 2 16,6 0-2-16,-13 4 1 0,0-4 0 15,0 3 18-15,0 5 70 0,-6 3 52 0,-1 4-14 16,-6-1-36-16,7 9-14 0,-7 2-12 16,0 0 10-16,0 8 38 0,0 0 51 0,0 5 36 15,0 6-13-15,-7 3-37 0,7 8-36 16,-6 4-28-16,6 6-25 0,-7 9-17 0,0 7-10 15,1 3-10-15,0 8-8 16,-8 6-4-16,8 5-3 0,-7 3-1 0,0 8-6 0,-6 3 2 16,5-3-6-16,-5-5 5 0,-1-6-2 15,0-11 4-15,1-8-3 0,0-11 1 16,-1-10-2-16,-6-5 5 0,7-7 2 16,-8-7 7-16,7 0 3 0,-5-6-1 0,-1-5 0 15,6-5-3-15,0-6-2 0,1 0 0 16,-1-3-3-16,8-4-3 0,-8-8-2 0,14-3 1 0,-1-4-7 15,1-8-6-15,6-2-19 16,6-1-11-16,7-4-20 0,7 0-60 0,-1 1-105 16,7 3-143-16,0 3-151 0,0 5-28 15,1 3-142-15,-9 3-55 0,-4 8 219 16,-1 4 198-16</inkml:trace>
  <inkml:trace contextRef="#ctx0" brushRef="#br0" timeOffset="124429.404">20703 6195 89 0,'-32'36'288'15,"13"-10"65"-15,5-4-43 0,8-8-88 0,0-6-71 16,12-1-30-16,0 1 20 0,14-5 38 0,-1-3 36 16,14 0 9-16,13-7-12 0,19-1-31 15,14-3 17-15,18-7-15 0,39-4-26 0,8-3-25 16,6-1-24-16,6 1-24 0,0-2-16 16,1 9-15-16,-7-4-3 0,-1 8-10 15,-12 3-8-15,-7 3-11 0,-6 1-3 0,-7 7-7 16,0 0-4-16,-13 4 0 15,-13-1-9-15,1 5 1 0,-20-1-2 0,-7 0-3 16,-6 4-20-16,-14-3-37 0,-13-1-46 0,-5 0-36 16,-8 1-45-16,-12-1-71 0,5-4-31 15,-12 1-45-15,0 3-89 0,-6-2-54 16,-7-2-18-16,6 0 7 0,-12 2 183 0</inkml:trace>
  <inkml:trace contextRef="#ctx0" brushRef="#br0" timeOffset="124857.7293">22247 6360 114 0,'0'0'72'0,"0"-4"18"0,0 4 12 15,0 0-8-15,0-4 5 0,0 4 28 0,0 0 67 16,0 0 40-16,-6 4 13 0,6-4 20 0,6 4 3 15,-6 3-11-15,0 4-22 0,0 3-27 16,7 5 11-16,-7 6 1 0,7 9-30 16,-1 6-32-16,0 7-26 0,8 1-32 0,-2 7-25 15,-5 0-22-15,6 0-21 0,6-4-8 16,-5-3-10-16,-2-4-2 0,2-8-10 0,-1-3-2 16,-1-4-10-16,2-3-37 0,-2-4-66 15,8-7-94-15,-7 0-123 0,0-8-63 16,6 0-49-16,-5-7-100 0,-1 0-8 0,0-7 30 15,0 0 112-15</inkml:trace>
  <inkml:trace contextRef="#ctx0" brushRef="#br0" timeOffset="125072.7852">22605 6568 24 0,'-6'-14'250'16,"0"3"111"-16,-1 0 27 0,-6 3-41 0,7 5 9 15,-8 3-16-15,-5 7-18 0,-1 0-5 16,-6 4 57-16,0 11-62 0,-13 4-85 0,-13 11-71 15,-7 7-48-15,-6 7-35 0,-13 4-28 16,7 3-16-16,-8-2-9 0,14-5-8 0,0-4-6 16,13-6-6-16,0-5-11 0,13-3-13 15,0-11-30-15,6-4-73 0,13-3-129 16,2-8-165-16,4-3-62 0,8-4-91 0,-1-4-69 16,0 1 10-16,7-5 180 0</inkml:trace>
  <inkml:trace contextRef="#ctx0" brushRef="#br0" timeOffset="125921.2632">18600 6140 68 0,'-20'18'77'0,"1"-4"-2"16,6-2-14-16,0-1 3 0,7-4 4 16,-1 0 4-16,0 1 8 0,7-1-3 15,7 0-3-15,-7-3 12 0,7 3 1 0,-1-3-7 16,7 0-4-16,7-1-7 0,6-3-6 15,6-3-8-15,7-1-8 0,14-3-10 0,-2-4-10 16,8-8-10-16,6 1-4 0,1-7-5 16,-1-5-3-16,-7 1-1 0,1-4-2 15,-20 0 0-15,0 7-2 0,-13-3 0 0,0 3 0 16,-13 4 0-16,-7 4-2 0,1 0 2 16,-7 3-3-16,-7 4 1 0,1 0-1 0,-1 0 0 15,-5 3 0-15,5 1 1 0,-12 4 2 16,5-1 4-16,-5 4 9 0,-1 4 14 15,-6 3 19-15,0 0 24 0,0 8 39 0,-7 7 28 16,1 4 13-16,-1 3-8 0,-6 4-17 16,13 3-18-16,0 5-22 0,7-1-13 0,-1 0-16 15,14 5-12-15,-1-2-9 0,7 1-6 16,7 0-7-16,5-3-2 0,2 2-4 0,5-2-2 16,1-4-3-16,0-1-2 0,-1 1-4 15,1-5-3-15,-2-2-2 0,2-1 0 16,-6-7-2-16,5 0 2 0,-13-7-2 0,8-1 1 15,-8-3 0-15,0-3-5 16,1-1-4-16,-7-3-19 0,0-4-19 0,0 3-26 0,0-6-32 16,0 3-48-16,0-4-55 0,-7-3-67 15,7-1-38-15,-6-3-52 0,6-3-18 16,-6-1 41-16,6-7 81 0</inkml:trace>
  <inkml:trace contextRef="#ctx0" brushRef="#br0" timeOffset="126461.995">19694 5850 64 0,'40'-18'71'0,"-2"3"1"0,-5 1-16 15,-1 6-12-15,-5 1-9 0,-7 3-7 16,5 4-5-16,-5 0-3 0,0 4-2 0,-8 0-2 16,2-1-2-16,5 1-4 0,-6 3-2 15,-6 1-2-15,5-1-2 0,2 0 0 0,-8 1-3 16,7 2 1-16,0-2-1 0,-6 3-1 15,5 0 2-15,2-4-1 0,-8 4-1 16,7-3 0-16,0-1 0 0,-6 0-2 0,5 1 2 16,-5-1 2-16,6 0-2 0,-7-3 0 15,2 3 0-15,-2-3-2 0,0-1 2 16,1 5 0-16,-1-5 0 0,1 5 4 0,-7-1 1 16,6 0 5-16,-6 4 5 0,0 0 0 15,0 0 2-15,7 1-3 0,-7 2 0 0,0-3 3 16,0 4 1-16,6-1 0 0,0 1 2 15,2 0-2-15,-2-1 0 0,0 1 0 0,8-4 3 16,-2 0 5-16,8 0 3 0,-1-4 1 16,1 4-2-16,-1-7-5 0,1 3-3 0,0-3-2 15,-7 0 1-15,6-1 1 0,-6-3 2 16,1 4 5-16,-2 0 5 16,-5-4 2-16,6 3 3 0,-7-3 6 0,-6 4 1 0,7-4 5 15,-7 0 0-15,6 4-4 0,1-4-6 16,-7 3-6-16,7 1-5 0,-7-4-7 0,6 4-4 15,0-1-6-15,-6 1-1 0,7 0-1 16,0-1-2-16,5 1-5 0,-5 3 0 16,6-3 1-16,0 3-2 0,1 0 1 0,-2-3-3 15,1 3 1-15,7-3 0 0,-8 4-1 16,2-5 1-16,-2 5 0 0,8-5-4 0,-7 1-10 16,1 3-14-16,-8-3-20 0,6 3-28 15,2-3-47-15,-8 3-73 0,1 1-72 16,-1-1-44-16,1 0 46 0</inkml:trace>
  <inkml:trace contextRef="#ctx0" brushRef="#br0" timeOffset="127629.3066">17923 7220 151 0,'-20'8'76'16,"7"-1"10"-16,-7 0-11 0,8-3-16 0,5 3 1 16,-6-3 14-16,7 0 16 0,6-1 39 15,0 1 26-15,6 0 9 0,7-1-8 0,0-3-13 16,13 0-6-16,13-3 6 0,7-1-12 15,13-3-11-15,12-1-10 0,27-6-5 16,19-1-2-16,27 1-1 0,5-5-2 0,7 1-3 16,14-1-7-16,6 1-3 0,6 0 30 0,7 3 13 15,6-3 4-15,8 3-4 16,4 1-7-16,15-1-13 0,-7 4-19 0,0 0-21 16,0 3-14-16,-1 1-9 0,-5 7-10 0,-1 0-1 15,-12 4-8-15,0-1-4 0,-8 5-8 16,1-1-9-16,-13 1 1 0,-7 3-3 0,-6 0-3 15,-14 0 1-15,-5-4-2 0,-20 4 0 16,-7-4-1-16,-13 1 0 0,-6-5 0 0,-14 1 3 16,1-4 0-16,-20 0-2 0,-6-4 2 15,0 1-2-15,-14-1 0 16,-5-3-1-16,-8-1 3 0,1 1-2 0,-8 0 1 0,1-4-1 16,-6 0-1-16,0-4 0 15,-1 4 0-15,7-4 0 0,-6 0 0 0,-7 1-5 0,7-4 1 16,-8 3 0-16,8-3-3 0,-7 0 0 15,-7-4-9-15,8 3-21 0,-8-3-21 0,0 0-23 16,1 0-15-16,-7-3-11 0,0 3 5 16,-7-4 2-16,7-4 4 0,-12 1 8 15,5 0 9-15,-6-4-3 0,0-4-2 16,-7 4 8-16,1-3 13 0,6-1 3 0,-6-3 5 16,-7-1 5-16,6-2 7 0,-7-5 5 15,-5-3 11-15,6-4 6 0,-7-4 6 0,-6-3 3 16,-7-4 5-16,1 0 1 0,-7 0 1 15,7 0 3-15,-8 3-1 0,1 1 2 0,0 4 0 16,0-1-1-16,0 1 3 0,-7-5-1 16,7 5 0-16,-6-4 0 0,5 3 1 15,-5 0 0-15,-1 4-2 0,0 0 1 0,-6 8-2 16,6-1 1-16,-6 8 3 0,7 3 1 16,0 4-2-16,-1 4 1 0,-6 7 4 0,7 0 0 15,-7 0 0-15,6 7-2 16,-7 4-1-16,-5 0 0 0,-1 4-2 0,0 3-1 0,-6 0 1 15,0 4 3-15,6 4-4 0,1 0 0 16,-1 3 4-16,0 4-3 0,7 0 0 16,0 4 0-16,0 0-1 0,0 6 2 0,0-2-1 15,7 6-3-15,-1 1 1 0,0 4 3 16,7 2 9-16,-1 9 7 0,2 3 10 0,5 3 6 16,7 4 6-16,0 5 4 0,7-2 1 15,-1 5-1-15,1 0 4 0,12-1 24 0,0 5 18 16,7-1 10-16,0 11-6 0,13 0-10 15,-7 12-8-15,14 2-10 0,0 1-1 0,-1 4-1 16,14-4-5-16,-1-4-3 16,7 4-7-16,7-4 1 0,-1 5-3 0,21-2-5 0,-2-2-4 15,8-5-7 1,7-7-7-16,5-7-8 0,1-3-3 0,-1-9-3 0,1-6-4 0,-7-4-1 16,0-7-4-16,-6-1 3 0,0-6-3 15,-7-1-1-15,-1-3-11 0,-12-4-16 0,1-4-51 16,-7 0-84-16,-7-3-98 15,-7-4-128-15,1-4-12 0,-8 1-129 0,2-5-122 16,-8 1-8-16,7-4 239 0</inkml:trace>
  <inkml:trace contextRef="#ctx0" brushRef="#br0" timeOffset="129040.4149">26546 5517 170 0,'6'-4'110'0,"0"1"43"0,-6-1 6 16,8 4 51-16,-8-4 75 0,6 4 43 0,-6 0 61 16,6 4 6-16,-6 7-20 0,0 0 61 0,0 11-70 15,-6 7-87-15,0 15-76 0,-8 11-55 16,-5 14-35-16,-1 12-22 0,0 15-18 0,-6-5-12 16,14-3-13-16,-8-11-8 0,7-4-11 15,7-14-3-15,-2-4-5 0,2-11-3 16,6-11-7-16,-6-11 9 0,6-4 22 0,0-3 17 15,0-8-3-15,0 0-15 0,0-3-14 16,0-4-5-16,0 0-5 0,0-4-11 16,0-3-1-16,0 0-4 0,0-4-7 0,6-4-2 15,0-4-5-15,2-6-5 0,4-4-1 16,-5-8-1-16,6-3 3 0,6-1 6 0,-5-2 1 16,-2-1 7-16,2 3-3 0,-8 5-1 15,7 6 2-15,-6 9-2 0,-7 2-1 0,6 5 3 16,-6 6 0-16,0 4 4 0,0 4 0 15,0 0-2-15,0 8 0 0,0-1 2 16,0 8 1-16,0 0 0 0,0 3-8 0,-6 0-22 16,6 8-44-16,6-5-74 0,-6 9-189 15,0-4-271-15,7 3-207 0,-1-3-187 0,0-1 224 16,-6-3 283-16</inkml:trace>
  <inkml:trace contextRef="#ctx0" brushRef="#br0" timeOffset="136105.6245">19531 10964 26 0,'-65'41'29'15,"0"3"8"-15,6 3-2 0,1 4-3 16,5-3-2-16,2 4-4 0,5-1-2 0,1 4 3 16,6 0 15-16,-1-1 16 0,8 2 0 15,-1-2-9-15,1 2-9 0,5-2-6 0,1 1-9 16,7-3-7-16,6-1-2 0,0 4 4 15,7-4 2-15,-2 0 2 0,8-3 2 0,0 7 4 16,0 0 8-16,0 0 3 0,8 4-1 16,-2 0 0-16,0-1-3 0,8 0 0 15,-8 1-5-15,7-4-1 16,7 3-4-16,-8-2-2 0,8-2-1 0,0 9 0 0,5-5-2 16,2 4-2-16,-1-3-6 0,0 0-3 15,7-4-1-15,-1 0-3 0,1-4-1 0,-1 1-2 16,7-9 1-16,-7 5-3 0,8-4 1 15,-1-4-2-15,6 4 43 0,1-7-45 0,-1 3-9 16,8-3 1-16,-1-1 2 0,1-2 6 0,-2 2 4 16,1-3 1-16,1 0-1 0,-2-3 2 15,2-1 1 1,-1-4 2-16,-1 1 0 0,8-4 6 0,0 0-1 0,0-4 2 0,6-3 11 16,7 0 12-16,-1-1-3 0,1-3-2 15,0 0 8-15,-1 0 5 0,0 0 3 16,1 0-10-16,0-4-7 0,-1 4-8 0,8-3-6 15,-8-1-2-15,8 1 2 0,-8-5 0 0,7 5 1 16,1-5 3-16,-2-3 5 16,-5 4 6-16,6-8 6 0,1 4 4 0,-2-7 4 15,2 0-1-15,12-4-1 0,-6-1-7 0,6-2-5 16,0-5-6-16,1 1-7 0,-2-4-4 16,1-3-7-16,-6-1-4 0,0 0-1 0,0-3 0 15,-8-4-1-15,8 0-1 0,-6 0-1 16,-8 0 1-16,-6 0 1 0,0-3-2 0,-6 3-1 15,-7-8 2-15,-6 5-1 0,0-5-1 16,-7-3 0-16,-1 0 0 0,-5-3 1 16,-7-5 0-16,0 1-1 0,0-7 0 0,-7-1 0 15,1 0 0-15,0-3 0 0,-7 3 0 0,-7 0 2 16,1 1-1-16,0 3-1 16,-7 0 0-16,0 0 0 0,-7-3 0 0,0-8 0 15,-6-7 1-15,0-1 1 0,-6-3-1 16,-1 4-1-16,-6-4 0 0,-7 7 2 0,-5-3 1 15,-1 0-1-15,-7 4 1 0,-6-1 1 16,-7 0 1-16,-6 0 1 0,-7 5 2 0,1 2-2 16,-8 5 3-16,2 6 1 0,-2 5 2 15,1 3-3-15,0 7-1 0,-7 4 1 16,-5 7-1-16,-2 5 0 0,1 2 0 0,-7 8 2 16,0 0 4-16,1 11-2 0,-1 0 4 15,-6 4 8-15,-1 7 8 0,-5 4 3 0,-1 3 7 16,-6 7 12-16,7 5 5 0,-1 10 11 15,-1 4 32-15,2 4 15 0,5 7-14 0,-5 0-16 16,6-1-13-16,12 2-17 16,8-2-14-16,6-2-13 0,13-5-12 0,12 1-4 0,8-4-3 15,6-4-5 1,7-3-1-16,6-4-1 0,6 0-2 0,7-7-2 0,0-1 0 0,6-3 0 16,1-4-14-16,6-3-24 0,6-4-39 15,-6 0-53-15,7 0-73 0,-1 0-26 0,1-3-46 16,0-1-90-16,5 0-99 0,2-3-65 15,-2-1 33-15,2 1 145 0</inkml:trace>
  <inkml:trace contextRef="#ctx0" brushRef="#br0" timeOffset="136793.1236">21661 13987 72 0,'13'0'68'0,"0"0"-3"16,1 0-15-16,-2 0-6 0,-6 0 2 0,8 0 4 15,-8-4-2-15,1 4-6 0,-1-4-10 16,1 1-11-16,0-1-8 0,-1 1-13 0,-6-1-30 16,0 0-48-16,6 1-50 0,-6 3-30 15</inkml:trace>
  <inkml:trace contextRef="#ctx0" brushRef="#br0" timeOffset="138421.8684">15402 11778 10 0,'-6'-15'18'0,"0"-3"5"15,-2 7 6-15,2-4 5 0,-7 4 6 16,7-4 3-16,-8 8 0 0,8-4 5 16,-6 4 12-16,-2 3 8 0,8-3 6 0,-7 7 9 15,-1-4 15-15,2 8 23 0,-2 3 12 0,2 1 2 16,-2 6-1-16,-5 4-4 0,-1 4-7 15,8 8 6-15,-15 7-2 0,8 6-15 16,0 12-12-16,-8 8-16 0,8 10-13 0,0 11-13 16,-1 12-16-16,0-2-9 15,7 6-9-15,0-9-5 0,6 1-4 0,7-4-2 16,7-1 1-16,0 1-6 0,-1 1 5 0,13-2 1 16,-5-6 1-16,6-4-3 15,5 0-3-15,1-12-2 0,7 2-2 0,-1-9 0 16,8 1 2-16,-8-1-3 0,13-6 0 0,-6-1 2 15,7-3-3-15,-1 0 0 0,2-5-1 0,5 1-2 16,-1-7 2-16,2-4 1 0,-1 0-2 16,6-8-1-16,1 1 0 0,-1-4 0 15,7-3 2-15,8-1-1 0,-2-7-3 0,0 0 0 16,2-4-1-16,-8-3 1 0,6-1-1 16,-6-3 2-16,-6-3 0 0,-7-5 1 15,7 5 0-15,-8-8-2 0,8 0 1 0,6-4 1 16,1-3 0-16,5-4 0 0,1-8-2 15,0 5-1-15,-1-8 4 0,1 3-1 0,-7-3 0 16,0-3 0-16,-7 3 0 0,7-4 0 16,-12 1 0-16,5 3 0 0,-5-4 0 0,-8 4 0 15,1 0-2-15,-1-3 2 0,-6-1 2 16,-6-4 0-16,0-2-1 0,-8-1-3 16,1-1 0-16,-6-9 1 0,0-1 3 0,-7 0-2 15,-7-4 0-15,0 4 2 0,-6-7-1 16,-6-4-1-16,0-4 2 0,-7-3-3 0,-7-4 1 15,-6 4 0-15,0-8-2 0,0 5 3 16,-13-5-1-16,6 4 0 0,-5 4 2 0,-9 3-1 16,2 4-1-16,-1 4 3 0,-5 7 8 15,-2 4 4-15,-5 6 7 0,-1 9 5 0,-6 3 5 16,-6 11 6-16,-2 8 2 0,-4 6 1 16,-2 8 0-16,1 8-3 0,-6 10 0 0,-1 7 6 15,-7 5 18-15,1 10-1 0,-13 8-1 16,1 3-8-16,-2 11-10 0,1 4-9 0,-1 4-6 15,14-1-10-15,1 5-9 0,5-12 0 16,12 0-5-16,16-3 1 0,-2-12-22 16,13 1-65-16,13-8-110 0,13-7-44 0,8-4-90 15,6-7-156-15,12 1-102 0,6-12-8 16,2 0 234-16</inkml:trace>
  <inkml:trace contextRef="#ctx0" brushRef="#br0" timeOffset="140037.0021">11319 16013 6 0,'0'-8'20'0,"-7"1"9"15,7 0 3-15,0 3 0 0,0-3-3 16,0 3 1-16,-6 0 1 0,6 1 3 16,0-1 6-16,0 4 17 0,0-4 6 0,0 4 0 15,0-3 0-15,0 3-6 0,6 0-8 16,-6-4-3-16,0 1-6 0,7-1 1 16,0-3 4-16,5-1 2 0,2-3-1 0,5-7 0 15,13-8-4-15,1-3-3 0,19-15-3 16,7-8-4-16,26-13-6 0,-1-12-5 15,14 0-5-15,0-4 0 0,-1 1-1 0,1-1 8 16,7-3 9-16,-2-4 16 0,15-8 7 16,12-6-3-16,0-8-9 0,13-3-8 0,0-8-7 15,14-4-6-15,12-7-2 16,7-7-1-16,7-8 3 0,12-3 7 0,7-11 7 0,13-4 2 16,6-7-5-16,7 0-3 15,7 4-2-15,6-1 0 0,6 0-2 0,1-3 3 0,-1 4-5 16,13 3 0-16,-6 0-6 15,13 0-3-15,1 0-5 0,-2 4-1 0,14 0-3 0,1 7-4 16,-1 0 0-16,6 4-1 0,0 3 1 16,-6 5-1-16,8-1-1 0,-15 7 0 0,0 4 0 15,-12 0 0-15,-7 11 0 0,-13 8 0 16,-14 7 0-16,-4 10 1 0,-16 5 0 16,-11 10-1-16,-20 0 0 0,-13 12 0 0,-13 3 0 15,-14 4 0-15,-12 3 0 0,-13 8 0 16,-13 0 0-16,-13 6-1 0,-14 2 2 15,-6 6-1-15,-6 1 0 0,-7-1 0 0,-7 7 0 16,-6-3-1-16,-6 8 1 0,-1-1 0 16,-6 0 0-16,7 1 0 0,-7 6 0 0,-6-2 0 15,6 2 0-15,-7 5 0 0,-5-1 0 16,4 0 0-16,-4 0 0 0,5 1 1 0,-5 3 1 16,-2 0-1-16,-6 0-1 0,8 4 0 15,-1-1 0-15,0-3 0 0,-6 4 1 16,5 0-1-16,-5 0 0 0,0 3 0 0,5-3 2 15,-5-1 1-15,0 4-2 0,-1 0-1 16,1-3 2-16,-1 4-1 0,-6 3-1 0,6-4 0 16,-6 4 0-16,7-4 0 0,-7 4-2 15,0-3 4-15,7 3-2 0,-7-4 0 16,0 4 0-16,6-4-2 0,-6 4 2 0,0 0 2 16,6-3-2-16,-6 3 1 0,0 0 0 15,0 0-1-15,8-4 0 0,-8 4-1 16,0 0 1-16,0-4-2 0,0 4 3 0,6 0-3 15,-6 0 2-15,0 0-2 0,0 0-2 0,0-3-6 16,0 3-15-16,0 0-18 0,0 0-26 16,0 0-37-16,0-4-49 0,0 4-39 15,-6 0-83-15,6 0-75 0,-8 0-17 0,8 0 129 16</inkml:trace>
  <inkml:trace contextRef="#ctx0" brushRef="#br0" timeOffset="143768.8978">11644 17533 38 0,'0'4'28'0,"0"3"8"0,0-3-2 0,0-1-5 15,0 1-3-15,0 0-2 0,0-1-2 16,0 1-1-16,0 0-2 0,0-1-2 0,0-3 5 15,0 4-1-15,0 0-2 0,0-1-1 16,0-3 0-16,0 4-2 0,0-4-4 16,0 4-2-16,0-4-3 0,0 3-3 0,0 1 0 15,0-4-3-15,0 0 1 0,0 3-1 16,0-3 1-16,0 4 1 0,0-4 10 16,0 0 9-16,0 4 12 0,7-4 7 0,-7 0 5 15,0 3 3-15,0-3-1 0,7 0 8 16,-7 0 5-16,6-3 1 0,1 3-3 0,-1-8-1 15,7 5-3-15,0-4-1 0,7-4-2 16,-1-4 2-16,7 0 2 0,0-7-4 0,7-3-2 16,6-8-7-16,0 0-4 0,6-11-7 15,8 0-6-15,-2-8-7 0,8-10-2 16,6 0-2-16,1 0-6 0,-1-1 0 0,6 1-5 16,1 4 0-16,0-1 4 0,6 4 2 15,-6-4 4-15,6 4-2 0,0 1 2 0,6-5-5 16,-5-3-3-16,6-1-3 15,-8 1-2-15,8-8 3 0,6-3 0 0,1 3-3 16,-8-3 0-16,8 3 2 0,-8-3-2 16,-6 7-3-16,0 4 1 0,-13 0 1 0,1 7 0 15,-7 4 0-15,-8 3 2 0,-5 4-1 0,-1 4-1 16,-12 3 0-16,-1 8 0 0,-6 3 1 16,-6 4-1-16,-1 4 2 0,-5 3-1 15,-8 1 1-15,0 6 1 0,1-3-2 0,0 4-1 16,-1 3 1-16,-6-3-1 0,0-1 1 15,0 5-2-15,0 0 1 0,7-2-10 0,-7 2-44 16,-7-1-44-16,7 0-48 0,0 1-118 16,0-1-109-16,0 1-9 0,-6-1 136 0</inkml:trace>
  <inkml:trace contextRef="#ctx0" brushRef="#br0" timeOffset="145919.2265">15702 13012 96 0,'19'-14'85'0,"-12"3"2"16,6 0 0-16,-7 3-12 0,8 1-6 15,-14 7 6-15,6 0 12 0,0 4 16 0,-6-1 9 16,0 8-10-16,-6 4-16 0,0 3-24 16,-1 8-16-16,-6 3-12 0,-7 8-8 0,-5 3-8 15,-1 4-4-15,-7 4-3 0,-7-1 0 16,1 4-1-16,7-3 2 0,-7-4-3 16,7-7-1-16,5-4 1 0,7-7 1 0,8-8 2 15,6-4 4-15,-2-6-2 0,16-5 0 16,4-6 0-16,8-1-1 0,-1-7-1 0,13-7 1 15,8 0 1-15,-1-4 1 0,6-8 7 16,8 5 8 0,-7-8 6-16,12 3-1 0,-6 1-2 0,0 0-4 0,1-1-4 0,-8 12-5 15,-13 3-3-15,-5 8 4 0,-8 0 4 16,0 3-2-16,-5 4-5 0,-14 4-4 0,6 0-4 16,-12 3-5-16,-1 4-2 0,-6 3 1 15,0 1 0-15,-6 7-3 0,-8 0-1 16,1 4 2-16,-6 3 2 0,-7 0 2 0,0 4 9 15,-1 0 7-15,1-3 4 0,7-8-4 16,12-4-10-16,1-4-1 0,13-3-3 0,6-3-1 16,6-8 3-16,7 0 4 0,0-4 5 0,13-7 11 15,0 4 8-15,6-8 3 0,8 4 1 16,-8-3-6-16,7 3-11 0,0 0-7 16,1 0-5-16,-1 3 0 0,-7 4 1 0,-6 1 0 15,-7 6-2-15,-5 1-3 16,-8 4-3-16,1 3-2 0,-14 7 0 0,-5 0-2 0,-8 8 1 15,-6 7 1-15,-7 4 1 0,-6 3 3 16,-7 11 6-16,-13 8 17 0,2 3 36 16,-9-4 33-16,14-2 3 0,0-9-12 0,7-6-7 15,11-12-24-15,9-4-18 0,11-6-12 16,8-8-10-16,0-4-6 0,12-3 2 16,0-4-3-16,8-8-5 0,-1 1-1 0,7-4-1 15,-2 0-2-15,9-7 0 0,-1 0 5 16,0-8 5-16,7 0-4 0,-1 0-2 0,7-3-5 15,-7 4 1-15,1-1 2 0,-1 4-4 16,-5 0-1-16,-1 4 2 0,-6 3 1 16,-8 4 0-16,2 0-3 0,-8 4 2 0,7-4-2 15,-7 3 0-15,-6 5-1 0,0-4 0 0,7-1 0 16,-7 5 3-16,0-5 6 0,0 4 4 16,0 0-3-16,0 1 18 0,0 3 47 0,7-4 65 15,-7 4 35-15,0 0-16 0,0 7-28 16,6 1-31-16,-6 7-22 0,6 7-15 0,1 7-12 15,0 7-10-15,6 5-6 0,-7 7-8 16,1 6 1-16,-1 2-5 0,7 2-8 16,-13 0-2-16,6 1-3 0,-6-4-1 0,0 0-1 15,0-7-5-15,-6-1-2 16,0-7 2-16,-1-3-2 0,-6-4 1 0,7-7-1 0,-7-8-6 16,-1 0 4-16,-5-3-5 0,6-4 1 15,-6 0-1-15,5-7-2 0,-5-4 3 16,-1 0-3-16,7-7 4 0,-6-1 2 15,5-3-1-15,2 1 2 0,-8-6 0 16,7-2-2-16,1 0 5 0,4 0-1 0,-4-1-1 16,5 1-3-16,0 0 5 15,1-1-1-15,6 1-4 0,0-4 0 0,0 0 2 0,6-3-5 16,1-5 2-16,0 1-6 0,-1-4-7 0,8-4-2 16,5-7 0-16,-6-7-3 0,6-4-2 15,1-7 0-15,6-4 2 0,0-4-1 0,0 1 7 0,0-9 6 16,0 5 2-16,0 4 2 15,0 3 7-15,1 7-1 0,-8 8-3 0,7 3-1 16,-6 5 6-16,-1 6-1 0,-6 11-4 16,0 0 0-16,0 8 2 0,0 4-2 15,-7-1-1-15,8 8 2 0,-8-1 0 0,0 5-5 16,1-1 5-16,-7 4 1 0,7 4 1 0,-1-1-2 16,-6 1 1-16,0 3-2 0,7 1 2 15,-7 3 3-15,0 0-1 16,0-1-1-16,0 5-3 0,0-4 2 0,0 4 1 0,0-4 0 15,0 3 0-15,6-2 5 0,0-1 0 16,2-4-7-16,-2 0 5 16,6 1-2-16,2-1 2 0,-1-4-2 0,7 1-1 0,-8 0 0 15,8-4 0-15,6 0 0 0,-7 0-3 0,7 0-1 16,1 0 6-16,-1 0 2 0,0 0-6 16,-1 3-2-16,-5-3 3 15,6 0-1-15,-6 4 1 0,-7-4 1 0,-1 4 5 0,-4 3-4 16,-2 0 3-16,-6 1-6 0,0 6 1 15,-14 4 1-15,2 9 3 0,-14 2-2 0,-7 4 1 16,-6 10-1-16,-13 5-3 0,-19 7 2 0,-2 7 5 16,2-7 7-16,0 0 5 0,12-10 2 15,0-5-5 1,20-11-3-16,7-4-2 0,12-10 2 0,14-4 3 0,6-4 4 0,6-3 1 16,14-8-2-16,6-3 2 0,7 0-5 15,12-12-1-15,7 1-1 0,0-7-2 0,20-8-4 16,-1-1-1-16,14-6 4 0,6 4-1 15,1-4 1-15,5 3-4 0,1 4 0 0,-1 4-1 16,-6 3-5-16,-6 4 0 16,-6 0 1-16,-8 7 0 0,-6 4-5 15,0 0-3-15,-19 4-4 0,-1 0 2 0,-12 3-4 16,-7 4 4-16,-13-4 4 0,0 4-4 0,-6 0-15 16,-1-3-20-16,-6 3-18 31,-6-4-30-31,-1 0-39 0,-6 1-32 15,6-5-30-15,-11-3-28 0,-2 0-18 0,-7-4-2 0,1-7 57 0,-13-3 30 0,7-8 31 0,-14-7 36 0,1-12 31 16,-1-6 18-16,-6-12 23 0,6 4 50 16,-5 1 61-16,11 6 64 0,1 11 59 0,7 8 135 15,5 7-17-15,7 11-72 0,8 7-42 16,-1 8 1-16,6 7 6 0,1 11 15 16,-1 11 46-16,7 18 16 0,0 15-24 0,0 18-45 15,0 23-51-15,0 32-44 0,0 22-48 16,0 15-29-16,7 7-17 0,-7 8-15 0,6-1-15 0,1 8-6 15,0-4-34-15,-1 4-66 0,0-11-68 16,0 3-79-16,2-7-77 16,-2-3-55-16,0-8-62 0,1-11-167 0,0-7-218 15,-1-7 5-15,-6-16-58 0,0-10 79 16,0-14 309-16</inkml:trace>
  <inkml:trace contextRef="#ctx0" brushRef="#br0" timeOffset="148770.1206">19661 13005 61 0,'-6'-7'31'0,"6"3"3"0,-6 4 0 15,-1-4 1-15,7 1 3 0,-6 3 4 0,6 0 18 16,-7 0 14-16,0 0 9 0,1 0 7 0,-6 3 0 16,4 1 12-16,-4 0 8 0,5 3-3 15,-6 4-4-15,0 0-9 0,0 3-6 0,0 5-6 16,0-1-3-16,0 4-3 0,-6 0 6 15,5 4-6-15,2-1-6 0,-8 1-3 16,7 0-7-16,0-1-6 0,6 1-5 0,-5-4-3 16,4 0-3-16,2 0 1 0,0-3 1 15,-1 2-2-15,0 1 1 0,7 0 5 0,-6-4-3 16,-1 4-4-16,7-3-4 0,0 3-5 16,0 0-3-16,0 0-4 0,0 0-3 15,0 0-2-15,0 4-4 0,7-4-2 0,-1 3 0 16,1 1-2-16,0-4-1 0,5 3 0 0,-4 1 2 15,4-4 0-15,8 0-1 0,-7 0 1 16,-1 0 0-16,8-4 1 0,0 0 0 16,-7 1 3-16,7-4 2 0,6-1-4 0,-7 1 4 15,1 0 0-15,6-5 3 0,0-2-5 16,-1 3-4-16,1-4-4 0,1 0-1 0,5-3-3 16,-6 0-2-16,7-1-3 0,-1 1 2 15,-5-4 1-15,5 4 3 0,1-4-2 16,-1 0-1-16,-6 0 0 0,7-4-3 0,-1 4 0 15,-5-4-1-15,5 4 0 0,-6-3 3 16,0-1 3-16,1 0-4 0,-2-3 2 0,-5 3-1 16,6-3 4-16,-6 3 3 0,5-3-1 15,-5 0 5-15,0 0-2 0,-1-1 0 0,1 1-3 16,0-4 5-16,-8 4-1 16,8-4-4-16,-1-4 7 0,1 4 1 0,-7-4-4 15,6-3 0-15,-6 3-6 0,7-3-3 0,-7 0 1 16,0-1-1-16,0 1-2 0,0-4-2 15,0 0 2-15,1 4-1 0,-8-4-1 0,0 0-2 16,7 0 2-16,-6 4 0 0,-1-5 0 16,1 1 2-16,-1 4-4 0,0-4 4 0,2 4-2 15,-2-4 0-15,0 0 0 16,0 0 0-16,1 0 0 0,-7 0 3 0,7 0 3 0,-7 0 15 16,6-3 18-16,-6 3 9 0,0-4 8 15,0 0 5-15,0 4-1 0,-6-3-2 0,6 3-4 16,-7-4-4-16,0 4-10 15,1 0-7-15,-6 4-9 0,4-4-5 0,-4 7-5 0,-1-3-1 16,-7 0-4-16,0 2 0 0,1 5-4 16,-7-3-3-16,-6 7 1 0,-1-4 3 15,1 3 2-15,-8 5-3 0,1-1 0 16,-6 0-4-16,-1 8 5 0,1-4 2 0,-8 7 2 16,7-3-1-16,-5 3 2 0,-2 1 3 15,1-1 1-15,7 4-2 0,-1-4-1 16,1 0 0-16,6 1 3 0,-1 0-2 0,1-1-3 15,13 0-1-15,-7 0-4 0,7-3 0 0,1 3 1 16,5 1-1-16,0-1-3 0,1 0-1 16,-1 1 2-16,8-1 0 15,-2 0-2-15,2 1-1 0,-2-1 0 0,8 4 0 0,-7-4 0 16,7 4 3-16,-1-4-5 0,0 4 2 0,1-3 0 16,0 3 0-16,-2-4 0 0,8 1 0 15,-6 3 0-15,6-4 0 0,-6 0 3 16,6 0-2-16,-7 1-1 0,7-5 0 0,0 1 0 15,0 3 0-15,-6-3 0 0,6 0 0 16,0-1 0-16,0 1 0 0,0 0 0 0,0-1 0 16,0 1 0-16,-7 0 0 0,7-1 0 15,0 1 0-15,0 0 0 0,0-4 0 0,0 3 0 16,0 1 0-16,0-1 0 0,0-3 0 16,0 5 0-16,0-2 0 0,0 0 0 15,0 2 0-15,0-2 0 0,0-3 0 0,7 4 0 16,-7 0 0-16,0-1 0 0,0 1 0 15,6 0 0-15,-6-1 0 0,0 1 0 0,7-1-3 16,-7 1 2-16,6 3 1 0,-6 1 0 16,6-1 0-16,2 4 3 0,-2-4-2 0,0 4-1 15,8 4 0-15,-8-4 0 0,7 3 0 16,-7 1 0-16,1-4 3 0,6 4-2 0,0 0-1 16,-6 3 0-16,5-4 0 0,1 1 0 15,1 0 0-15,-8-1 0 0,8 1 0 0,-2 0 0 16,1 0 0-16,0-1 2 0,0 1-1 15,1-1-1-15,-2-3 0 0,1 0-2 0,0 4 2 16,7-4 0-16,-7 0 0 16,-1 0 0-16,2 0 0 0,-1 0 2 0,0-4-4 15,0 4 2-15,-1-3 0 0,2-1 0 0,-8 0 0 16,8 1 2-16,-1-1-2 0,-1-3 0 16,2 3 0-16,-2-3 0 0,-5-1 3 0,6 1-5 15,0-1 2-15,1 1-2 0,-2 0 1 16,2-1 1-16,-2 1 2 0,1 0-2 0,1-4 0 15,4 3 0-15,-4-3 0 0,-1 4-2 16,0-4 4-16,6 4-2 0,-5-4 0 16,-2 0 3-16,8 0-2 0,-1 0 0 0,-5 0 2 15,6 0-2-15,-1-4-1 0,0 4 0 16,0-4 0-16,8 1 0 0,-1-1 0 16,-6 0 0-16,6-3 0 0,-1 3 2 0,1 1-1 15,1-4 2-15,-8 3-2 0,8-3 3 16,-8-1-6-16,0 5 1 0,1-5-2 0,-1 1 2 15,-5 3 1-15,5-3 3 0,-6 0-2 16,0 3-1-16,1-3 0 0,-2-4 0 0,1 4-3 16,0-1 2-16,0-3 1 0,1 0 0 15,-2 0 3-15,-6 0-2 0,8-4-1 0,-1 1 0 16,0-1-3-16,0-3 0 0,-7 3 2 16,8-3 1-16,-8 3-3 0,7-3 5 15,-7-1-2-15,1 1 0 0,0 4-3 0,-1-5 2 16,0 1 1-16,2-4 0 0,-8 3 0 15,6 1 0-15,-6-4 3 0,0 4-5 0,0-4 1 16,0 0 1-16,-6 0-3 0,6 0 2 16,-8-4 4-16,8 4-5 0,-6 1 1 0,0-5 1 15,-1 4 0-15,0 3 3 16,1-3-5-16,-7 4 1 0,7 4 1 0,-2-5 0 0,-4 5 0 16,6 3 0-16,-8-4 0 0,1 4 3 15,0 0-2-15,0 0-1 0,-7 0 0 0,1 0 0 16,-1 4-3-16,2-1 2 15,-9 1-1-15,-5-4 1 0,-1 7 1 0,1-3-3 16,-8 3 2-16,8 1 0 0,-14-1 6 16,7 4-3-16,0 0-2 0,6 0 0 0,-6 4 3 15,1-1 1-15,4 5-2 0,2-5 0 16,6 5-1-16,0-1-1 0,0 4 0 0,6-4 0 16,1 4 0-16,-1 0-2 0,0 4 2 15,2-4 0-15,4 0 0 0,1 0 2 0,-7 0-2 16,8 0 0-16,6 0 0 0,-8 0 0 15,8-4 0-15,-1 1-8 0,1-1-23 0,-1-4-81 16,0 1-107-16,7 0-136 0,0-1-101 16,-6 1-72-16,6-4-129 0,0 0-49 0,0 0 208 15</inkml:trace>
  <inkml:trace contextRef="#ctx0" brushRef="#br0" timeOffset="148974.5969">19876 13444 291 0,'8'8'200'0,"-8"-1"8"16,6-3-26-16,-6-1-53 0,0 2-45 15,0-2-48-15,0-3-62 0,0 3-93 0,0-3-102 16,0 0-71-16,0 4 23 0</inkml:trace>
  <inkml:trace contextRef="#ctx0" brushRef="#br0" timeOffset="149371.98">19896 13748 11 0,'0'0'18'0,"0"-3"4"16,0 3-3-16,0 0-4 0,0 0-5 0,0-4-4 15,0 4-2-15,0 0-1 0,0 0-3 16,0 0-7-16,0-3-10 0,0 3-13 0</inkml:trace>
  <inkml:trace contextRef="#ctx0" brushRef="#br0" timeOffset="150028.3326">19811 13305 10 0,'0'-7'27'0,"0"0"9"0,0-1 3 0,-6 1 4 0,6 0 0 16,0 3 0-16,0-3-2 0,-6-1 13 0,6 1 2 15,0 4-8-15,-7-5-4 0,7 5-5 16,0-1-2-16,0 0 7 0,-7-3 15 15,7 7 16-15,0 0 27 0,-6 0 19 0,6 0 8 0,-7 7 2 16,1 1 0-16,0 6-4 0,-2 4 13 16,2 8-4-16,-6 3-10 0,5 5-17 15,0 6-15-15,1 0-11 0,-1 4-8 0,7 4-7 16,0-5-5-16,0 1-9 16,0-3-8-16,7-5-11 0,-7-3-7 0,6-4-6 0,1-2-5 15,-7-6-1-15,7-6-3 16,-1 0-3-16,0-8-3 0,8 0-1 0,-8-3-4 15,7-4-1-15,0-4 1 0,0-7-1 0,-1 0-1 16,8-7 2-16,-6-4-3 0,-1 0 3 0,-1-7-2 16,8-4 0-16,-7 0-2 15,0-4 2-15,0 0-2 0,-6 1 1 0,0-1 5 16,-1 0-5-16,-6 8 3 0,0 0 23 0,0 0 27 16,-6 7 27-16,6 4 43 0,-7-1 15 15,0 4-3-15,1 1-13 0,-1 6-13 16,1-3-22-16,-8 4-26 0,8 3-18 15,0 1-15-15,-8-1-10 0,8 4-6 0,0-4-15 16,-1 4-75-16,1 0-131 0,-1 0-148 0,0 0-26 16,7 4-110-16,-6-4-100 0,6 0-31 15,-6 0 157-15,6 4 190 0</inkml:trace>
  <inkml:trace contextRef="#ctx0" brushRef="#br0" timeOffset="151557.7426">18854 14591 3 0,'-19'0'27'0,"-7"0"9"15,6 0 4-15,0 0 1 0,1 0 1 0,-1 0 2 16,1 0 2-16,6 0 20 0,-6 0 2 15,5 0 0-15,2 0-1 0,-2 0-1 16,1 0-2-16,0 0 6 0,6 4 15 0,-5-4 7 16,6 0-3-16,-2 0-5 0,2 0-12 0,6 0-15 15,-6 0-11-15,-1 0-9 0,7 0 3 16,-7 0 5-16,7 0 6 0,-6 0 7 16,6 0 10-16,0 0 7 0,0 0 3 0,0 0 2 15,0-4-1-15,0 4-2 0,0 0 3 16,6 0 2-16,1-4-4 0,6 4-6 0,1-3-8 15,-2-1-8-15,8 1-9 0,5-1-3 16,1 0 0-16,1 1-2 0,5-1-2 16,1-3 0-16,5-1-6 0,2 1-3 0,5 3-1 15,8-3 0-15,-8 0 2 0,7-1 2 16,7 1-6-16,0 0-5 0,6 0-5 0,0-1-4 16,6 0 22-16,1-2 24 15,0 2 22-15,6 1 18 0,0-4 13 0,7 0-11 0,0 0-31 16,6-4-24-16,7 4-15 15,-1 1-8-15,1-5-10 0,-1 8-5 0,2-4-3 0,-8 3-4 16,-1 1 1-16,1 3-4 16,-6-3 1-16,0 3-3 0,0 0 5 0,-1 1 0 0,1 3-1 15,-7-4 2-15,6 0-2 0,-11 4 0 16,4-3-1-16,-12-1 0 0,1 0 0 0,-8 1 0 16,-6-1 3-16,1 0-2 0,-1-3-1 15,0 4 0-15,0-1 0 0,1-3 0 16,-8-1 0-16,1 5 0 0,5-5 5 15,-11 5 2-15,5-5 11 0,-6 5 4 0,-7-5 0 16,8 5-2-16,-7-1-5 0,-8-3-2 16,8 3 2-16,-7 1-2 0,0-2-1 0,-6 2-3 15,6-5-3-15,-7 5 1 0,1-1-1 0,0 0 1 16,-1 1-5-16,-6-1 2 16,6 1-3-16,-5-1 1 0,-2 4 2 0,2-4-3 0,-8 1 3 15,7-1-3-15,0 4-1 0,-6-4 2 16,-1 4 2-16,8-3 0 0,-8 3 0 0,0-4-5 15,-6 4-2-15,6 0 2 0,1-4 3 16,0 4 1-16,-1-3-7 0,1 3 6 16,5 0-2-16,-4-4 0 0,4 4-3 0,1-4 5 15,0 4-1-15,7-3-1 0,-7 3 0 16,0-4 2-16,6 4-1 0,1-4 2 16,-7 4-2-16,7-3-5 0,-1 3 4 0,1 0 0 15,0 0 0-15,-2-4 0 0,2 4 0 16,-1 0 0-16,1 0 0 0,6-4 3 0,-6 4-5 15,5 0 2-15,2 0 0 0,-1 0 0 16,-6 0 0-16,6 0 0 0,-1 0 0 0,1 0 0 16,1 0 0-16,-7 0 0 0,6 0 3 15,-7-3-2-15,7 3-1 0,-6-4 0 0,-1 0 0 16,1 1 0-16,-1-1-3 0,0-3 2 16,1 0 1-16,0-1 0 0,-1 0 3 15,1-2-2-15,-7-1-1 0,6-4-3 0,-6 4 0 16,1-4-4-16,-2 1-3 0,-5-4-7 15,6-1-1-15,-7-3-7 0,1 1-8 0,-1-6-7 16,-6 2-3-16,7-1 8 0,-7 1 2 16,-7-4 8-16,1-1 9 0,-1 1 5 0,1-4 3 15,-7 4 2-15,0-5 4 0,-7 5-4 16,1-4 4-16,-1 0 2 0,-6 0 0 0,-6 0-3 16,-1 0 5-16,-6 4 3 0,0-4 2 15,-7 3 3-15,1 5 2 0,-7 3-2 0,-1 0-5 16,-5 4 0-16,-1 7-1 0,-6 0 0 15,0 7-3-15,0 1 2 0,-6 6-2 16,-2 1 0-16,-4 3-4 0,-8 4 2 0,-13 4 1 16,1-1 3-16,-8 1-2 0,1 0-4 15,7-1 5-15,-8 1 2 0,7-1-1 0,-6 2 4 16,7-2-3-16,-8 1 4 0,1-1-4 16,0 1 1-16,0-4 1 0,6 4 2 0,7-5 0 15,-7 1 0-15,1 0 5 16,-1-3 0-16,0 3-1 0,0-7 0 0,7 3 5 0,-6 0 3 15,12 1-6-15,1-5-1 0,5 5-1 16,8-1 0-16,-2-3-3 0,8 3-3 0,0 0 1 16,7 4-4-16,-1-4-2 15,8 4-1-15,4-3 0 0,9-1 0 0,-1 0 0 16,6 4 0-16,1-3 0 0,-2-1 3 16,2 1-2-16,7-1-1 0,-9 0 0 15,9 1 0-15,-1-5 0 0,6 1 5 0,1 3-3 16,-7-7 2-16,12 4-1 0,-5-4-2 0,6 3 2 15,0-3 3-15,-1 0-4 0,2 0 2 16,5-3-3-16,1 3-3 0,-7 0-4 0,6-4-7 16,1 4-23-16,-1-3-72 0,7-1-152 15,-7 0-147-15,7-3-10 0,-6-4-77 0,6 4-66 16,0-8-31-16,0-4 90 0,0-3 209 16</inkml:trace>
  <inkml:trace contextRef="#ctx0" brushRef="#br0" timeOffset="152461.1853">24201 13917 87 0,'-20'19'82'0,"8"-5"21"0,-8-3 21 16,14 0 2-16,-8-4-2 0,8 1 21 16,-1-5 19-16,1 1 3 0,0 0-7 0,6-1-13 15,0-3 10-15,-8 4 5 0,8-4 3 16,0 0 9-16,8-4 4 0,-8 1 6 15,12-8 7-15,1-4 49 0,7-7 24 0,12-11-43 16,15-7-60-16,4-19-51 0,34-14-33 16,6-11-31-16,13-8-14 0,1-6-14 0,12-9-4 15,0 1-3 1,0-1-5-16,0 2-6 0,7 2 8 0,0 7 10 0,-7 5 4 16,7 3 4-16,-13 11 1 0,-7 4 6 0,0 3-1 15,-7 8-5-15,-5 7-4 0,6 4-7 16,-7 3-6-16,-7 4-2 0,1 7 1 0,0 4-4 15,-7 1 0-15,-13 6-4 0,1 0 0 16,-1 4-1-16,-14 0 0 0,-5 8 0 0,-7-5 0 16,0 8 3-16,-13 0-2 0,-6 0-1 15,0 4 5-15,-8 3 0 16,-5 1-3-16,6-4-5 0,-6 2-11 0,-7 2-36 0,6-1-100 16,-6 4-201-16,0-7-236 0,0 3-104 15,0-3-120-15,-6 0 75 0,-8-1 321 0</inkml:trace>
  <inkml:trace contextRef="#ctx0" brushRef="#br0" timeOffset="152804.8954">26390 11485 63 0,'-14'-4'278'0,"8"1"80"15,6-5-27-15,0 0-86 0,0 5-71 0,6-4-32 16,1 3-19-16,0 4 5 0,11-4 22 15,2 1 23-15,7 3 24 0,-1 0 4 0,6-4 10 16,1 8 37-16,6-4-15 0,7 3-43 16,-7 1-50-16,6 3-37 0,1 5-32 0,-1-1-20 15,1 0-10-15,-7 7-9 0,7-4 0 16,-7 1 0-16,-7 3 0 0,1-3 3 16,-1-1 3-16,-6 1 4 0,-6 0 1 0,-1 0-1 15,1-4 4-15,-7 0 11 0,0 0 13 16,0-4 17-16,-7 4 17 0,2 3 21 0,-2-3 26 15,-6 8 12-15,-6-1-5 0,-2 8-19 16,-4 7-23-16,-15 11-27 0,-5 7-22 16,-13 19-22-16,-14 14-20 0,-13 7-10 15,0 5-37-15,-6-4-88 0,0-9-140 0,7-5-219 16,-1-9-639-16,-6-6-424 0,6-9 486 0,0-10 438 16</inkml:trace>
  <inkml:trace contextRef="#ctx0" brushRef="#br0" timeOffset="156702.7792">5047 13837 4 0,'0'0'223'0,"0"-4"97"0,0 0-4 16,0 1-75-16,0-1-75 0,0 0-57 0,0 4-35 15,0-3-9-15,0-1 19 0,6 4 19 16,-6-4 14-16,0 4 9 0,7 0 9 15,0 0 9-15,-1 0-1 0,1 0-10 0,5 0-12 16,2 4-11-16,-2 0 29 0,2-1 9 16,-1 1-13-16,6 0-21 0,0 3-14 0,1-3-22 15,-7 3-15-15,0 0-12 0,6 0-8 0,-5-3-2 16,-1 3 0-16,-7-3-1 0,7 3-8 16,-6-3-5-16,-7 3-7 0,6-2-12 15,-6 1 1-15,0 6-1 0,0-5-2 16,-6 4-2-16,-1 4 0 0,1-4 5 0,-7 3 2 15,0 1 1-15,-1 3 8 0,-5-3 3 16,6-1-3-16,-6 1-5 0,5 0-2 0,2-4-3 16,5 0-4-16,0-4 4 0,-5 0 7 15,12 1 7-15,-7-5 6 0,7 5 4 0,7-5 1 16,-7 5 1-16,12-5 2 0,-5 5 4 0,6-5 4 16,7 5 7-16,-1-1 7 0,7 0 8 15,0 0 11-15,0 1 8 0,7 6 3 0,6-2 7 16,-7 2 16-16,8 1 21 15,-1 3 17-15,-7 1 16 0,-5-1 2 0,-1 4-3 0,-7 4-16 16,1 3-24-16,-14 7-24 16,0 5-24-16,-6 7-26 0,-6 3-11 0,-7 7-17 15,-7 5-13-15,-6-1-55 0,0 4-96 16,-6 0-147-16,5 3-193 0,-5-3-355 0,7-7-586 16,-2-4 17-16,1-8 492 0,6-2 434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1-07T10:07:21.3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8929 12514 399 0,'45'11'300'0,"7"-4"63"0,1 1-73 0,-2 3-66 0,8-8-61 15,-13 5-52-15,6-5-39 0,-7 5-26 16,-6-5-15-16,1 1-18 0,-8 0-19 15,1-1-16-15,-7-3-23 0,-7 4-30 0,1-4-37 16,-1 4-39-16,-6-4-21 0,0 0-41 0,-7 0-65 16,2 0-20-16,-2 0 10 0</inkml:trace>
  <inkml:trace contextRef="#ctx0" brushRef="#br0" timeOffset="857.1664">9717 11364 110 0,'13'-7'240'0,"-13"-4"91"0,6 3 12 0,0 1-48 16,2-1-22-16,-8 5-17 0,0-5-20 16,0 5-15-16,0-1-8 0,0 0-10 0,0 1 44 15,-8 3-21-15,8-4-50 0,-6 4-47 16,6-4-36-16,-6 4-24 0,-7 0-14 15,6 0-8-15,1 0-7 0,-7 4-3 0,6 0 3 16,-6-1-1-16,0 5 4 0,0 3 3 16,6 4-1-16,-5 3 5 0,-2 4 0 0,2 3 5 15,-2 8 0-15,1 4-1 0,-6 7 1 16,6 4 0-16,-7 3-5 0,7 4-1 16,-6 7-11-16,-8 4-4 0,8 7-2 0,-13 12 1 15,6 2 4-15,-7 1 2 0,1-3 4 0,-8-5 9 16,7-6-5-16,1-1-8 0,6-7-9 15,-7-4-7-15,7-3-9 0,-7-1 1 16,15-7-4-16,-9 1-3 0,1-1 0 0,0-3-1 16,0-4-5-16,7 0-1 0,-7-8 2 15,6-2 1-15,-6-5 2 0,7 0 39 16,-8-7 23-16,1 3 1 0,-6-6-19 0,-1-1-17 16,-6-3-32-16,0 0-27 0,6-4-29 15,-6-4-27-15,0-3-29 0,1-4-29 0,-2 0-8 16,1-8-15-16,0-3-46 0,0-3-120 15,0-5-170-15,0-3-114 0,0-4 21 0,6-3-47 16,1-4-17-16,-1 1 113 0,7-2 224 0</inkml:trace>
  <inkml:trace contextRef="#ctx0" brushRef="#br0" timeOffset="1551.9468">10648 12214 196 0,'-13'0'157'0,"0"-4"57"0,-1 4 32 0,2 0 14 15,-1 0 8-15,0 0 41 0,0 0 31 16,7 0 19-16,-8 4 19 0,1-1 20 0,0 1-58 16,0 3-72-16,0 1-53 0,0 3-42 15,0 0-28-15,-6 7-24 0,-1 4-22 0,-7 3-21 16,9 5-15-16,-9 3-20 0,1 0-13 15,0 7-15-15,0-3-2 0,1-1-5 16,5 1-4-16,0-4-7 0,1-3-11 0,5-1-15 16,8-7-19-16,0 0-10 0,6-4-23 15,0-4-28-15,6 1-45 0,-6-4-95 0,14 0-143 16,-8-7-149-16,6 3 32 0,8-3-53 16,-1 0-16-16,1-4-2 0,0 0 139 15</inkml:trace>
  <inkml:trace contextRef="#ctx0" brushRef="#br0" timeOffset="2062.8301">11286 12500 92 0,'7'-4'324'0,"-1"0"182"0,-6 1 22 15,7 3-29-15,-7-4-69 0,6 0-30 0,-6 1-24 16,7-1-80-16,-7 0-77 0,7-3-66 16,-7 3-49-16,6-3-37 0,-6-1-24 15,6-3-15-15,-6 0-10 0,6-3-7 16,-6-1-11-16,0 1 0 0,-6-5-8 0,6 1 1 0,-6-1 1 16,-7 5 4-16,6-4 2 15,-6 3 0-15,0 0 0 0,-6 4 14 0,-1 8 14 16,1-1 16-16,-7 4 8 0,6 7 14 15,-6 4 4-15,0 8 6 0,7 2-3 0,-1 1-5 16,0 8-6-16,1-1-4 0,5-3-15 16,8 7-12-16,0-8-13 0,6 5-7 0,0-8-1 15,6 0-1-15,0 0-2 0,8-8-5 16,-2 1-17-16,8-8-14 0,0 0-13 0,6-7-6 16,6-3-6-16,-6-4-1 0,7-4 8 15,-1-4 1-15,1-3 5 0,0-4 11 0,-8 0 6 16,2-4 11-16,-7 4 25 0,-2 4 27 15,-4-1 16-15,-8 8 14 0,1 1 18 0,0 2 28 16,-7 5 64-16,0 6 47 0,0 1 26 16,0 3 2-16,0 8-10 0,-7-1-25 15,7 8-46-15,-7 1-49 0,7-1-42 0,0 7-35 16,7-4-21-16,6 5-38 0,0-1-126 16,7 0-184-16,12-7-209 0,7 0-273 15,7-7-376-15,6-4 34 0,6-11 136 0,1-4 269 16,6-7 328-16</inkml:trace>
  <inkml:trace contextRef="#ctx0" brushRef="#br0" timeOffset="2333.4634">12498 12225 66 0,'-14'11'374'0,"2"-8"258"16,-1 5 87-16,6-1-115 0,-6-3-41 15,7-1-79-15,-2 1-83 0,8 0-62 0,-6-4-58 16,6 3-57-16,6 1-23 0,2 0-37 0,4-1-49 16,2-3-37-16,5 4-25 0,1-4-15 15,12 0-20-15,1 0-38 0,12-4-46 16,-5 1-46-16,5-1-43 0,1 0-27 0,-1-3-21 16,-6 3-35-16,-7-3-127 0,-5 0-170 15,-1 3-74-15,-13-3 34 0,0-4 10 16,-7 3 69-16,-6 1 86 0,0-4 85 0,-6 0 93 15,-7 3 60-15</inkml:trace>
  <inkml:trace contextRef="#ctx0" brushRef="#br0" timeOffset="2481.7594">12869 12140 98 0,'-20'-7'142'16,"7"0"138"-16,-6 3 111 0,6 0 55 0,-1 4 73 15,2 0-6-15,-2 0 8 0,8 4-40 0,0 0-73 16,-7 7-67-16,6-4-45 0,0 8-38 16,1 3-5-16,0 4-38 0,-1 0-41 0,-6 7-46 15,0 4-38-15,7 0-27 0,-8 0-22 16,2 0-27-16,-2 4-60 0,2-8-99 0,-2 1-119 15,8-5-110-15,-1-6-178 0,7-5-347 16,0-3-82-16,7-7-69 0,-1-1 376 16,1-10 273-16</inkml:trace>
  <inkml:trace contextRef="#ctx0" brushRef="#br0" timeOffset="3001.3203">13325 11829 128 0,'0'4'404'0,"6"-1"270"0,-6 5 75 16,0-5-99-16,0 8-1 0,0 0-105 15,0 0-98-15,0 12-76 0,-6-2-10 0,-1 12-33 16,-6 7-55-16,7 8-42 0,-14 7-43 16,7 4-45-16,-7 3-30 0,2 4-29 0,-2-4-25 15,0 0-22-15,7-3-17 0,-7-7-13 16,8-5-34-16,5-11-45 0,0-2-71 0,1-9-67 15,-1-3-60-15,7-7-49 0,0-8-47 0,7 0-10 16,-1-7-106-16,-6-7-142 0,14 0-46 16,-8-8 46-16,0-7 33 0,8-3 83 15,-2-9 98-15,-5-2 106 0,6-1 123 0,0-3 122 16,-7 3 50-16,2 4 70 0,-2 8 94 16,0-1 70-16,0 8 98 0,1 3 54 15,0 5 76-15,-1 2 28 0,7 4-12 0,-7 0-8 16,8 4-97-16,-2 0-82 0,2 4-56 15,-1 0-41-15,7-1-29 0,6 2-29 0,-1 2-20 16,1 4-15-16,7 0 5 0,-1 3 3 16,1 5 1-16,-1-1-3 0,-6 0-2 15,1 8 11-15,-7-4 9 0,-2 4 19 0,-10 3 11 16,-2-4-3-16,-6 5-11 0,-6-1-18 16,-8-3-25-16,-5 3-19 0,-7 0-16 0,-6 0-15 15,-1-3-12-15,-7 0-11 0,1-4-30 0,-6-4-47 16,13 0-61-16,-8-7-75 0,7-3-81 15,1-5-111-15,13-6-133 0,-1-5-273 16,0-3-238-16,8-7-6 0,-2-7 122 0,8-1 402 16,6-4 198-16</inkml:trace>
  <inkml:trace contextRef="#ctx0" brushRef="#br0" timeOffset="3267.0343">13930 12309 143 0,'26'14'558'0,"-6"1"254"0,6 0-58 15,-7-4-37-15,1 4-86 0,-7-4-103 16,7 3-77-16,-8 1 6 0,2-4-35 0,-8 3-41 16,7-3-44-16,-6 0-45 0,-1 1-54 15,-6-1-53-15,0-4-49 0,0 4-45 0,-6 0-31 16,-1 3-23-16,1-3-31 0,-1 4-47 15,-5-4-63-15,4 4-78 0,-4-4-88 0,-1 3-96 16,0-2-96-16,0-5-99 0,7 4-158 16,-8-4-302-16,8-3-16 0,-1-1-14 0,-6 1 343 15,6-4 295-15</inkml:trace>
  <inkml:trace contextRef="#ctx0" brushRef="#br0" timeOffset="9500.1106">15272 12301 122 0,'0'4'324'0,"6"0"128"0,1-1-25 0,0 5-7 0,-1-5-36 16,1 2-30-16,-1 2 11 0,8 0-32 16,-8-3-78-16,0 3-69 0,7-3-55 15,0-1-41-15,-6 5-28 0,5-5-24 0,2 1-11 16,-8 0-13-16,8-1-1 0,-2-3-6 16,1 4-3-16,1 0 1 0,-2-4-1 0,2 3-2 15,-8 1-2-15,7-4-3 0,0 4 2 16,-6-4 1-16,5 3-13 0,-4-3-23 0,-2 4-48 15,0-4-112-15,0 0-164 0,1 0-110 16,0 3-48-16,-7-3-88 0,6 4-15 0,1-4 60 16,-7 0 233-16</inkml:trace>
  <inkml:trace contextRef="#ctx0" brushRef="#br0" timeOffset="9731.8049">15057 12551 248 0,'-12'3'591'0,"4"-3"182"0,2 0-97 15,0 4-66-15,-1-4-78 0,7 0-97 16,0 0-74-16,0 0-59 0,0 0-45 0,7 0-27 16,-7 0-44-16,6 0-48 0,8 0-42 15,-2 0-30-15,1 0-24 0,7 0-18 0,0 0-26 16,-1 0-48-16,7 0-67 0,0 0-66 15,6 0-71-15,-5 0-33 0,-1 0-168 0,0 0-289 16,-1 4-100-16,1-4-46 16,-6 0 57-16,-1 3 362 0</inkml:trace>
  <inkml:trace contextRef="#ctx0" brushRef="#br0" timeOffset="10566.8715">18314 13357 82 0,'0'0'269'16,"0"4"138"-16,0-4 16 0,0 0-35 16,0 0-44-16,0 0-54 0,0 0-35 0,-7 0-30 15,7-4 44-15,0 4-27 0,0-7-60 16,-7 3-57-16,1-3-38 0,0-1-29 0,6-3-23 15,-14-4-9-15,8 4-13 0,-1-3-3 16,-5-1-7-16,-2 0-2 0,2 1-3 16,-2-1 2-16,-5 1 0 0,-1 6 2 0,0 1-2 15,-5 3 8-15,-1 0 14 0,0 4 17 16,-7 8 11-16,1-1 13 0,-1 4 0 0,1 4-2 16,-1 3-1-16,0 4-2 0,7 0 2 15,0 4-11-15,0 3-6 0,6 0-5 16,8-3-7-16,-2 0-5 0,8-1-3 0,-1 1-7 15,7-4-3-15,0-4-1 0,0 1 2 16,7-5-1-16,-1 1-1 0,1-8-2 0,0 4-1 16,5-7-6-16,8-1-15 0,0-3-14 15,-1-3-15-15,7-5-10 0,0-3-6 0,7-3 1 16,-7-4-5-16,7-8 5 0,5 0 12 16,-11-7 15-16,5 4 9 0,-6-4 8 0,-6 4 14 15,-1 3 16-15,-5 4 20 0,-2 4 10 16,-5 3 8-16,-1 4 16 0,1 7 19 0,-7 1 22 15,0 3 21-15,0 3 30 0,-7 5 28 16,7 3 9-16,-6 0 2 0,6 7-5 0,-7 4-15 16,1 0-22-16,0 7-25 0,6 1-33 15,-8-1-29-15,8 4-22 0,0-4-22 16,8 4-13-16,-2-7-41 0,0-1-68 16,7-6-79-16,7-1-86 0,0-7-85 0,-1-3-69 0,7-5-77 15,6-3-215-15,1-7-190 16,-1 0-23-16,-5-8 20 0,5 0 305 0,-6 0 243 15</inkml:trace>
  <inkml:trace contextRef="#ctx0" brushRef="#br0" timeOffset="11131.1177">18815 13357 298 0,'-6'0'275'0,"-2"0"120"0,8 0 2 16,-6 0 39-16,6 0 3 0,-6 0-16 15,6 0 17-15,6 0-77 0,-6 0-77 0,6 0-63 16,2 0-47-16,4 0-35 0,2 0-25 0,-1 0-21 16,6 0-17-16,0 4-20 0,1-4-21 15,7 3-14-15,-1 1-7 0,-1-1-6 0,1 1-24 16,0 0-37-16,7-1-38 0,-13 1-37 15,6 0-52-15,-7-1-97 0,1 1-142 0,-8 0-133 16,2-4 36-16,-1 0-32 0,-7 0 26 16,1-4 42-16,-1 0 101 0,-6 1 89 15</inkml:trace>
  <inkml:trace contextRef="#ctx0" brushRef="#br0" timeOffset="11295.7655">19141 13280 125 0,'-7'-11'258'0,"-6"3"142"0,7 5 44 16,-8-5 24-16,8 8 5 0,0 0-23 15,-8 4 22-15,8 3-82 0,0 1-81 0,-1 3-70 16,1 3-48-16,-8 1-36 0,8 4-29 16,-8 3-30-16,2 3-24 0,6-3-27 0,-8 4-17 15,1-1-13-15,7 1-26 0,0-4-44 16,-2-4-56-16,2-3-70 0,6 0-175 0,0-8-297 16,0 0-121-16,6-3-73 0,2-4 30 15,-2 0 314-15</inkml:trace>
  <inkml:trace contextRef="#ctx0" brushRef="#br0" timeOffset="11528.4373">19414 12877 127 0,'7'3'444'16,"-1"1"265"-16,-6 7 15 0,7 0-130 0,-7 4-30 15,0 7-107-15,-7 3-100 0,7 5-83 0,-6 6-58 16,-1 8-50-16,-6 0-38 0,1 7-32 15,-2 5-28-15,1-2-21 0,6 2-18 0,-6-5-30 16,7-4-49-16,0 1-64 0,-1-11-46 16,7-5-75-16,7-6-147 0,-1-8-196 15,0-3-72-15,7-7 24 0,1-8 26 0,-2-4 67 16,2-7 103-16,5-4 89 0</inkml:trace>
  <inkml:trace contextRef="#ctx0" brushRef="#br0" timeOffset="11864.5315">19538 13328 128 0,'13'-26'302'0,"-7"0"179"0,1 8 29 15,-7 3-14-15,6 4-40 0,-6 0 10 16,7 4-21-16,-7 0-81 0,7 3-79 0,-7 4-70 16,6-4-51-16,-6 4-37 0,6 0-29 15,2 0-22-15,-2 4-22 0,0-4-14 16,0 4-10-16,1-1-10 0,6 1-6 0,-6 3-1 16,5 1 3-16,2-5-3 0,-8 5-6 15,7 2 2-15,0-2-3 0,0 3 3 0,-6 0-6 16,6 3 1-16,-1-3-2 0,2 4 2 15,-8-1-6-15,1 2 1 0,6-2 5 0,-6 1 0 16,-1 3-3-16,6-3-3 0,-4 3 4 16,-2-4-1-16,0 1-1 0,1 0 7 0,-7 0 1 15,7-1 15-15,-7 1 15 0,0-4 11 16,0 4 11-16,0-5 0 0,0 1 0 0,-7 0-3 16,-6 0-1-16,-1 0-12 15,-4 0-9-15,-2 1-13 0,-7-1-11 0,-5-4-1 16,-7 0-7-16,0 1-12 0,-7-1-34 0,1-3-51 15,-1-1-64-15,7-3-66 0,-6 0-45 16,13-3-187-16,-8-1-248 0,7-7-66 16,7 0 3-16,1 0 87 0,5 0 54 15,0-4 285-15</inkml:trace>
  <inkml:trace contextRef="#ctx0" brushRef="#br0" timeOffset="12397.2275">17245 13041 84 0,'-26'-11'338'16,"0"0"165"-16,7 1 33 0,-7-1 10 15,6 0-63-15,1 3-18 0,6-3-94 0,0 4-112 16,-1 0-79-16,8 3-48 0,0-3-21 16,6 3-13-16,0-3-12 0,6 3-4 0,7 1-2 15,7-1-5-15,12-3-4 0,7 2-10 16,7 2-12-16,13 0-6 0,18-1-7 0,15 0-5 15,19 4-8-15,25 0-1 0,8 0-7 16,6 0-8-16,6 0-5 16,-6 4 2-16,12 0-3 0,-6-1 0 0,-6 5-1 0,0-5 0 15,-6 5 0-15,-1-5 3 0,0 5 1 16,-13 2-6-16,-12-2 5 0,-8-1-2 0,-12-3 2 16,-6 3-2-16,-15-3 3 15,-6 3 1-15,-12-3 6 0,0-4 0 0,-13 3-7 0,-1 1 0 16,-12-4 4-16,-7-4 1 0,-6 4-2 15,-8-3 1-15,2 3-1 0,-1-4-5 16,-7 4-8-16,0-4-19 0,1 1-21 0,-7-1-29 16,0 0-33-16,0-3-42 0,0 3-100 15,0-7-177-15,-7 4-225 0,-5 0 10 0,-1-4-80 16,-1-4-6-16,-5 0 175 0,-13 1 221 16</inkml:trace>
  <inkml:trace contextRef="#ctx0" brushRef="#br0" timeOffset="12996.996">19082 12455 218 0,'-7'0'144'16,"1"-3"14"-16,6-1-35 0,-6-3-30 15,-7-1-18-15,-1-3-18 0,8 0-11 0,-8 1-8 16,-4-5 1-16,4 0-2 0,-5-3 6 16,5 0 8-16,-4 3 11 0,-2-4 13 0,0 1 14 15,1 0 10-15,-1 3 17 0,-6 4 18 16,7 0 5-16,-1 4 5 0,0 0-4 0,1 7-4 15,-1-4 0-15,1 8-1 0,-1-1-2 16,0 5 21-16,2 3 23 0,-2 3-6 0,0 1-13 16,7 3-28-16,-7 4-25 0,8-4-27 15,-2 5-23-15,1-1-16 0,1 0-15 0,5-1-5 16,7 1-8-16,-7-3-4 0,7-5-8 16,7 1-31-16,0 0-48 0,-1-4-48 15,0-4-45-15,7-3-35 0,7 0-13 0,-6-4 41 16,11 0 30-16,-5-8 20 0,6 1 23 15,0-4 29-15,0-4 25 0,-7-3 23 0,7 3 32 16,1-3 36-16,-9-1 40 0,-4 5 35 16,-1 3 29-16,0 0 53 0,-6 4 110 15,-1 3-3-15,0 0-44 0,1 4-42 0,-7 0-26 16,0 4-22-16,0 3-16 0,0 4-14 0,0-3-7 16,0 6-5-16,0-3-4 0,0 7-18 15,0-3-20-15,7 3-22 0,-7 1-18 0,6-1-12 16,7 1-16-16,0-1-3 0,7-4-19 15,-1 1-43-15,7 0-57 0,7-8-53 16,-1 0-34-16,1 0-47 0,6-7-176 0,0 4-251 16,0-8-80-16,0 4-32 0,-6-3-19 15,-1 3 249-15,-6 0 214 0</inkml:trace>
  <inkml:trace contextRef="#ctx0" brushRef="#br0" timeOffset="13530.6007">20626 12694 98 0,'0'0'336'0,"0"0"164"0,0 3 20 0,6-3 13 16,0 4-42-16,1-4-7 0,6 4-78 0,-6-4-98 16,13 3-79-16,-2 1-57 0,2-1-40 15,0 5-26-15,5-5-31 0,8 1-21 0,1 0-17 16,-2-1-17-16,1 5-8 0,5-5-16 15,1 5-24-15,7-5-27 0,-7 5-32 16,-6-4-44-16,5-1-99 0,-5 1-132 0,-7 0-132 16,-6-4 36-16,-1 3 3 0,1-3-2 15,-8-3 57-15,2 3 19 0,-8 0 43 0,1-4 42 16</inkml:trace>
  <inkml:trace contextRef="#ctx0" brushRef="#br0" timeOffset="13817.6205">21362 12624 137 0,'0'-22'136'0,"6"0"70"0,-6 0 4 0,0 4 24 0,0-4 4 0,-6 4 1 16,6-4 30-16,-7 3 14 0,-6 4 5 15,7-3 1-15,-8 3 62 16,2 5 11-16,-1-1-63 0,-7 3-58 0,6 1-43 0,-5 3-34 16,0 4-15-16,0 0-11 0,-8 11-10 15,8 4-14-15,-8 3 0 0,1 8 0 16,1 7-16-16,-9 4-21 0,9 6-21 0,-7 8-15 15,-1 5-10-15,-7 6-8 0,8 11-2 16,-7-3 0-16,7 3 2 16,-1-7 5-16,1-4-2 0,-1-7-4 0,7-7-5 0,-7-4-1 0,1-11-4 15,6 0-5-15,-1-8-11 16,1-7-27-16,7-2-46 0,-1-5-46 0,1-4-54 0,6 0-40 16,7-3-63-16,-8-4-184 0,8-4-210 15,6 1-27-15,-7-5-5 0,14 1 112 0,-7-5 11 16,6 1 173-16,0-3 159 15</inkml:trace>
  <inkml:trace contextRef="#ctx0" brushRef="#br0" timeOffset="14098.2984">21440 12855 209 0,'26'-4'396'0,"-6"4"168"0,-1 0 47 0,-6 0-42 16,0 4-26-16,-7-4-58 0,1 3-100 15,0 5-85-15,-1-5-70 0,-6 5-52 16,0 3-38-16,0-4-33 0,0 7-26 16,-6 2-17-16,6 2-23 0,-7 4-14 0,7 0-8 15,-7 0-29-15,7-1-40 0,0 5-45 16,7-4-43-16,0 0-70 0,-1-3-196 0,0-1-244 15,8 0-56-15,5-7-10 0,1 0 119 16,0 0 29-16,-2-3 135 0</inkml:trace>
  <inkml:trace contextRef="#ctx0" brushRef="#br0" timeOffset="14541.818">22039 13240 80 0,'13'-8'250'0,"-1"1"98"0,-4 0 6 15,4-4-65-15,2-4-52 0,-8 4-40 0,1-8-29 16,5 1-19-16,-12 0-11 16,7-4-14-16,-7 0-17 0,0 0-15 0,0 0-7 0,-7 3 5 15,1-2 40-15,0 6 50 0,-7 0 29 16,-1 1 17-16,2 3-24 0,-2 4-31 0,-5 3-24 16,6 4-18-16,-6 4-6 0,5 3-12 15,-6 4-18-15,1 3-17 0,6 5-16 0,0 6-14 16,1 1-14-16,-2 0-8 0,8-1-11 15,-1 1-5-15,1-1-4 0,6-3-2 0,6 0-4 16,1-3-12-16,-1-8-15 0,8 4-15 16,-2-8-13-16,8-3-7 0,-7-1-6 15,7-6-7-15,-2-1 1 0,9-3-3 0,-7-4-3 16,-2 0 6-16,-4-4 22 0,6 0 20 16,-7-3 26-16,-1 3 34 0,2 1 23 0,-2-1 12 15,-5 4 7-15,0 0 9 0,-1 4 23 16,1 3 16-16,-7 0 8 0,6 4 11 0,-6 4 12 15,0 0 2-15,0 3-16 0,6 4-29 16,-6 0-29-16,0 0-30 0,0 3-17 0,7 1-12 16,-7 0-44-16,7 3-58 0,-1-3-66 15,0 0-72-15,8-4-51 0,-8 0-166 0,7-4-218 16,1 0-67-16,-2-7 7 16,-6 0 111-16,8 0 124 0,-1-7 95 0,-7 0 55 0</inkml:trace>
  <inkml:trace contextRef="#ctx0" brushRef="#br0" timeOffset="14756.8119">22410 13001 19 0,'13'-14'261'0,"-7"-1"138"16,2 4 40-16,4 0-14 0,-5 7 6 15,-1-3-11-15,7 7 37 0,0 0-20 0,-7 0-80 16,8 4-73-16,-8-1-56 0,7 5-51 16,0-1-33-16,-6 4-29 0,6 4-15 0,-6-1-9 15,5 4-1-15,-5 1-7 0,0-1-12 16,-7 1-13-16,0-1-16 0,0 0-18 0,0 1-6 15,-7-1-22-15,7 0-54 0,-7-3-88 16,1 0-93-16,6-4-214 0,-6 0-381 0,6 0-236 16,0-4-24-16,-7 0 442 0,7-3 268 15</inkml:trace>
  <inkml:trace contextRef="#ctx0" brushRef="#br0" timeOffset="14988.3751">22950 13119 233 0,'0'-4'588'0,"14"0"178"16,-8-3-96-16,7 3-106 0,1-3-96 16,4 3-125-16,2-3-104 0,0 3-79 0,-1-3-59 15,7 3-32-15,1 1-28 0,5-1-16 16,-6 4-30-16,0-4-43 0,1 4-77 0,-2 0-153 15,-5-3-194-15,0 3-81 0,-1-4-25 16,1 1 7-16,-8 3 136 0,2-5 91 0,-8 2-2 16,7-5 64-16</inkml:trace>
  <inkml:trace contextRef="#ctx0" brushRef="#br0" timeOffset="15164.7258">23394 12943 71 0,'-7'-11'244'0,"0"4"124"0,1-1 54 15,0 0 27-15,-1 5 51 0,-6 3-14 16,7 0 52-16,-1 3-84 0,-6 5-95 15,0 7-79-15,-1-1-61 0,2 8-48 0,-1 4-44 16,0 3-30-16,0 4-21 0,-1 0-27 0,2 0-37 16,5 0-71-16,0 4-74 0,7-8-125 15,-6-3-298-15,6-1-315 0,0-6-71 16,0-5 14-16,6 1 328 0,-6-7 241 0</inkml:trace>
  <inkml:trace contextRef="#ctx0" brushRef="#br0" timeOffset="16562.6691">22279 12968 175 0,'0'-3'119'0,"0"3"37"16,0 0-16-16,8 0-18 0,-8 0 5 0,0 0-3 15,0-4 2-15,0 4-2 0,6 0 0 16,-6 0 0-16,0 0 23 0,0 0 19 15,6-4 14-15,-6 4 13 0,7 0 6 0,-1 0-2 16,-6 0 13-16,7 0 68 0,0 0 5 16,-1 0-48-16,7 4-47 0,0-4-43 0,0 4-32 15,0-4-23-15,6 3-17 0,1-3-13 16,6 8-8-16,-6-5-6 0,5 1 1 16,2-4-7-16,-1 7-3 0,0-3-8 0,0 0-4 15,0-1-3-15,1 1-7 0,5 0-4 16,-7 3-2-16,1-4-1 0,1-3-3 0,-7 4 0 15,6 0-1-15,-1-1-5 0,1 1 3 16,0 0 1-16,-6-4-10 0,7 3-11 0,-9-3-9 16,9 5-12-16,-7-5-14 0,-2 3-7 15,9-3-19-15,-14 0-22 0,6 4-42 0,1-4-53 16,-7 0-60-16,0 3-66 16,-6-3-52-16,5 0 19 0,-5 0-29 0,-7 0-44 15,7 0 9-15,-7-3 17 0,6 3 70 16,-6-4 18-16</inkml:trace>
  <inkml:trace contextRef="#ctx0" brushRef="#br0" timeOffset="16860.7186">22899 12683 54 0,'-7'-4'250'0,"0"4"103"15,7 0 47-15,-6 0-5 0,6 0 7 16,-6 4-30-16,-1 3-38 0,7 4 41 0,-7 3-34 16,1 5-75-16,6 3-74 0,-6 7-58 15,-1 8-44-15,0 3-33 0,-6 7-22 0,7 1-7 16,-7 7-14-16,6-3-6 0,-5-5-4 16,5 4 1-16,0-10-4 0,1-1 0 0,-1-7-1 15,1 0-5-15,6-8-19 0,-7-6-37 16,7-1-74-16,0-7-128 0,0 0-167 0,0-3-56 15,0-5-51-15,0-3-37 0,7 0 28 16,-7-3 41-16,6-1 190 0</inkml:trace>
  <inkml:trace contextRef="#ctx0" brushRef="#br0" timeOffset="17396.4156">23179 12598 150 0,'6'-7'292'15,"-6"7"102"-15,7-4-8 0,-7 4-23 16,6 4-26-16,0 0-31 0,-6 3-28 0,7 0 16 16,-7 5 36-16,0 2-49 0,0 4-67 15,0 1-66-15,0 3-43 0,0 3-35 16,0 4-22-16,0 5-22 0,-7-1-10 0,1 3-4 15,6 1-6-15,-6-4-1 0,6 3-4 16,-7-6-5-16,7-5-12 0,0-3-13 0,0 0-13 16,0-7-25-16,0 0-43 0,0-8-44 15,0 0-31-15,0-3-18 0,7-4-11 0,-7 0 21 16,6-7 54-16,-6-1 43 0,6-3 34 16,1-3 23-16,-7-1 20 0,7 0 25 0,-1 0 21 15,0 1 17-15,2-1 14 0,-2 4 12 16,-6 0 26-16,6 4 48 0,1 0 21 0,-1-1 0 15,1 5-14-15,6-1-24 0,-7 4-20 16,0 0-24-16,8 0-23 0,-1 0-16 16,0 4-10-16,0-1-2 0,0 1 0 0,6 3 5 15,-5 1 0-15,-1 3-1 0,6 0 0 16,-6 3 8-16,7 1 3 0,-7 3 5 0,-7 1 6 16,7-5 7-16,-13 5 5 0,7-1 1 15,-7-3-2-15,0 3-6 0,-7 0-7 0,1-3-14 16,-1 3-7-16,-12-3-4 0,5 3-1 15,-5-3-7-15,0-1-8 0,-8 1-10 0,8-4-13 16,-7 0-36-16,6 0-46 0,0 0-65 16,8-4-139-16,-1-3-273 0,0-1-265 15,0 2-100-15,7-10 44 0,6 5 338 0</inkml:trace>
  <inkml:trace contextRef="#ctx0" brushRef="#br0" timeOffset="17665.0915">23700 12909 85 0,'13'-3'379'0,"7"3"185"0,-8 3 24 16,8-3-50-16,-1 5-86 0,1 2 7 15,0 4-85-15,-1 0-89 0,7 3-62 0,-6 5-45 16,-1-1-32-16,1 4-29 0,0-4-19 15,-8 4-12-15,1 4-12 0,0-4-15 0,-6 0-10 16,-1 3-9-16,-6-3-13 0,0 1-11 16,0-1-1-16,-6 0-4 0,-1-4-7 0,-6 0-3 15,0 0-17-15,-7 1-27 0,8-1-41 16,-8-7-72-16,7 4-168 0,0-4-309 16,0-4-239-16,7 0-91 0,-8-3 94 0,8 0 377 15</inkml:trace>
  <inkml:trace contextRef="#ctx0" brushRef="#br0" timeOffset="18020.2127">24507 13177 194 0,'0'-7'322'0,"0"-1"126"0,7 1-27 0,-1 0-19 0,0-1-43 0,8 1-46 15,5 4-25-15,1-1 26 16,6 0-43-16,6 4-64 0,1-3-58 0,0 3-48 15,-1 0-35-15,7 0-23 0,1 0-16 16,-2 0-12-16,-5 3-5 0,-1-3-15 0,1 4-44 16,-7-4-88-16,-6 4-132 0,-1-4-170 15,-5-4-15-15,-2 4-64 0,2-7-26 0,-8 3 42 16,-6-3 85-16,6-4 72 0</inkml:trace>
  <inkml:trace contextRef="#ctx0" brushRef="#br0" timeOffset="18198.807">25009 12936 4 0,'-7'-8'275'15,"1"5"172"-15,-8-1 58 0,8 4 40 16,0 4-9-16,-8 3-14 0,2 4-34 0,5 3-87 16,-6 8-75-16,0 4-64 0,-7 3-48 15,8 4-39-15,-8 0-19 0,1 7-31 16,-1-3-33-16,0 0-28 0,7-1-23 0,0-3-27 16,0-3-66-16,7-4-92 0,0-1-86 15,-2-7-154-15,8 1-314 0,8-5-228 0,-2-3-49 16,0-3 102-16,14-1 382 0</inkml:trace>
  <inkml:trace contextRef="#ctx0" brushRef="#br0" timeOffset="18761.3975">26129 13785 116 0,'-7'-3'115'0,"1"-4"57"0,6-1-3 0,-6-3-2 16,-1 3 13-16,7-2 0 0,-7 2-1 15,7-6-6-15,0 3 7 0,0 0-17 16,0-4-29-16,-6 1-32 0,6-1-32 0,0 0-22 15,0-3-16-15,0 3-12 0,0-3-3 16,-7-1 3-16,7 1 6 0,-6 0 13 0,0 3 16 16,-2-3 16-16,-4 7 11 0,-2-3 18 15,8 6 24-15,-7 0 85 0,-7 1 58 0,8 7 3 16,-8 0-44-16,7 7-49 0,-7 1-41 16,-6 6-35-16,7 5-22 0,-1-1-18 0,8 8-13 15,-8-1-16-15,6 5-12 16,2-1-5-16,5 1-2 15,7-1-6-15,0-4 1 0,0-3-8 0,13 0-6 0,-7-7-4 16,14 0-14-16,0-8-11 0,-1-3-9 0,1-8-4 16,6-3-6-16,0-4-1 0,1-4 1 0,-2-3 12 15,1-1 12-15,-6-3 12 0,0 0 10 16,-1 1 22-16,-6-1 30 0,0 3 24 16,-7 1 16-16,1 7 14 0,-7 3 19 15,7 1 23-15,-7 3 17 0,-7 4 24 0,7 4 13 16,-7 7-16-16,7-4-28 0,-6 8-34 0,-7 4-38 15,13-1-25-15,-7 4-18 0,1 0-30 16,6 3-64-16,0-3-100 16,0 0-121-16,13-3-122 0,-6-5-233 0,12-3-319 0,-6-3-12 15,0-8 7-15,7 0 302 0,-8-4 286 16</inkml:trace>
  <inkml:trace contextRef="#ctx0" brushRef="#br0" timeOffset="18931.6657">26331 13668 62 0,'6'-3'320'15,"0"3"189"-15,2 0 68 0,-2 0 45 0,7 0-40 16,-7 0-20-16,8 3-124 0,-2-3-126 16,2 0-96-16,5 0-78 0,1 0-49 15,6 0-31-15,6 0-22 0,-6-3-16 0,7 3-30 16,-1-4-38-16,1 4-59 0,-7 0-102 16,7 0-156-16,-7 0-178 0,-7 4-19 0,1-4-23 15,0 3-17-15,-8-3 29 0,-5 0 116 0,6 0 152 16</inkml:trace>
  <inkml:trace contextRef="#ctx0" brushRef="#br0" timeOffset="19125.7066">26781 13602 25 0,'-8'-15'151'0,"2"1"93"0,0-1 54 0,-1 1 47 16,1 3 6-16,-1 0 59 0,1 0 42 16,6 7 43-16,-7-3 17 0,1 7-80 0,-1 0-85 15,0 3-71-15,-5 5-56 0,5 3-39 16,-6 3-15-16,0 4-33 0,0 4-39 15,0 0-26-15,-1 4-29 0,2 4-19 0,5-1-43 16,-6-4-72-16,7 1-90 0,6-4-58 16,-7-3-161-16,7-5-317 0,7-3-185 15,-7-7-62-15,6-1 123 0,1-3 367 0</inkml:trace>
  <inkml:trace contextRef="#ctx0" brushRef="#br0" timeOffset="19896.3581">26969 13287 128 0,'7'-4'362'0,"-7"1"181"16,6-1 19-16,0 4-36 0,-6 4-68 0,8-1 27 16,-8 1-80-16,6 7-94 0,-6 0-63 15,0 3-54-15,-6 9-33 0,6-1-30 16,-8 3-27-16,-4 5-23 0,5 2-17 0,-6 5-14 15,0 0-16-15,0-1-6 0,0 5-12 16,7-8-11-16,-8 0-29 0,8-4-40 0,-1-3-30 16,1-8-41-16,6-4-70 0,0-2-119 15,0-5-128-15,6-3-106 0,1-4 81 16,-7-4 14-16,6-3 24 0,1 0 64 0,0-5 46 16,-1-2 93-16,0 3 79 0,1-4 65 15,0 0 59-15,-1 1 58 0,0 3 43 16,1 0 27-16,-7 0 25 0,6 4 28 0,-6-1 19 15,7 5 11-15,-7-1 7 0,0 0 31 0,7 1 13 16,-7 3-2-16,0 0-9 0,6 0-16 16,-6-4-17-16,0 4 31 0,0 0-13 0,6 0-31 15,-6 4-32-15,0-4-32 0,0 0-27 16,0 0-19-16,8 0-12 0,-8 0-10 0,0 0-2 16,0 3 1-16,6-3-2 0,-6 0 0 15,0 4-4-15,0-4 8 0,0 4-6 16,0-4-3-16,0 3 1 0,0-3-4 0,0 4 0 15,6 0-1-15,-6-4 0 0,0 3 0 16,0 1 0-16,0-4 3 0,0 4-2 16,0-4-3-16,0 3-8 0,0-3 2 0,6 0 0 15,-6 0-5-15,0 0-2 0,0 4-4 16,0-4-3-16,0 0-1 0,0 0-3 0,0 0 0 16,7 0 5-16,-7-4 3 0,0 4 4 15,0 0 6-15,7 0 3 0,-7 0 7 0,0 0 1 16,6 0 0-16,-6 0 1 0,7 4 3 15,-7-4 1-15,6 0 0 0,-6 0 0 0,6 4 6 16,2-1 2-16,-2 1 0 0,0-1-2 16,0 1-1-16,8 7-1 0,-8-4 3 0,1 1 1 15,6 3 1-15,0-4 4 0,-7 4 3 16,1 0 6-16,6 0 8 0,-7 0 9 0,1 0 4 16,-1 0 3-16,-6 0 6 0,7-4 1 15,0 1-2-15,-7 3-8 0,0-4-13 16,-7 4-14-16,0 0-12 0,1 0-16 0,-7 0-6 15,0 0-5-15,-6 0-9 0,-1 4-3 16,-7-4-10-16,-5 0-24 0,6 0-35 0,-13 0-45 16,6 0-61-16,-5-4-61 0,5-4-56 15,1 1-58-15,-1-4-105 0,1-4-258 16,5 1-197-16,1-8-44 0,0 4 61 0,0-8 351 16</inkml:trace>
  <inkml:trace contextRef="#ctx0" brushRef="#br0" timeOffset="20374.6799">25217 13250 5 0,'-6'0'161'0,"-1"-3"58"0,0 3 2 16,7 0 24-16,-6-4 16 0,6 4 13 0,0 0 56 15,0 0 20-15,0 0 0 0,6-3 36 16,1 3 18-16,0-4-65 0,6 0-77 16,-1 1-56-16,14-1-42 0,14 0-29 0,5 1-21 15,14-1-15-15,12 0-15 0,21 4-11 16,5 4-11-16,34 0-12 0,5 3-13 0,8 0-12 15,-1 4-10-15,-6 0-3 0,-7 0-8 16,-13 0-2-16,-6 0 1 16,-7 0-2-16,-12-4 0 0,-1 4 6 0,-14-4-2 0,2 1-6 15,-8 0 1-15,-6-1 0 0,0 0 0 16,0-3 3-16,-6 0-2 0,0 3-1 0,-7-4 3 16,-7 1-2-16,-5-4-1 0,-1 4-3 15,-6-4 2-15,-7 0 1 0,0 3 0 0,0-3 3 16,-7 0-8-16,-5 0-11 0,-2 0-15 15,2 0-28-15,-2 0-33 0,-5-3-59 0,-1 3-118 16,1-4-173-16,-7 0-201 0,0 1-2 16,0-4-71-16,-7-1 8 0,7 1 122 15,-13-5 242-15</inkml:trace>
  <inkml:trace contextRef="#ctx0" brushRef="#br0" timeOffset="21562.2613">26500 12276 118 0,'0'-4'111'16,"7"1"88"-16,-7 3 36 0,0 0 55 16,0 3 8-16,0 8 12 0,0 0 9 0,-7 4-23 15,7 7-34-15,-13 0-40 16,7 11 9-16,-8 0-26 0,-5 3-45 0,6 5-35 0,-6-1-25 16,-1 0-16-16,0-3-16 0,7 0-18 15,-7-4-18-15,8-8-11 0,6-3-6 16,-8-4 1-16,8-3-8 0,-1-4-5 0,7-3-8 15,-6-5-7-15,6 1-8 0,0-4-13 16,0 0-7-16,0-4-6 0,6-3 12 0,-6 0 7 16,7-1 10-16,-1-3 6 0,1 0 1 15,0-4 10-15,-1 4 0 0,0-3 11 0,8 3 17 16,-8 0 23-16,7 4 25 0,0-1 5 16,0 1-1-16,-1 7-5 0,2-4-7 0,-1 4-2 15,7 4-7-15,-1 0-3 0,-6 3 1 16,7 0-1-16,6 4 0 0,-7 0 0 0,1 0 0 15,-1 4 3-15,-6-4 5 0,0 0 14 16,1 3 2-16,-8-2 2 0,0-5-4 0,-6 4-12 16,-6 0-8-16,0-4-9 0,-8 4-13 15,-5-3-10-15,-1 2-7 0,-6-2-10 16,-6-1-6-16,5 0 1 0,-5 1-22 0,6-1-64 16,-1-3-104-16,9 3-108 0,4-7-332 15,1 0-403-15,7 0-141 0,6-4 338 16,0 1 323-16</inkml:trace>
  <inkml:trace contextRef="#ctx0" brushRef="#br0" timeOffset="21928.4108">27777 13294 68 0,'0'0'312'0,"0"0"118"0,6 0-24 16,-6 0-44-16,14 0-33 0,-8 4-33 0,7-4-31 15,0 0-26-15,6 0 30 0,7 4-43 16,0-4-55-16,7 0-52 0,-1 3-42 16,7-3-31-16,1 4-14 0,-7-4-16 0,5 4-42 15,1-1-93-15,-6 1-134 0,-7-1-116 16,0-3-28-16,-6 5-76 0,-1-5-37 0,1 0 8 16,-8 0 56-16,2 0 115 0</inkml:trace>
  <inkml:trace contextRef="#ctx0" brushRef="#br0" timeOffset="22261.655">28545 12899 108 0,'7'-26'322'0,"-7"0"119"0,0 5-45 16,-7 2-57-16,7 1-49 0,-6 0-26 0,-1 3-10 15,0 0-1-15,1 4 91 0,0 0-27 16,-1 0-59-16,-6 0-60 0,7 4-41 0,-7 0-31 15,-1-1-14-15,8 5-5 0,-14-1-3 16,8 4 9-16,-2 4 5 0,-5 3-7 16,-1 8 14-16,-6 3-3 0,-7 7-6 0,1 12-7 15,-7 7-9-15,-7 18-16 0,-5 15-10 16,-2 7-13-16,-6 8-7 0,14-7-9 0,-1-1 0 16,7-7 0-16,1-4 0 0,5-3 0 0,1-8-3 15,-2-3-2-15,9-8-7 0,-1-7-8 16,-7-4-11-16,13-7-5 0,-6-7-3 15,7-8-11-15,-1-4-23 0,0-3-35 0,8-3-44 16,-1-8-59-16,0 3-76 16,0-6-82-16,13-1-88 0,-7-3-237 0,7-4-248 0,0 0 3 15,0-4 40-15,7-3 173 0,-1-4 303 16</inkml:trace>
  <inkml:trace contextRef="#ctx0" brushRef="#br0" timeOffset="22663.3882">28519 13283 218 0,'6'-7'383'0,"1"3"152"0,0 1 27 0,-1-1-28 0,1 4-52 15,-7 0-23-15,6 4-98 0,-6-1-99 16,0 1-79-16,0 3-60 0,0 4-42 16,0-3-33-16,-6 3-16 0,6 4-18 0,0-1-40 15,0 1-64-15,0-1-159 0,6 1-242 16,1 0-150-16,0-1-70 0,-1-3 21 0,6 0 34 16,2 0 262-16</inkml:trace>
  <inkml:trace contextRef="#ctx0" brushRef="#br0" timeOffset="23140.6906">28943 13492 78 0,'12'0'236'0,"-5"-3"79"0,6 3 13 0,-7-4-56 0,7 0-58 0,-6 0-18 16,0 1-28-16,5-5-23 0,-4 1-17 15,-2 0-21-15,0-1-19 0,1 1-17 0,-1-4-12 16,1 0-9-16,-1 0 1 15,-6 0 1-15,7 0 8 0,-7-3 4 0,0 3 8 16,0 0 38-16,0-1 30 0,-7 6 43 0,7-2 22 16,-6 1-9-16,-1 3-20 0,1 0-14 15,-7 8-12-15,-1 0-12 0,2 3-15 16,-8 7-13-16,7 2-14 0,-7 2-13 0,1 4-15 16,6 3-17-16,0 1-5 0,0-1-10 15,6 1-11-15,1 0-7 0,6 0-2 16,0-5-4-16,6 1-5 0,1-3-11 0,6-4-18 15,0-4-18-15,0-4-10 0,6-3-7 16,1-4-13-16,6-4-4 0,-7-3 1 0,8-1 7 16,-8-3 9-16,8-4 11 0,-8-3 14 15,0 0 12-15,1 0 7 0,-1-1 9 0,-5 1 18 16,5 0 21-16,-13 3 17 0,8 0 13 16,-8 4 15-16,0 4 18 0,2 0 15 0,-8 3 34 15,6 4 15-15,-6 0-4 0,0 4-16 16,0 3-24-16,0 0-29 0,-6 0-26 0,6 9-22 15,0-6-11-15,-8 9-14 0,8-5-46 16,0 5-70-16,8-1-81 0,-2 0-89 16,0-3-61-16,7-1-51 0,0 1-199 0,6-4-209 15,1-3-8-15,0-5 56 0,6 1 73 16,-7-4 229-16</inkml:trace>
  <inkml:trace contextRef="#ctx0" brushRef="#br0" timeOffset="23325.7672">29555 13518 71 0,'6'-7'410'15,"1"-1"253"-15,-7 5 32 0,6-5-138 0,-6 5-73 16,6-1-74-16,2 4-84 0,-2-4-73 16,0 0-55-16,8 1-38 0,-2 3-37 15,8-3-39-15,-1 3-27 0,1-5-22 0,0 5-19 16,5 0-26-16,8 0-52 0,-7 5-73 0,0-5-163 16,0 3-240-16,0-3-141 0,-7 0-47 15,1 3 28-15,0-3 49 0,-7 4 242 0</inkml:trace>
  <inkml:trace contextRef="#ctx0" brushRef="#br0" timeOffset="23506.3493">29965 13397 33 0,'-6'-15'350'0,"-1"1"207"0,0 3 27 16,1 0-56-16,-1-1-82 16,1 6 18-16,0 1-39 0,-1 2-67 0,0 3-63 15,-5 3-53-15,4 5-44 0,-4 0-39 0,-1 3-39 16,0 3-27-16,0 4-28 0,-1 1-20 15,2-1-20-15,-2 0-30 0,2 0-54 0,5 1-58 16,1-4-58-16,6-1-119 0,0-6-214 16,6-1-227-16,1-3 20 0,5-4 11 0,2-4 77 15,-2-3 91-15,2-8 233 0</inkml:trace>
  <inkml:trace contextRef="#ctx0" brushRef="#br0" timeOffset="23742.2825">30225 13016 223 0,'7'-11'584'15,"6"7"204"-15,-13 1-89 0,6 6-64 16,-6 5-95-16,0 2-109 0,0 9-74 0,-6 3-43 16,6 0-2-16,-6 7-22 0,-8 0-33 15,8 4-44-15,-7 4-52 0,0 3-38 0,-6 4-32 16,-1 4-33-16,0-4-19 0,1 4-16 16,5-1-12-16,-5-6-31 0,6-9-56 0,0-2-60 15,7-8-56-15,0 0-65 0,6-11-66 16,0 0-38-16,0-7-96 0,0-4-146 0,6-4-100 15,0-7 67-15,1 0 4 0,6-8 92 16,-7 1 83-16,7-8 78 0</inkml:trace>
  <inkml:trace contextRef="#ctx0" brushRef="#br0" timeOffset="23997.7529">30167 13404 128 0,'13'-22'236'0,"-13"8"129"16,6-1 27-16,1 1-49 0,0 6-35 0,-7 0-39 16,6 1-22-16,0 4-12 0,-6-1 35 15,7 0 54-15,-1 4-26 0,-6 0-50 0,7 0-40 16,0 0-35-16,-1 4-24 0,0 0-23 15,2 3-14-15,-2 1-5 0,0 3-8 16,0 0-7-16,1 0 1 0,6 3-5 0,-6 1-9 16,-1-1-5-16,-6 1-7 0,6 0 6 15,-6-1 1-15,0-3-2 0,0 4-2 0,0-4-10 16,0 0-10-16,-6 0-10 0,0 0-13 16,-7 0-12-16,6 0-3 0,-12 0-1 0,5 0-4 15,-5-4-5-15,-1 4-8 0,1-4-26 16,6 1-49-16,-7-1-56 0,7-3-75 0,0-1-97 15,0 1-138-15,7-4-299 0,0 0-177 16,-2-4-21-16,8-3 74 0,0 0 369 16</inkml:trace>
  <inkml:trace contextRef="#ctx0" brushRef="#br0" timeOffset="24226.7068">30472 13313 171 0,'27'3'590'15,"-7"1"208"-15,0 4-82 0,-2-2-63 16,2 2-93-16,-1 3-121 0,7 4-87 0,-6-1-37 16,7 5 42-16,-9 3-15 0,9-1-48 15,-7 1-53-15,6 1-57 0,-7 2-46 16,1 1-35-16,-8-4-19 0,2 3-13 0,-2 1-7 16,-4-4-16-16,-2 0-15 0,-6 0-12 0,0-4-8 15,-6 4-25-15,-8-3-49 0,-6-1-76 16,-5 1-85-16,-8-1-59 0,-6-4-22 0,0-3-51 15,0 4-162-15,-1-8-410 0,8 4-267 16,-1-4-1-16,1-3 498 0,5 3 279 0</inkml:trace>
  <inkml:trace contextRef="#ctx0" brushRef="#br0" timeOffset="30362.4594">19004 8689 103 0,'0'4'77'15,"0"-4"13"-15,0 0 12 0,0 4-12 0,0-4-12 16,0 0-8-16,0 0-3 0,-6 3 1 16,6-3 8-16,0 0 1 0,0 4 0 0,0-4-2 15,0 4 2-15,0-4 0 0,0 0 2 16,0 0 3-16,0 3 2 0,-7-3 8 0,7 0 6 16,0 4 0-16,0-4-3 0,0 4-4 15,0-4-2-15,0 0 5 0,0 3 5 0,0 1 4 16,-7 0 6-16,7-1 9 0,0-3 6 15,0 8 25-15,0-4 37 0,0 2 2 0,0 2-22 16,0 3-33-16,0 4-28 0,0-4-22 16,0 7-12-16,0-3-11 0,7 7-10 15,-7-4-9-15,7 4-9 0,-1-4-6 0,0 4-3 16,0 0-2-16,2 0-1 0,-2-4 0 16,0 4 0-16,8-7-2 0,-8 4-2 0,7-5 3 15,0-3 3-15,0 4-1 16,0-4 2-16,7 0-3 0,-1 0-7 0,0 0 1 0,1-4-3 15,6 0-2-15,1 1-3 16,-1-1-2-16,6-4-3 16,1 5 2-16,-8-5 1 0,15 5-2 0,-8-4 0 0,1 0-1 15,6-1-1-15,-7 1 6 0,1-1-2 16,-1-3 4-16,1 0-4 0,-1 4 4 0,-6-8-1 16,7 4-1-16,-7 0 1 0,0-3-2 0,1 3 2 15,5-4 0-15,-6-3 1 0,7 3-3 16,-7 1-3-16,7-5 1 0,-1 0 1 15,1 5 0-15,-1-4-3 0,1-1-3 0,-1 1 2 16,-6 3 2-16,7-3 4 0,-1 0-4 0,-6-1 1 16,1 1 1-16,-1 0 0 0,-1-1-2 15,1 1 0-15,-6 0-1 0,-1 0 2 16,1-4-2-16,-6 3 3 0,5-3-3 0,-6 0-4 16,0 0 5-16,-1 0 1 0,2 0-2 15,-1-4-1-15,0 1-5 0,-7 3 4 16,7-4 0-16,1 1 1 0,-8-1 0 0,7 0-3 15,-6 0 5-15,-1 1-4 0,0-1 4 16,1 1-4-16,-1-1-4 0,1 0 4 0,0 1-2 16,-1 3 3-16,0-4-1 0,-6 1 1 15,8-1-2-15,-8 0-6 0,6 0 3 0,-6 1-1 16,6-1 4-16,-6 0-1 0,0 1 1 16,6-1 2-16,-6-3 1 0,0 3 0 0,0 0-3 15,0 1-3-15,0-1 6 0,0 1 6 16,7-1-7-16,-7 0 0 0,0 1 1 15,-7-1-3-15,7 1 2 0,0-2 7 16,0 5-4-16,0-3-8 0,0-1 4 0,-6 1 5 16,6-1-2-16,-6 0-1 0,6 1 0 0,-6-1 0 15,6 1 0-15,-8-1 0 0,8 0-5 16,-6 0 3-16,0 1 2 0,-1-1-3 16,-6 1 5-16,6 3-2 0,1-4 2 0,-7 4-6 15,6-4 6-15,-5 4-5 0,-2 1 5 16,8-6-4-16,-7 5 4 0,0 0-4 0,0 1-2 15,-1 2 3-15,2-3 4 0,5 0-5 16,-6 4 4-16,0-4-1 0,7 4-1 0,-8-4 0 16,8 4 3-16,-7-1-8 0,6 0 6 15,-5 1 0-15,5 0-1 0,-6 0 0 16,6-1-3-16,-5 1 0 0,5 0 7 0,-6-1-6 16,0-3 2-16,0 4 0 0,6 0-2 15,-5-1 3-15,-2 1-1 0,1 0 0 0,0 0-2 16,0-1 2-16,-7-3 0 0,8 4 2 15,-2 0-2-15,2-1 3 0,-1 1-5 0,-1-1 2 16,-5 1 0-16,6 0-2 0,0 3 3 16,7-3-1-16,-8-1 0 0,2 5-2 0,-2-5 2 15,2 5 2-15,-2-4-2 0,1 3-2 16,1 0 2-16,-2-3 0 0,2 3-3 0,-8-3 2 16,7 3-3-16,-7-3 3 0,8 3-1 15,-8 1 3-15,0-5 2 0,1 5-2 0,5-1 0 16,-5-3-4-16,-1 3 2 0,0 1 1 15,2-2 0-15,4 2 0 0,-5-1 3 16,5 0-2-16,-4 1-6 0,4 3 3 16,1-4 4-16,-7 0-2 0,8 4 0 0,-2 0-2 15,-5-3 2-15,6 3 0 0,0 3 0 16,-7-3 0-16,8 0 0 0,-8 4 2 16,1 0-2-16,-1-1 0 0,0 5 0 0,7-5 0 15,-6 5 0-15,0-4 0 0,-1 3-2 0,0 0 7 16,1 1-1-16,-1-1-2 0,7 0-2 15,-7 4-3-15,8-7 5 0,-8 7-1 16,6-4-1-16,-5 0 0 0,6 1 5 0,-6 3-3 16,5-4 4-16,2 0 2 0,-8 4-1 15,7 0-1-15,0-3 1 0,0 3-5 0,-7 0-1 16,8 0 4-16,-1-4 0 0,-1 4-1 16,8 0 0-16,-8 0 3 0,2 0 0 0,6 0 4 15,-8 4-5-15,8-4 1 0,-7-1-1 16,7 1 4-16,-2 5-2 0,-4-6 0 15,6 5 2-15,-1-4 2 0,0 4 3 0,1-1-2 16,-7 1-4-16,6-1 2 0,0 1 1 16,1 3 6-16,6-3-7 0,-6 4 0 0,-1-1 6 15,7-3 3-15,-7 3-1 0,7 0-1 16,0 0-2-16,0-3 0 0,7-1-3 0,-7 5 0 16,7-4-1-16,-1 3 3 0,-6-3-2 15,13-1-1-15,-6 5 0 0,-1-5-3 16,7 1-6-16,1 0 1 0,-2 3-2 0,2-3-2 15,-2-1 2-15,1 1 5 0,1 0-3 16,-2-1-4-16,8-3 2 0,-7 4 1 0,7-4 1 16,-8 0-2-16,8 0-2 0,0 0 3 15,-1-4-2-15,-6 4 0 0,6 0-1 16,1-4 3-16,0 1-2 0,-1-1-1 0,1 0 0 16,-7 1 0-16,6-5-6 0,-6 5 4 15,1-5 2-15,-2 5 0 0,8-5-6 0,-7 1-9 16,-7 0-11-16,8-1-13 0,-2 1-22 15,2 0-31-15,-1 0-48 0,-7-1-110 0,7-3-193 16,0 3-222-16,-7 2-13 0,8-5 0 16,-8 3 57-16,1 1 66 0,6-4 243 15</inkml:trace>
  <inkml:trace contextRef="#ctx0" brushRef="#br0" timeOffset="34605.7696">20131 13587 25 0,'-7'4'111'15,"7"0"24"-15,-7-1 22 0,7-3-11 0,-6 4-9 16,6 0 10-16,-6-4-2 0,6 3-5 15,-7 1-6-15,7 0-5 0,0-4 3 0,-7 4 5 16,7-4-4-16,0 3-9 0,0 1-11 16,0-4-7-16,-6 4-7 0,6-4-6 0,6 3-2 15,-6-3 9-15,0 4 6 0,0-4 14 16,7 0 45-16,-7 4 10 0,0-4-16 16,7 0-23-16,-1 0-24 0,-6 3-18 15,6 1-15-15,1-4-13 0,0 4-12 0,-1-4-7 16,7 3-7-16,0-3-6 0,0 4 0 15,1 0-2-15,-2-1-2 0,8-3 1 0,-7 4-2 16,7-4-3-16,-1 3-2 0,0-3-6 16,1 4-4-16,6-4-3 0,-6 4 1 0,6-1-3 15,-6 1 2-15,5-4-3 0,-5 4 1 16,6-4 2-16,0 3-2 0,0-3 2 0,-7 4 0 16,7-4 1-16,1 0 5 0,-1 0-3 15,0 0 1-15,-1 0-2 0,1 0 0 16,1-4-1-16,-7 4-3 0,6 0 0 0,6-3-1 15,-5 3-2-15,-2-4 14 0,7 4 13 16,1 0 2-16,0 0-4 0,6-4-5 0,0 8-7 16,0-4 3-16,0 0-3 0,7 4 0 15,-8-1-5-15,8 1 2 0,0 0 0 0,-7-1-2 16,7 5-5-16,-8-5-3 0,2 5-2 16,-1-5 1-16,0 1-4 0,0 3 3 0,0-3-1 15,-6 3-2-15,6-3-1 16,-7-1 3-16,1 2-5 0,-1-2 5 0,1 1-2 0,-1 0 2 15,1-1-2-15,-1 1-1 0,1-4 0 16,-1 3 0-16,2-3 0 0,-9 4 0 16,7-4 0-16,2 0 0 0,-9 0 2 0,1 0-3 15,1 0 1-15,-1 0 0 0,0 0 0 16,-7 0 0-16,7 0 0 0,-6 0 0 0,6-4 2 16,0 4-2-16,-7 0 0 0,8-3 3 15,-1-1-2-15,0 4 3 0,0-3-1 16,-7-1 4-16,7 0 3 0,0 4 4 0,-6-3 4 15,-1-2-4-15,7 2 1 0,-6-1-7 16,-1 0 2-16,1 4-4 0,0-3-4 0,-1-1 6 16,7 4-3-16,-13-3-3 0,7-1 2 15,0 4-3-15,6-4 3 0,-7 4-2 16,1-3-2-16,-1 3 3 0,7 0-9 16,-6-4 8-16,0 4-5 0,5 0 6 0,-5 0-6 0,0 0 6 15,6 0 1-15,-7 0-6 0,1 0 2 16,-2 0 0-16,2 4 0 0,0-4 0 15,-7 0-4-15,7 0 6 0,-8 0-1 16,8 0-1-16,-7 0-4 0,7 0 3 0,-8 0 1 16,2 0 4-16,-1 0 0 0,0 0-3 15,0 0 0-15,-1 0-1 0,2 0-3 0,-1 0 5 16,0 0-4-16,0 0 1 0,0 0 1 0,0 0 3 16,0 0-2-16,0 0-1 0,0-4 0 15,0 4 3-15,6-4-5 0,-5 4 1 16,5-3-2-16,-6-1 2 0,6 0 1 0,1 1-4 15,0-1 6-15,-1 0-1 0,1 1 2 16,0-1-2-16,-1 0 0 0,1-3-1 0,-8 3 0 16,8 1 0-16,0-1 3 0,-7 1-2 0,-1-1 6 15,2 0 6-15,-1 1 4 0,0 3 6 16,0-4-3-16,-1 0 4 0,-4 1-6 0,4 3-2 16,-5-4-1-16,6 0-3 0,-7 4-5 15,1-3-1-15,6 3 0 0,-6-4-4 16,5 0-2-16,2 1 0 0,-2 3 3 15,2-4-2-15,-1 0 0 0,-1 0-1 0,8 1 0 16,-7-1 0-16,0 0 0 0,0 1 3 0,1-1-2 16,-2 0-1-16,2 1-3 0,-8-1 2 15,7 0 1-15,0 1 3 0,0-1-5 16,-7 0 1-16,8 1 1 0,-8-1 0 0,7 0-3 16,-7-3 2-16,8 4 4 0,-2-1-2 15,-5 0-1-15,6-3-3 0,0 3 2 0,-6 1 1 16,6-1 0-16,-7-3 0 0,8 3-4 15,-8 0 2-15,6-3 2 0,-4 3-3 0,-2 1-1 16,7-5 2-16,-7 4-2 0,1 1-1 16,0-5 1-16,-1 1-2 0,0 3-2 0,0-3 2 15,2-4 1-15,-2 4-4 0,0 0 0 16,7-4-1-16,-6-4 0 0,0 4 3 0,-1-4 5 16,0-3 1-16,1 4 1 0,0-5 0 15,-1 1 0-15,0 3-3 0,1-3 2 0,-7-1 1 16,7 1 0-16,-7 0-7 15,0 0 4-15,6-1 5 0,-6 1 3 0,-6-4-3 16,6 4-2-16,0-4 3 0,-7 3-9 16,7-3 4-16,-7 0 2 0,1 0 0 0,0-3 0 15,6 3-6-15,-14-4 4 0,8 1-3 0,0-1 3 16,-1 0 2-16,0 0-3 16,-6 1-1-16,7-1 2 0,-8 4 5 0,8-4-2 0,-6 4-1 15,-2 1 0-15,8-1 0 0,-7 0 0 16,-1 0 0-16,2 3 0 0,-2-3 0 15,2 0 0-15,-8 4-3 0,7-7 2 16,-7 3 1-16,8 0 0 0,-8-1 0 0,1-2 0 16,-1-1 0-16,0 4 0 0,1-3-4 0,-1-1 2 15,0 4-1-15,1 0 5 0,-1 0 2 16,-6 0 1-16,7 4-11 0,-1 0 4 0,-6-1 2 16,7 4 0-16,-7-3 0 0,6 3 0 15,-6 4 0-15,7-3-3 0,-7-1 2 16,0 4-10-16,-1-3-2 0,-5 3 1 0,6 0 2 15,0-1 7-15,-7 1 2 0,1 0 4 16,-1 0-2-16,7 0-4 0,-7 4 2 0,1 0 1 16,6 0-7-16,-7-1 4 0,1 1 2 15,-1 0 1-15,7 3 0 0,-7 0 0 16,1-3 0-16,-1 3 0 0,1 1 0 0,-1-1-7 16,-5 0 12-16,5 1-4 0,1-1-3 15,-8 4-3-15,1-4 3 0,0 4 2 0,0 0-3 16,0-3 2-16,0 3 0 0,0 0 1 15,0 0-3-15,-1 3-2 0,1-3 3 0,1 4 6 16,5 0-3-16,1-1-5 0,-1 1 7 16,1 0-2-16,-2-1-1 0,9 5 0 0,-1-5-7 15,0 5 8-15,6-1 3 0,-7 0-6 16,9-3 1-16,-2 3 1 0,1 1 0 0,-1-1 0 16,0 0 0-16,1 4 0 0,-1-4 0 15,0 1 0-15,1 3 0 0,-1 0 0 0,0 0 4 16,2 0-3-16,-2 0-1 15,-7 4-4-15,9-5 0 0,-2 5 3 0,0-4 0 0,1 4 1 16,-1-4 0-16,1 0 0 16,-1-1 0-16,0 1 3 0,1 1 2 15,6-5-10-15,-6 4 6 0,-1-4-1 0,7 1 0 16,0-1 0-16,0 0 4 0,-1 1-6 0,-4-1-5 16,4 0 5-16,1 1 1 0,0-5 1 15,0 5 3-15,1-1-5 0,-2 0 4 16,1-3 2-16,0 3 1 0,0 0-3 0,0-2-2 15,0 2-4-15,-7 0 3 0,7 0 1 0,0-3-3 16,-6 3 2-16,5 1 0 0,-5-1-2 16,6 0 2-16,-6-3-3 0,-1 3 2 15,7-3-4-15,0 3-4 0,0-3-10 0,0-1 0 16,-6 1-3-16,12-4-1 0,-6 4 0 16,0-4 3-16,7 0 3 0,-8 0 4 0,2 0 5 15,4-4 1-15,-4 4-1 0,5-7 1 16,-6 3 5-16,0-3 2 0,1 0-2 0,-2-4 2 15,1 0 1-15,0-4 0 0,0 0 3 16,-7-3-5-16,8-4 1 0,-8 0 1 16,1 4 6-16,-1-8 1 0,0 4 3 0,-6 0-2 15,7 0-2-15,-7 0-1 0,6 0 5 16,1 4-2-16,-1 3 3 0,0 1 3 0,1-1-1 16,-1 0 1-16,2 4-1 0,4 0-1 15,-6 4-2-15,7-1-4 0,7 1 2 16,-8 3-1-16,2 1-4 0,6-1-2 0,-1 1 2 15,0-1 3-15,1 4-9 0,6 0 2 16,-7 0 1-16,7 0 5 0,-6 0-1 0,-1 0-8 16,7 4 0-16,-7-4 3 0,7 3 3 15,-6 4-2-15,0 1 3 0,0-1 1 0,6 4-2 16,-8 0-2-16,8 4 0 0,-6 3-6 16,6 1 4-16,-6-1 2 0,6 4 0 15,0-4 0-15,0 4 0 0,0 0 3 0,0 0-2 16,6 0-1-16,-6 0-3 0,0 4 8 15,0-5-6-15,0 1 0 0,6 1 1 0,-6-1 0 16,0 0 0-16,0-4 0 0,8 4 3 16,-8 0-2-16,0-4-4 0,6 1 2 15,-6-1-2-15,0 0 2 0,6 0 4 0,-6 1-2 0,6-1-1 16,-6-3-3 0,7 3 5-16,0 1-1 0,-7-1-4 0,6-4 5 0,1 5-1 15,-7-1-1-15,6 0 0 0,1 0 0 0,-7 1 3 16,7-1-2-16,-1 1-4 0,0-1 2 15,0 0 1-15,2 4 0 0,-2-4-3 16,0 1 5-16,7 2-1 0,-6 2 2 0,0-5-2 16,5 0-4-16,-4 1-1 0,-2-1 3 0,6-4 1 15,-5 1 3-15,0 0-5 0,-1-4 1 16,1 0 4-16,-1 0-2 0,0 0-1 16,-6 0-3-16,8-4 2 0,-8 1 1 0,6-1 3 15,-6 0-5-15,6-3-1 16,-6-1-12-16,0 5-14 0,0-5-23 0,0 1-37 0,6 0-48 15,-6-1-79-15,0 1-184 0,0 0-275 16,7-4-43-16,-7 3-20 0,0 1 3 0,0-4 246 16,0 0 180-16</inkml:trace>
  <inkml:trace contextRef="#ctx0" brushRef="#br0" timeOffset="37549.2935">23439 9001 135 0,'-6'0'72'15,"6"-4"6"-15,-7 4-2 0,7 0-13 0,-7-4-12 16,7 4-6-16,-6 0-4 0,0-3 1 15,6 3 0-15,0 0 0 0,-7 0-2 16,1 0 7-16,6 0 1 0,-7-4 2 0,7 4 2 16,0 0 5-16,-7 0 1 0,1 0-2 15,6 0-2-15,-6 0-2 0,6 0-5 0,-7 0-5 16,7 0-4-16,-7 0 0 0,7 0 1 16,-6 4 4-16,6-4 3 0,-6 0 2 0,6 0 7 15,-7 3 1-15,7-3 3 0,-7 0 0 16,7 4 1-16,-6-4 0 0,6 4 0 0,-7-4-1 15,7 3-5-15,-6 1-2 0,0-4 0 16,6 4 0-16,-8-1 1 0,2 1-3 16,6 0-1-16,-6-1-5 0,0 1 1 0,-8 4-5 15,8-1-7-15,-1 0-5 0,1-3-5 0,-8 7-7 16,8-4-2-16,0 1-2 16,-1-1-3-16,0 4 1 0,1-4 0 0,0 4 0 15,-1-4 2-15,1 4 0 0,-1 0 0 16,0 0 2-16,1 0 1 0,0 1 4 15,-1-1 0-15,0-1 7 0,1 1 14 0,0 4 11 16,-1-4 6-16,1 0 5 0,-1 4-2 16,0-4-3-16,1-1 2 0,0 1-2 0,-2 5 2 15,2-6-1-15,0 1-7 0,0 0-10 0,6-3-6 16,-7 3-5-16,0 0-7 0,7 0-4 16,-6-4-5-16,6 4-1 0,-7-4-1 0,7 4-6 15,0 0-4-15,0-4 5 16,0 4 0-16,0 1-1 0,0-6-2 0,0 6 3 0,0-1 3 15,0-4-4-15,7 4 2 16,-7 0 4-16,0 0 0 0,6 0 3 0,-6 0-5 16,7 0 2-16,-7 0 0 0,7 0 3 15,-1 0 1-15,-6 0 2 0,6 0-4 16,0 0 4-16,2-4 2 0,-2 4-1 0,0 4-1 16,1-8-2-16,0 8 0 0,6-4-3 15,-7 0 0-15,7 3 2 0,0 1-2 0,0-4 1 16,0 4 2-16,6 0-3 0,-5-1 3 15,6 1-1-15,-1-1-2 0,1 1-1 0,-2-4 6 16,-4 4-4-16,12-1-4 0,-7-3-2 16,1 4 3-16,0 0 1 0,-1-4-2 0,7 3-2 15,-6-3-2-15,6 4-2 0,-7 0 3 16,7-4-5-16,0-1 1 0,1 5 4 0,-1-3-3 16,-1-2 4-16,1 1-1 0,7 0 1 15,-7-3-3-15,0 3-3 0,7 0 2 16,-7-4-1-16,0 0-2 0,7 1 2 0,-7-1 1 15,0-4 0-15,-1 5 0 0,1-5 0 0,1 1 0 16,-1 0 0-16,0-1-3 0,0-3 3 16,-1 4-1-16,2-4 1 0,-1 4-3 0,0-4 8 15,-6 0-1-15,5 0 0 0,1 0 0 16,1 0-2-16,-1 3 1 0,-6-3 0 16,5 0 1-16,1 4-5 0,0-4 0 0,1 0 4 15,-1 4 3-15,0-4-1 0,0 0 5 16,-1 3 0-16,2-3-3 0,-1 0 1 15,0 0-3-15,0 0-1 0,0 0 0 16,-7-3 0-16,8 3 0 0,-8 0-6 0,0-4 5 16,1 4 0-16,0-4-4 0,-1 1 1 15,1 3-1-15,0-4 4 0,-1 0-5 0,-6 1-1 16,0-1-1-16,7 0 0 0,-8 1 0 16,2-1 0-16,5-3 0 0,-5 0 0 0,-2 3 0 15,1-7 0-15,0 4-3 0,0-4-1 16,1 0 1-16,-8 0-4 0,6-8 3 0,2 4-4 15,-8-3 4-15,7 0-1 0,1-4 1 16,-8 4 0-16,6-4 0 0,-4 0 3 0,-2 0 0 16,7 0 1-16,-7 0 0 0,1 3 0 0,6-2 0 15,-7 2 0-15,2 1-3 0,-2 3 2 16,-6-3 1-16,6-1 0 0,-6 5 0 16,6-1 0-16,-6 1 0 0,7-5 0 15,-7 5 3-15,0-4-2 0,0 2-1 0,7-2 0 16,-7 0 0-16,0 3 0 0,-7-7 0 15,7 4 0-15,0 0 0 0,0-5-3 0,-7 5 2 16,7-4 1-16,-6 0 0 0,0 1 3 16,6-1-2-16,-6 0-4 0,-2-1 2 0,-4 1-1 15,5 1 1-15,0-1 1 16,-6 0 0-16,7 0 2 0,-8 0-2 0,2-1 0 0,-8 2 0 16,7-1 0-16,-7 0-2 0,2 4 2 15,-2-4 0-15,-7 3 0 0,1 1 2 0,1-1-2 16,-8 1 0-16,0 3 0 15,-6-3-2-15,0 7 4 0,1-3-4 0,-8 3 2 16,0-4 0-16,0 7 0 0,7-3 0 16,-7 4 2-16,1-4-2 0,-1 4 0 0,7 0 0 15,-6 3 6-15,5-3 1 0,-5 3-1 0,7 0-2 16,-2 1 0-16,1 3 2 0,0 0-1 16,0-4-3-16,-1 4-1 0,2 4-1 15,5-4 3-15,-6 0 0 0,7 0-2 0,-1 3 2 16,1 1 1-16,-2 0 0 0,9-1 3 15,-7 1-5-15,5 0-1 0,1-1-1 0,0 4 0 16,6-3 0-16,-5 0 0 0,5 3 2 16,7-3-1-16,-7 4-1 0,7-5 0 15,0 0-2-15,1 5-1 0,-2-4-11 0,1 3-18 16,7-3-27-16,-1-1-32 0,1 5-73 16,-1-5-176-16,1 1-267 0,0 0-82 0,6-4-73 15,0 3-10-15,-8 1 275 0</inkml:trace>
  <inkml:trace contextRef="#ctx0" brushRef="#br0" timeOffset="38549.4268">26077 12998 68 0,'19'32'64'0,"7"2"0"0,-6-1-18 16,-1-4-15-16,7 0-11 0,0-3-10 0,1 0-4 16,-1-4-6-16,0-1-2 0,0-2-3 15,-1-1 0-15,2 0-1 0,-1-3-4 0,0-4-5 16,0 0-6-16,0 0-17 0,-7 0-20 16,1-4-22-16</inkml:trace>
  <inkml:trace contextRef="#ctx0" brushRef="#br0" timeOffset="41804.8057">27783 13969 39 0,'0'3'56'0,"0"1"5"0,-6-4-8 15,6 3-12-15,0 1-8 0,0 0 0 16,0-1-2-16,0 1-3 0,0-4-4 0,-7 4-4 16,7-1-6-16,0 1-3 15,-7 0-7-15,7-4-9 0,-6 3-9 0,0-3-6 16,-1 0 1-16,-6 4 11 0,0-4 15 16,0-4 17-16,0 4 10 0,-6 0-2 0,-1-3-8 15,0-1-6-15,1 0-6 0,-1 1-6 16,0 3-4-16,-5-4-1 0,5 0-5 0,0 1 1 15,-6-5 0-15,7 5 0 0,-7-1-4 16,6 1-1-16,1-1-3 0,-7 0-3 0,6 1 4 16,1-1 4-16,-1 0 2 0,0 1 7 15,2-1 6-15,-2 0 8 0,7 4 11 16,-1-3 9-16,2 3 7 0,-2-4 11 0,2 0 5 16,-2 4 16-16,8-3 2 0,-7 3 2 15,7 0 0-15,-1-4 3 0,0 4 5 0,1 0 8 16,6-4 5-16,-6 4 9 0,-1 0 18 15,0-3 3-15,1 3-2 0,6 0-1 0,-7-4-6 16,7 4 3-16,-6 0 5 0,6-4 8 16,-6 4 11-16,6 0 68 0,-8-4 7 15,8 4-26-15,-6 0-39 0,6-3-31 0,0 3-22 16,-6 0-9-16,6 0-4 0,0 0-3 16,0-3-1-16,0 3-1 0,0 0-3 0,0 0-9 15,0 0-7-15,6 0-6 0,-6 0-7 16,6 0-6-16,2 0-4 0,4 0 1 0,-5 0-2 15,13 0 0-15,-8 3 4 0,8-3 1 16,-1 3-7-16,1-3-2 0,0 4-4 0,-1 0-1 16,7 0-4-16,0-4 2 0,-6 3-3 15,6 1 0-15,-1-4-1 0,8 4 0 0,-7-4 3 16,7 3-2-16,-7 1-1 0,6-4-3 16,1 4-1-16,7-1-7 0,-8 1-7 0,1 0-4 15,6-1-5-15,-7 1 1 0,7 3-3 16,1-3 0-16,-2 3 2 0,1-3-2 15,0 3-1-15,-6-3 4 0,6 3 1 0,-6-3-1 16,-1-1-2-16,1 1-5 0,-1 3-1 16,-5-3 3-16,5 0 1 0,-6-1 0 0,7 1 0 15,-1 0 0-15,1 3 0 0,-1 1 0 16,7-5-4-16,-6 5 2 0,5-1 2 0,2 0-3 16,-1-3-1-16,0 3-2 15,1 0 1-15,-1 1 4 0,-7-5-3 0,7 5 3 16,-7-5-3-16,1 5 6 0,-1-5-1 0,1 1 2 15,-7 0-2-15,7 3 0 0,-1-3-4 16,-6-1-2-16,7 1 3 0,-7 0-1 0,7-1-1 16,-1 1-8-16,-6 0 1 0,7-1 1 15,-1 1 3-15,-6-1 2 0,7 1 3 16,-7-4 2-16,0 4 0 0,-7-4 0 0,7 3 0 16,-6 2 0-16,0-2-4 0,-1 0 2 0,1 2 2 15,-1-2 0-15,1 1 0 0,0-1 0 16,-1 1 0-16,1 0 0 0,0 3 0 15,-2-3 4-15,2-1-3 0,-1 1-1 0,1 0-4 16,0-1 10-16,6 1-4 0,-7 0-1 16,1-1-1-16,6-3 0 0,-7 4 0 0,7 0-3 15,-6-4 2-15,6 3 1 0,-7 1 0 16,8-4 0-16,-1 4-4 0,-6-1-1 16,6-3-3-16,-7 4-1 0,7-4-4 0,-6 0-1 15,5 3-1-15,-5-3 3 0,6 4 1 16,-6-4 1-16,5 0-3 0,-5 4 2 0,6-4-3 15,-6 0 6-15,-1 0 6 0,1 0 1 16,-1 0-6-16,1 3 1 0,0-3 7 0,-1 0 0 16,1 0-1-16,-8 0 0 0,8 0 0 15,-7 0-3-15,7-3-2 0,0 3 3 0,-8 0 2 16,8 0-6-16,-1-4-6 0,-5 4-9 0,4 0 1 16,2-4 3-16,0 1-6 0,-1 3 3 15,1 0 6-15,0-4-1 0,-1 1 0 16,1 3 3-16,0-4 2 0,-1 4 0 0,1-4 4 15,-8 1 4-15,8 3 1 0,0-4 1 16,-7 0 0-16,6 4-7 0,-6-3 4 16,7 3 2-16,-7-4 4 0,6 0-2 0,-6 4-1 15,7-3 0-15,-7-1 0 0,0 4-3 16,6-4 2-16,-5 1 4 0,-2-1-5 0,8 0 1 16,-7 1 1-16,0 3 0 0,0-4-3 15,0-3 5-15,0 3-1 0,6 1 2 0,-5-2-2 16,-2-1-1-16,2-2-6 0,-1 0 4 15,0 1 5-15,6-4-2 0,-5 0-4 0,5 0 5 16,-6 0-4-16,6-3 1 0,1-1 4 16,0 1 1-16,5-5-6 0,-5 5 1 0,0-5 1 15,-1 1 7-15,1-1-5 16,-8 1 2-16,8 0 0 0,-7 0-2 0,0 3-2 0,0-4 0 16,-7 1 4-16,8 3 1 0,-2-3-4 15,-4 4 0-15,-2-5-4 0,0 5-2 16,7-5-3-16,-6 5 6 0,-7-5-3 15,7 5 10-15,-1-1-3 0,0 0-4 0,-6 1-3 16,0-1 3-16,0 1 2 0,7-1 0 16,-7 0 0-16,-7 1 4 0,7-1-3 0,0 0-1 15,-6 0-7-15,0-3 5 0,-1 0 1 0,0 0 1 16,1-4-7-16,-7-1-8 0,-1-2-7 16,2-1 1-16,-2-3 4 0,-5 0 5 15,-1-5 2-15,2 2 6 0,-2-1-1 16,0 0 0-16,1 0 4 0,-7 3 3 0,-1 1-1 15,8 0-4-15,-7 3 2 0,0 1 1 16,0-1 7-16,0 4-9 0,0 0-1 0,-1-4 5 16,-5 8-2-16,6-4 4 0,0 0-6 0,0 0 5 15,-6 0-6-15,5 0-1 0,-5 0 3 16,6 0 0-16,-7 4 8 0,7-4 1 16,-6 3 2-16,5 1-7 0,-5 0 5 0,-1 0 1 15,7 3 1-15,-6 0 0 0,-1 1 4 16,7-1-4-16,-7 0 1 0,1 1-1 0,-1 3-6 15,1-4 0-15,6 0-3 0,-7 1 0 16,1-1 2-16,-7 1 2 0,6-5-3 16,1 1-2-16,-1-1-4 0,0 1 3 0,-6 0 1 15,7 0 0-15,-7-1 0 0,6-3 0 0,1 8 0 16,-7-4 7-16,5-1-8 0,2 4 1 16,7-3 0-16,-9 3 0 0,2 4 0 15,6-3 0-15,0 3 3 0,-6 0-2 16,6 0-1-16,-1-1 0 0,1 6 0 0,0-6 0 15,0 5 0-15,-7 0 0 0,8-4 0 16,-9 3 0-16,9 5-3 0,-7-5 5 0,6 1 2 16,-1 3-3-16,-5 1-1 0,6-1 0 15,-1 0 0-15,1 1 0 0,0 3 0 16,1-4 0-16,-1 4 0 0,-1 0 0 0,1 0-3 16,-6 0 2-16,6 0 1 0,-7 0 3 15,7 4-2-15,-7-1-4 0,7-3 5 0,-6 4-1 16,5 0-1-16,-5 3 0 0,7-3 4 15,-2 3 1-15,1 0-1 0,0-3-5 0,6 3 7 16,-5 1 2-16,5-1 2 0,0 0 0 0,1-3 0 16,6 4-3-16,-6-2 1 0,5 2-1 15,-5 0-2-15,6-5 0 0,0 4 4 16,-7 1-3-16,7-1 0 0,0 0-4 0,-6 1-2 16,5-1 3-16,-6 0-2 0,8 1 3 15,-8-1 1-15,7 0-3 0,1 1-2 16,-8-5 0-16,7 4 0 0,0 1 0 0,0-5 0 15,-7 5 0-15,8 0 0 0,-2-5 0 16,1 4 0-16,0 1 3 0,0-5-2 0,1 5 0 16,-2-1-1-16,1 0 3 0,0 1-2 15,0-5 3-15,-7 5-2 0,8-1 1 0,-2 0-2 16,1 0 3-16,7 1-3 0,-7-5 3 16,0 5 1-16,-1-1-1 0,2 0-2 0,-1 1 2 15,6-5-6-15,-6 5 1 16,7-1 5-16,-8 1 0 0,8-5 0 0,-7 5-2 0,6-1 2 15,-6 0-2-15,7 1-6 0,0-5 7 16,-8 5 4-16,8-1-1 0,0 0-8 16,-8-3 2-16,8 3 4 0,-7 0 0 0,7 1-3 15,-1-5 0-15,-6 5 2 0,7-1-5 16,-2-3-2-16,2 3 3 0,-7 0 1 0,7-3 3 16,-1 3 1-16,-6-3-3 0,7 4-1 15,0-1 0-15,-8 0 7 0,8-3 3 16,-1 3-1-16,0 0-6 0,-5 1-2 0,5-1 3 15,1 0 1-15,-1 1-1 0,0-1 2 16,1 0-4-16,0 1 1 0,-1-1 1 0,0 4-2 16,1-4-2-16,0 0 7 0,-1 4 3 15,1-3 3-15,6 3-3 0,-7 0 1 0,0 0-1 16,1 0 0-16,0 0 0 0,-2 4 0 16,2-5-3-16,0 5 2 0,0-4 0 15,6 4-2-15,-7-1 1 0,0 1-1 0,7 0-5 0,-6-4 2 16,6 3 0-16,0-3 2 15,-7 4-4-15,7-4-2 0,-6 0 0 0,6 0 3 16,0 3 1-16,-6-3 2 0,6 0-1 16,0 4-4-16,-8 0 0 0,8-4-1 0,-6 4 7 15,6 3-2-15,-6-3 0 0,6-1 1 0,0 1-4 16,-7 3 4-16,7-3 0 16,0 0-4-16,0 3 5 0,0-3-5 0,-6-1-1 15,6 1 3-15,0-4 4 0,0 3-6 16,0-3-1-16,0 4 3 0,0-4-2 0,0 4-2 15,0-4 0-15,-7 3 0 0,7-3 0 16,0 4 3-16,0-4-2 0,0 4 3 0,0-1-3 16,0 1-1-16,0-1-6 0,0 1 4 0,0 0 2 15,0 0 0-15,0-4 0 0,0 3 0 16,0 1 0-16,0-1 0 0,7-3 0 0,-7 4 6 16,0-4-4-16,0 0 2 0,6 4-2 15,-6-4-2-15,0 0 0 0,0 0 3 16,7 0 1-16,-7 3 5 0,0-3 1 0,0 0-1 15,6 0 1-15,-6 4 3 0,0-4 5 16,6 0 2-16,-6 0 2 0,8 4 0 0,-8-4 1 16,6 0-1-16,-6 0-2 0,6 0 4 15,-6 0-3-15,7-4-4 0,-7 4-2 16,0 0 3-16,6-4 2 0,-6 4-3 0,7-4 2 16,-7 1-6-16,0-1-3 0,7 1 4 0,-7-5-3 15,0 5 0-15,6-5 3 0,-6 5 0 16,6-5 1-16,-6 5 3 0,0-5-2 15,6 5 2-15,-6-5 2 0,8 5-3 0,-8-5-5 16,6 4 2-16,-6-3-3 0,6 3-4 16,-6-3 5-16,7 3-4 0,-7-3-5 0,7 3 1 15,-7-3 0-15,6 0 2 0,-6 3-4 16,7-3 1-16,-7-1-12 0,6 1-27 0,-6 4-66 16,6-5-132-16,-6-3-204 0,7 3-389 15,-7-3-557-15,0 0-12 0,7-3 545 0,-7-4 356 16</inkml:trace>
  <inkml:trace contextRef="#ctx0" brushRef="#br0" timeOffset="50112.581">13690 8297 178 0,'-7'4'117'0,"7"0"38"0,0-4-19 0,0 3-27 0,0-3-5 16,-7 4-11-16,7 0-4 0,0-4-6 15,0 4-5-15,0-4-10 0,0 3-11 0,-6-3-14 16,6 3-11-16,0-3-6 0,0 5-6 16,0-5-6-16,0 3-1 0,-6-3-1 15,6 4 1-15,0-4 8 0,0 0 9 0,0 4 9 16,0-4 22-16,0 0 12 0,0 3 10 16,0-3 5-16,-8 0 4 0,8 0 6 0,0 4 3 15,0-4 2-15,0 0 7 0,0 0 4 16,0 0 10-16,0 4 12 0,0-4 63 15,0 0 21-15,-6 0-20 0,6 0-33 0,0 0-28 16,0 0-21-16,0 3-22 0,0-3-16 16,0 0-14-16,0 0-7 0,0-3-7 0,0 3-6 15,0 0-3-15,-6 0-5 0,6-4-4 16,0 0-1-16,0 4-6 0,0-3-5 16,0-1-2-16,0-3-2 0,0-1 1 0,0-3 1 15,0 0-3-15,0 0 3 0,0-4-1 16,0 1 1-16,6-1 2 0,-6-3 0 15,0 0-5-15,6-4 3 0,-6-1-4 0,8-2-2 16,-8-1-2-16,6-7-5 0,0 4-1 0,-6-8 1 16,7-3-2-16,-7 0 2 0,7-4-5 15,-7 0-1-15,6-7 2 0,-6 0 3 16,7-1-7-16,-7 1 4 0,0-1-2 16,6 5-1-16,-6-1 0 0,0 0-3 0,6 5 2 15,-6-1 1-15,7 4 3 0,0-5-2 16,-1 1-1-16,0 1 0 0,1-5-3 0,0 0 2 15,6 1-1-15,-7-5 1 0,7-3 1 16,0 1 2-16,-7-5-2 0,8 4-2 0,-1-4-1 16,0 4 2-16,0 1-3 0,-1 2 3 0,2 4-4 15,-8 0 6-15,7 5-1 16,0 3-3-16,-6-1 2 0,6 1 4 0,-6 3-5 16,5 1 1-16,2-1-2 0,-8 0 2 0,7-3 1 15,0 0 0-15,0 3 0 0,1-3-5 16,5-4-2-16,0 4 2 0,0-1 0 15,1 1-2-15,0 0 0 0,6 0 2 0,0 3 0 16,-7 0 1-16,8 1-3 0,-1 3 5 16,0-1-1-16,-1 2 2 0,-5 2-2 0,6 1 2 15,1-4-3-15,-1 4 6 0,6-4 2 16,-7 3-3-16,2 1-7 0,-1 0 7 0,0-1 0 16,0 1-4-16,1-4 2 15,5 4 4-15,-6 3-2 0,-1-3-1 0,2 3-3 16,-1 1 5-16,0-1-4 0,0 4 1 15,0 0 1-15,1 0 0 0,-2 0-2 0,1 0 1 16,0 4 1-16,0 0-3 0,1-1 5 0,5 1-2 16,-6-1 0-16,1 1 0 0,-2 0 0 15,1 3 2-15,7-3 2 0,-7 3-3 0,0-3-3 16,6 3 4-16,-5 0-1 0,-1 5-1 16,0-5-3-16,7 0 2 0,-8 4 4 0,1 0-5 15,0 0 1-15,0 0-1 0,1 1-2 16,-1 2 3-16,-7 0 0 0,1 1 1 0,0 0 0 15,-2 3-3-15,2 1 2 0,-1-1-1 16,-5 0 1-16,6 1 1 0,-8 3 0 16,8-4 0-16,-7 4 0 0,-1 0 0 0,8 0 0 15,-7 0 0-15,7 0 0 0,0 0-3 16,-8 0 2-16,8 4 3 0,-1-1-1 0,1-3-1 16,0 4 0-16,6 0 2 0,-7-1 5 15,7 1-3-15,0 3 4 0,1-3-1 16,-1 4-1-16,-1-1 1 0,1 0-2 0,1-3-1 15,-1 7 5-15,0-4 2 0,0 0 1 16,-1 1 0-16,2 3 0 0,-8-4 0 16,8 4 3-16,-1 0-2 0,-7 0-1 0,7 0 0 15,0 3-3-15,-6 1 2 0,5 0 1 16,-5 0-2-16,6 3-5 0,-6 0 0 0,6 4 1 16,0 0 2-16,-6 0 1 0,6 4 1 15,0 3 3-15,-1-3 9 0,9 7 1 0,-9-4 12 16,7 4-7-16,1 0 2 0,0 0 0 15,0-4 0-15,6 4-4 0,-7-3 2 0,7 2-1 16,0-2-5-16,1-1-5 0,-8 1 6 16,7-5-3-16,-6 1-3 0,-1-1-1 0,1 1-4 15,-1-4 2-15,1 4 1 0,-7-4 0 16,6 3 0-16,-6 1 3 0,1-4-5 0,-1 4 1 16,0-1 1-16,-1-3 0 0,2 4 0 15,-1-1-3-15,-6 1 2 0,6 4-7 16,-7-5-4-16,7 4-2 0,-6 1 6 0,6-5-2 15,-7 1 0-15,-5 0 1 0,4-1-4 16,2-3 4-16,-7 0-4 0,1 0 3 16,-2-4 3-16,2 1-6 0,-2 3 3 0,1-8 0 15,1 5-1-15,-2-1 2 0,-5 0 6 0,6-3-2 16,-7 4-3-16,8-5-9 0,-8 1 6 16,7-1 0-16,-7 1-3 0,8 0 0 15,-2 3-1-15,-5-4 0 0,6 1 0 16,-6 0 3-16,6 0-2 0,-6-4 3 0,5 3-2 15,-6-3-2-15,2 4 0 0,-2-4 0 16,7 0 0-16,-7-4 0 0,1 4 3 0,0 0 1 16,-1 0 5-16,0-4 1 0,0 4-1 15,2 1 4-15,-2-1-5 0,0 0 1 0,1-1 1 16,0 1-4-16,-1-3 0 0,1 3 2 16,-1-4-5-16,0 4-2 0,1-4 3 0,-7 1 4 15,7-1-2-15,-1-3-1 0,-6-1 0 16,0 4 1-16,6-7-11 0,-6 4-44 0,0 0-77 15,7-4-112-15,-7 3-161 0,0-3-433 16,0-3-387-16,0-1 10 0,0 0 411 0,-7-3 321 16</inkml:trace>
  <inkml:trace contextRef="#ctx0" brushRef="#br0" timeOffset="55475.1091">8460 14536 64 0,'6'4'379'0,"7"0"225"0,-6-1 54 0,6 1-97 0,-1-4-107 16,2 4-52-16,5-4-103 0,1 3-90 16,-8-3-69-16,15 0-52 0,-8 0-26 15,8-3-26-15,-8 3-10 0,7-4-15 0,0 4-1 16,0-4-5-16,0 1-3 0,1-1-2 0,5 0 0 15,-6 4 0-15,0-3 3 0,0-1-2 16,0 4 0-16,6-4 7 0,-5 1 11 0,-1 3 11 16,6-4 12-16,-5 4 12 0,-1-4 7 15,6 4 1-15,-6-3-1 0,0 3-3 0,0-4-6 16,0 4-6-16,0-3-7 0,1 3-10 16,-1-4-6-16,-7 4-7 0,7-4-5 15,0 4-5-15,-6-3-1 0,5 3-7 0,-5-4-6 16,0 4-24-16,-1-4-43 0,1 4-65 15,0 0-98-15,-8-3-210 0,1 3-232 16,0 0-47-16,0 0-1 0,1 0 4 0,-8-5 285 16</inkml:trace>
  <inkml:trace contextRef="#ctx0" brushRef="#br0" timeOffset="55871.0407">9788 13815 103 0,'-13'-19'323'0,"0"1"157"16,1-1 4-16,-2 5-8 0,1-1-42 15,0 1-35-15,0-1-2 0,7 4-75 0,-8 0-79 16,2 0-63-16,5 4-51 0,-6 0-35 15,6 3-10-15,-5 0 0 0,5 1 8 0,0 6 14 16,-5 5 6-16,-2 3 4 0,1 7 18 16,0 11 27-16,-6 4 10 0,-1 11-11 0,1 11-10 15,-7 7-7-15,0 11-8 0,-7 8-20 16,-7 7-10-16,2 0-17 0,-1 3-9 16,0-3-5-16,7-3-4 0,-8-8-9 0,7-8-14 15,1-3-11-15,-1-11-11 0,1-4-10 0,-1-3-7 16,1-7-5-16,-1-5-2 0,1-3-28 15,-1 0-38-15,1-8-51 0,5-2-58 16,8-1-78-16,0-8-78 0,-1-3-114 16,0 0-150-16,7-4-324 0,1-3-52 0,-2-8 47 15,8 1 113-15,-7-1 356 0</inkml:trace>
  <inkml:trace contextRef="#ctx0" brushRef="#br0" timeOffset="56294.7563">10322 14287 261 0,'0'0'478'16,"-6"4"205"-16,0-1-7 0,-1 1-94 15,0 3-25-15,1 1-102 0,-1 3-99 0,1 0-77 16,-1 7-66-16,0-3-54 0,1 7-22 15,0 0-28-15,6 3-26 0,0 1-25 0,0 0-19 16,6-1-10-16,0 1-9 0,1-4-4 16,6 3-3-16,0-6-19 0,7-1-26 0,0 1-49 15,-1-5-56-15,1 1-49 0,-2-4-74 16,9-4-192-16,-7 1-310 0,6-1-50 16,-7-4-12-16,1 1 33 0,-1-4 325 0</inkml:trace>
  <inkml:trace contextRef="#ctx0" brushRef="#br0" timeOffset="58069.6384">12784 14555 43 0,'0'-8'207'0,"0"1"102"16,0 3 42-16,-6-3-32 0,6 3-35 15,0 1-15-15,0-1-26 0,0 0-23 0,0 1-7 16,0-1 12-16,-7 1 87 0,7-1-19 16,0 4-45-16,0 0-44 0,-7 0-32 0,7 4-12 15,-6 6-27-15,6 1-15 0,-6 4-6 16,-7 11-19-16,6-1-8 0,0 4-12 15,-5 8-11-15,-2 0-5 0,2 3-8 0,-1 4-9 16,6-4-7-16,-6 1-8 0,-1-1-11 16,2-3 1-16,6-1-10 0,-8-6-3 0,8-1 2 15,-1-7-2-15,1 0-2 0,0 0 0 16,-2-7 0-16,2-1 3 0,6-3-2 16,-6-4 0-16,-1 1-4 0,7-1-12 15,-7-3-10-15,1-1-9 0,6-3-15 0,-6-3-11 16,6-1 0-16,-7-3-3 0,1-1 8 0,6-6 5 15,-7-1 3-15,7-3 2 0,0-4 11 16,0 0 5-16,7 0 5 0,-1-4 8 0,1 4 3 16,-1-3 4-1,7 3 6-15,-6 4 2 0,13-1 0 0,-8 4 14 0,8 1 5 0,-7 3 4 16,13 3 7-16,-6 5 7 0,5-1 8 16,-5 4 8-16,6 4 2 0,0-1-1 15,7 5-6-15,-7 3-9 0,-1 0-2 16,2-1 0-16,-1 6 2 0,-6-5-5 0,-1 3 8 15,-6 1 7-15,0-1 4 0,0-3 9 16,-6 4 5-16,-7 0 3 0,0-1 4 16,-7 4 5-16,0-3-5 0,-6 0-2 0,-6 3-11 15,0 1-16-15,-1-1-10 0,-13 0-9 0,7-3-10 16,-6 3-4-16,-1-3-10 0,1-5-31 16,-1 2-57-16,1-5-68 0,-1 1-84 0,7-5-81 15,0 1-83-15,-7-8-229 0,7 1-211 16,0-5 17-16,0 1 94 0,0-8 40 0,0 0 279 15</inkml:trace>
  <inkml:trace contextRef="#ctx0" brushRef="#br0" timeOffset="58538.5488">11176 14723 45 0,'-14'-4'220'0,"1"1"79"0,7-5 11 0,0 5-43 16,-1-4-30-16,7 3 24 0,0-3 27 0,0-1 25 16,7 1 11-16,-1-4 35 0,0 4-39 15,14-4-69-15,-1-4-59 0,1 1-34 0,6-2-23 16,13 2-15-16,0-1-16 0,7-3-10 15,13 3-18-15,6-3-8 0,6 4-11 16,8-1-8-16,5 3 1 0,7 2 26 0,7-1 18 16,12 0 11-16,2 0-17 0,5 3-25 15,7-3-12-15,-1 4-18 0,8-4-15 16,-8 4-5-16,1-4-3 0,0 0-6 16,-7 4-3-16,1-4 3 0,-8 3-2 0,-7-3-2 0,-4 7 0 15,-15-3 3-15,-5 3-2 0,-8 4 0 16,-12-3-1-16,-13 3-7 0,-1-4 9 0,-13 4 1 15,-12 0-2-15,-1 0 0 0,-5 0 2 16,-8 0 2-16,0 0-3 0,2-4 1 16,-2 4-2-16,-6 0-20 0,0-3-45 0,6 3-63 15,-6-4-60-15,-6 4-65 0,6-4-176 16,-6-3-274-16,-2 3-93 0,2-3-11 0,-7 0 19 16,0-4 272-16,-6 0 208 0</inkml:trace>
  <inkml:trace contextRef="#ctx0" brushRef="#br0" timeOffset="59778.762">11547 13518 24 0,'-7'-7'161'0,"0"3"71"0,1-3 0 0,0-4 9 16,-1 3-18-16,1 1-20 0,-1-1-21 15,7 1-5-15,-7 3-20 0,7-3-16 0,-6 3-21 16,0 1-16-16,6-1-15 0,0 1-10 16,-7-1-15-16,7 0-8 0,-7 1 7 0,7-1 19 15,0 0 30-15,0 4 102 0,-6 0 28 16,6-3-22-16,0 6-38 0,0-3-28 0,-6 4-23 15,6 0-17-15,0 7-10 0,0-1-16 16,-7 9-18-16,1-1-10 0,6 8-13 0,-7 3-10 16,0 8-12-16,7 3-6 0,-6 4-4 15,0 0-5-15,-2 3-7 0,8-2 4 16,0-5-5-16,0 0-1 0,-6-7-1 16,6 0 0-16,0-3 2 0,0-9 2 0,0 1 0 15,0-3 3-15,0-4-2 0,0-4 2 16,0 0 0-16,0-8-2 0,0 5 0 0,0-5-1 15,0 1-5-15,0-4 1 0,0 0-6 0,0 0-4 16,0-4-2-16,-6 1 0 0,6-1 0 16,0-3 0-16,0-1 0 0,-6-3 3 15,6 0 3-15,0-4 4 0,0 4 2 0,-7-3-5 16,7 3 0-16,0 0 3 0,0-4-3 16,7 4 3-16,-7 0 4 0,6-3-1 0,-6 3-1 15,6-1-3-15,0 1 2 0,8 0 1 16,-8 4 0-16,8-4 0 0,-1 0 0 0,6 4 0 15,0 0-3-15,1-1 2 0,6 1 1 16,-7 3 0-16,8 1 0 0,-1 3 0 16,0 0 0-16,0 3 0 0,0 1 3 0,-7 0 3 15,1 3 4-15,-7 0 9 0,7 1 3 16,-8 2 5-16,-4-2 3 0,4 3 2 0,-5 3 2 16,-7-3 4-16,0 4-2 0,0 4 0 15,-7-5 0-15,1 5-2 0,0-1 4 0,-8 0-6 16,1 0-4-16,6 1-6 0,-5-1-7 15,-8 1-7-15,7-5-2 0,0 1-1 0,6-4-6 16,-5 0-16-16,5-4-26 0,-6 0-31 16,6-3-37-16,1 3-46 0,-8-7-73 0,14 0-151 15,-12 0-197-15,5 0-32 0,7-3 7 16,-6-1 34-16,-1 0 132 0,7-3 109 16,-6 3-6-16,6-3 69 0</inkml:trace>
  <inkml:trace contextRef="#ctx0" brushRef="#br0" timeOffset="60394.2585">11977 13320 33 0,'6'-4'232'0,"0"1"103"16,2 3 47-16,-8 0-37 0,6-4-9 15,0 4-25-15,-6 0-37 0,6 0-43 16,1 0-38-16,0 0 14 0,6 0-5 0,-1 4-32 16,-4-4-42-16,4 3-29 0,1 1-26 15,0-1-20-15,0 5-6 0,1-5-1 0,-2 5-2 16,2-4 3-16,-2 3 8 0,-5 1 9 15,-1-5 11-15,8 4 3 0,-14-3 1 16,6 3 1-16,0 1 5 0,-6-1-1 0,0 0 3 16,0 1 1-16,0-1 6 0,0 4-2 15,-6-4 2-15,6 4-17 0,-6-4-11 0,6 4-7 16,0-3-10-16,-7-1-2 0,7 1-5 0,0-1-8 16,0 0-6-16,7 1-12 0,-7-5-4 15,6 1 2-15,8 0-9 0,-2-1-3 0,1-3-2 16,7 0-4-16,0-3-3 0,5-5-15 15,1 1-16-15,6 0-34 0,1-4-56 16,7 3-59-16,-8-2-40 0,1-2-105 0,-1 1-200 16,-6 0-192-16,1 4 0 15,-8 0 37-15,-6-1 49 0,0 5 129 0,-1-1 222 0</inkml:trace>
  <inkml:trace contextRef="#ctx0" brushRef="#br0" timeOffset="61002.1855">12192 13880 164 0,'-7'0'182'0,"0"0"75"0,7 0 45 16,-6 0-14-16,-1 0-16 0,1 0 27 16,6 0 23-16,-6 0 15 0,6 0 20 0,-7 0 2 15,7 0-63-15,7 0-64 0,-7 0-53 16,6 0-31-16,0-3-22 0,1 3-9 0,6 0-6 16,6 0-2-16,-5-4-4 0,12 4-9 15,-7-4-5-15,7 1-4 0,0-1-18 16,1 4-19-16,-1-4-14 0,-1 1-11 0,1-1-9 15,-6 1-8-15,6 3-22 0,-13-4-61 16,7 4-90-16,-8-4-101 0,2 4-247 0,-1 0-341 16,-1-3-45-16,-5 3-18 0,0 0 245 15,-1 0 294-15</inkml:trace>
  <inkml:trace contextRef="#ctx0" brushRef="#br0" timeOffset="61505.828">13110 13767 60 0,'0'-3'368'0,"0"-2"216"0,0-2 51 0,0 3-75 0,0-3-120 16,0-4-40-16,-7 4-104 0,7-4-91 15,-6 0-70-15,-1 0-50 0,1-4-32 0,0 1-20 16,-2-1-14-16,-4 1-7 0,5 3-8 15,1-4-3-15,-8 0-1 0,8 4 0 0,0 0-2 16,-8 4 4-16,8-4 1 16,0 7 6-16,-8 1 18 0,8-1 22 0,-7 0 27 15,7 8 21-15,-8-4 15 0,2 7 11 0,-2 4 1 16,8 0-9-16,-14 4-7 0,14 3-4 0,-7 8-16 16,-1 0-12-16,2 3-14 0,5 4-8 15,1-1-16-15,-1-2-9 0,7 3-5 16,0-4-6-16,7-3-6 0,-7-4-1 15,6 0-11-15,1-7-17 0,5-1-21 0,-4-3-39 16,4-7-29-16,1 0-19 0,0-8 0 0,7 0 7 16,-7-7 6-16,7-7 24 0,-8-1 22 15,1 1 22-15,7-8 16 0,-6 5 14 0,-8-5 14 16,6 4 29-16,-5 4 27 16,0-1 2-16,-1 8 2 0,1 0 5 0,-1 0 12 15,-6 8 18-15,6-1 27 0,-6 0 5 16,0 8-14-16,8 0-13 0,-8-1-16 0,6 5-26 15,0-1-15-15,-6 4-16 0,7 0-11 16,6 4-27-16,-7-4-60 0,1 0-99 0,6 3-116 16,0-3-133-16,0-3-299 0,0-5-184 15,0 5 39-15,-7-8 140 0,8-4 80 0,-8 0 297 16</inkml:trace>
  <inkml:trace contextRef="#ctx0" brushRef="#br0" timeOffset="61845.539">13266 13283 184 0,'7'-7'435'0,"-7"0"235"0,6 3 33 16,-6-3-117-16,6 3-7 0,2 0-103 0,-8 4-112 16,6-3-93-16,-6 3-80 15,6-4-55-15,0 4-38 0,1-3-27 0,0 3-7 16,-1 0-10-16,1 3-6 0,-1-3-5 15,0 4-6-15,2-1-4 0,-8 5-5 0,6-1 1 16,-6 0-6-16,6 4-3 0,-6 0-3 16,0-3 3-16,0 6-4 0,0-2 0 0,6-1 5 15,-6 0 13-15,0-4 7 0,8 4-7 16,-8-4-6-16,6 0-5 0,0 1-9 0,7-1-16 16,1-3-32-16,-2-4-51 0,8 3-63 15,0-3-75-15,5-3-36 0,8 3-88 0,-7-4-180 16,6 4-187-16,-5-4 26 0,5 1 3 15,-6 3 61-15,1 0 75 0,-1 0 233 0</inkml:trace>
  <inkml:trace contextRef="#ctx0" brushRef="#br0" timeOffset="62262.2144">13741 13602 304 0,'-6'11'579'0,"0"0"180"0,-1-3-80 15,0-1-35-15,7-3-91 0,0-1-123 0,7 1-113 0,0-4-97 0,5 0-69 16,2-4-53-16,5 1-31 16,1-1-25-16,6 0-11 0,0-3-15 0,-1 3-13 15,2 1-19-15,5-1-44 0,-6 0-35 16,7 0-48-16,-13 1-46 0,6 3-48 0,-13 0-71 15,6 0-83-15,-12 0-54 0,5 0 93 16,-12 0 46-16,8 0 49 0,-8-4 59 0,0 4 55 16,-8-4 44-16,8 4 34 0,-6-3 27 15,0-5 18-15,-7 5 9 0,6-5 17 16,-6 1 32-16,7 0 50 0,-8-1 51 0,8 1 45 0,-7 4 30 16,6-5 20-16,1 5 24 0,-7-1 95 15,7 0-19-15,6 4-42 0,-7-3-34 0,0 6-30 16,1-3-24-16,0 4-22 0,-1 3-20 15,0 1-12-15,-6 2-34 0,7 1-30 16,-7 4-27-16,0 3-23 0,-1 1-18 16,8 3-62-16,-7 4-103 0,0-1-104 0,7 1-190 15,-1 3-378-15,7-7-125 0,-6 0 21 16,6 0 121-16,6 0 404 0</inkml:trace>
  <inkml:trace contextRef="#ctx0" brushRef="#br0" timeOffset="62778.6729">14262 13891 187 0,'14'-7'408'0,"-1"-4"223"15,-1 0 61-15,2 0-123 0,-2 0-3 0,-5-3-93 16,0-1-107-16,-1 4-95 0,7-7-77 16,-13 3-59-16,6 0-42 0,2 1-33 15,-8-5-21-15,6 1-16 0,-6 3-9 0,0-3-10 16,0 0-2-16,0 0-2 0,0-1 0 15,0 1-3-15,-6 3-3 0,6 4 4 16,-8-4 2-16,2 5 0 0,0 2 0 0,-1 1 8 16,1 0 12-16,-1 7 30 0,0-4 34 15,-5 8 27-15,-2 3 23 0,8 0 10 0,-7 4 0 16,0 7-2-16,6 1-8 0,-5 6-13 16,-2 1-20-16,8 0-15 0,0 7-13 0,-1-8-13 15,7 4-10-15,-7 1-9 0,7-8-11 16,7 0-6-16,-7-4-3 0,7-3-11 0,5-4-27 15,-5 0-45-15,6-8-55 0,0 1-52 16,7-8-48-16,0 1-25 0,-2-8-16 16,2 0 2-16,7-7 49 0,-9-1 44 0,2-3 45 15,0 1 38-15,-1-6 33 0,-5 6 28 16,-2 2 40-16,2 1 37 0,-8 7 22 0,1 0 27 16,-1 0 33-16,0 8 57 0,-6-1 39 15,8 4 16-15,-8 0-2 0,0 4-6 0,6 3-23 16,-6 0-27-16,6 4-30 0,-6 4-39 15,6 3-36-15,-6 0-33 0,7 0-17 16,0 5-16-16,6-1-32 0,-7-4-51 0,8 0-90 16,-2 1-113-16,-6-5-135 0,14-3-152 15,-13 0-164-15,6-7-273 0,0-1-57 0,-1-3 91 16,2-3 115-16,-8-1 364 0</inkml:trace>
  <inkml:trace contextRef="#ctx0" brushRef="#br0" timeOffset="63201.6927">14757 13203 162 0,'7'-7'366'0,"0"3"199"0,-1 0 67 0,1 0-49 16,-1 1-32-16,0 3-41 0,1 0-100 0,0 0-90 16,-7 0-72-16,6 3-48 0,0 1-38 0,2 0-6 15,-8 3-17-15,6 1-12 0,-6 3-18 16,0 0-17-16,6 3-14 0,-6 1-12 15,7 3-11-15,-7-3-7 0,6 3-5 0,-6-4 2 16,7 5-3-16,-1-4-5 0,1-1-8 16,5 1-6-16,-4-4-6 0,4 0-8 0,-5-4-6 15,6 1-2-15,0-1-11 0,7-3-3 16,-8-1-14-16,8-3-45 0,-1 4-62 0,1-4-71 16,0 3-80-16,-1-3-42 0,1 0-67 15,0 4-288-15,-1-4-215 0,-6 4-32 16,0-1 43-16,-1 1 375 0</inkml:trace>
  <inkml:trace contextRef="#ctx0" brushRef="#br0" timeOffset="63967.749">13780 14093 15 0,'0'0'126'15,"0"4"50"-15,-6-4 28 0,6 0 1 16,0 3 9-16,0-3-4 0,0 0-5 0,-6 4 15 16,6-4 18-16,0 0 3 15,0 4-1-15,0-4-6 0,6 0 24 0,-6 3 22 16,0-3-34-16,0 0-41 0,6 4-36 0,-6-4-19 15,0 4-18-15,7-4-10 0,0 3-12 16,-1-3-14-16,0 4-11 0,2 0-12 16,4-1-11-16,-5 1-12 0,6-4-9 0,0 4-7 15,7-1-6-15,-8 1-3 0,8 0-1 0,-1-1 0 16,1-3 0-16,0 4 4 0,-1-4 9 16,7 4 22-16,-6-1 77 0,12-3 66 15,-5 4 15-15,11-1-21 0,1-3-41 0,0 4-43 16,13-4-21-16,1 0-18 0,6 4-11 15,-1-4-9-15,7 0-12 0,-6 3-10 0,6-3-14 16,-6 5-8-16,-1-2-3 0,0 0 0 16,-5 2-4-16,-1-2-2 0,-7 1 3 0,-5-1-2 15,-1 1 0-15,0 0 2 0,-13-1 2 16,0 1-7-16,0 0 1 16,-7-1 1-16,1-3 7 0,-7 0-8 0,0 0-9 0,-7 0-31 15,7 0-49-15,-6 0-66 0,0 0-76 16,-7-3-90-16,6 3-95 0,-6-4-87 0,0 0-232 15,0 1-166-15,0-1 9 0,0 0 33 16,-6-3 262-16,6 4 239 0</inkml:trace>
  <inkml:trace contextRef="#ctx0" brushRef="#br0" timeOffset="64311.8299">15317 13840 105 0,'8'-7'354'0,"-2"3"186"0,0 1 55 16,0 3-8-16,1 0-63 0,6 0-6 0,0 3-75 16,1 5-90-16,-2-1-71 0,2 0-57 15,-2 4-33-15,8 4-15 0,-7-1-25 0,-1 1-31 16,8 4-21-16,-6-1-19 0,-1 0-14 15,-7-3-5-15,0 3-4 0,2 0-3 0,-2-3-10 16,-6 4-13-16,-6-5-8 0,-2 5-3 16,2 2-7-16,-13-2-2 0,-1 3-2 0,0-4-7 15,-6 4 2-15,1 0-10 0,-1 0-34 16,-7 0-60-16,7 0-94 0,0-4-128 0,-1-3-162 16,8-1-377-16,0-3-231 0,5 1-54 15,1-5 379-15,1-3 310 0</inkml:trace>
  <inkml:trace contextRef="#ctx0" brushRef="#br0" timeOffset="64869.3089">17258 14200 109 0,'0'3'413'0,"-6"1"287"0,6-1 46 15,-7 1-104-15,7-4-12 0,0 4-110 16,0 3-113-16,7-3-89 0,-1 3-68 16,1-3-51-16,6-1-56 0,0 1-48 0,6 0-33 15,1-1-26-15,-1 1-40 0,1 0-67 0,6-4-83 16,-7 3-74-16,1 1-64 0,0-4-133 15,-7 4-181-15,0-4-55 0,0 3 45 0,-7 1 49 16,1-1 93-16,-7 1 102 0,0 3 40 16,-7-3 76-16</inkml:trace>
  <inkml:trace contextRef="#ctx0" brushRef="#br0" timeOffset="65040.3139">17310 14375 223 0,'-19'11'179'0,"0"-4"65"0,-1 1 62 15,7 3 15-15,-7-4 51 0,14 0 64 16,0 1 4-16,-2-1 44 0,2-3-54 15,6 3-80-15,0-3-64 0,6-1-48 0,2-3-37 16,-2 4-35-16,0-4-28 0,8 0-32 16,-2 0-30-16,8 0-24 0,-1-4-18 0,1 4-12 15,0-3-19-15,5-1-38 0,1 4-67 16,-6-4-76-16,-1 4-81 0,1 0-225 0,0 0-363 16,-7 0-47-16,0 4-37 0,-6 0 235 15,5-1 282-15</inkml:trace>
  <inkml:trace contextRef="#ctx0" brushRef="#br0" timeOffset="65358.9695">18665 14441 269 0,'-6'0'600'0,"6"0"174"0,-6-4-97 0,6 4-64 15,0 0-103-15,0-3-118 0,0 3-107 16,6 0-88-16,0 0-67 0,8 0-47 0,5 0-31 16,1 0-19-16,-2 0-20 0,9 0-22 15,-1 3-26-15,6 1-35 0,1 0-31 0,-1-1-36 16,1 5-48-16,-1-5-85 0,1 5-110 15,-1-1-94-15,-5 1 26 0,-1-5-44 16,-6 5-3-16,-1-5 67 0,-6 1 66 0,7 3-7 16</inkml:trace>
  <inkml:trace contextRef="#ctx0" brushRef="#br0" timeOffset="65681.5046">19375 14276 158 0,'0'-22'294'15,"-6"-3"168"-15,-1-1 69 16,0 4 59-16,-6-4-70 0,7 8 26 0,0-4-70 16,-8 7-88-16,2 1-72 0,-2-1-42 0,8 8-18 15,-7 0 6-15,0 2-18 0,0 5-16 16,-7 5-15-16,1 2-16 0,-1 4-14 0,-6 3-15 16,0 8-22-16,-7 4-12 0,-5 7-9 15,-1 4-13-15,-14 10 2 0,-5 4-13 16,-7 16-10-16,0-2-14 0,0 9-18 15,6-8-17-15,0 3-18 0,7-7-2 0,7 1-8 0,6-5-3 16,-7-10 3-16,13 0-12 16,1-8 4-16,-1-3 0 0,7-8-8 0,6-3-1 0,1-8-15 15,-1-3-28-15,8-4-46 16,-8-4-58-16,7-3-70 0,0-4-81 0,0 0-72 16,-1-4-101-16,2 0-144 0,5-3-188 15,-6-4-292-15,0-4 54 0,0-3 39 0,6-1 391 16</inkml:trace>
  <inkml:trace contextRef="#ctx0" brushRef="#br0" timeOffset="66198.898">20032 14547 76 0,'0'0'283'0,"0"-3"174"16,0 3 95-16,-6 0 76 0,6 0-77 0,-6 3 39 15,6-3-82-15,-6 4-93 0,-1 0-88 16,0 7-58-16,-6-4-10 0,7 7-43 0,-8 1-34 16,2 3-38-16,-1 1-32 0,6 3-32 15,-6 0-26-15,7 3-16 0,-1 1-20 0,0 0-5 16,1-4-1-16,6 0-15 0,0 0-38 0,0-4-66 16,6 0-83-16,-6 1-103 15,7-5-104-15,6 1-223 0,-6-7-336 0,-1 2-2 16,8-2 20-16,-2-1 284 0,2-3 282 0</inkml:trace>
  <inkml:trace contextRef="#ctx0" brushRef="#br0" timeOffset="67136.5506">21811 15005 39 0,'0'-11'330'15,"0"4"240"-15,0 0 135 0,0 3-50 0,-7 0-10 16,1 4-54-16,0 4-98 0,-1 3-97 16,0 4-66-16,-5 4-44 0,-2 7-60 15,1 4-51-15,0 3-50 0,-6 7-36 0,5 8-29 16,-5 1-20-16,6 2-17 0,0 1-9 15,1-1-6-15,-2-3-5 0,8-7-2 0,-8-4 2 16,14-7 1-16,-6-8-2 0,6 0-2 16,-7-7-3-16,7-4 2 0,-6-3-9 0,6-4 4 15,0 0-3-15,0-7-1 0,0-4-4 16,0 0-6-16,0-7 3 0,0-4 1 16,6-1 4-16,-6-2 1 0,7-4 4 0,6 3 5 15,-6-3 1-15,5 3-6 0,2 4 5 0,-2 4-2 16,2-1 3-16,5 5-3 0,1 3-1 15,-8 3 3-15,8 1 2 0,0 7 4 16,-7 0-3-16,7 0 2 0,-1 4 11 0,1-1 1 16,-8 5 7-16,8-1 5 0,-7 0 9 15,0 4 2-15,0 0 5 0,-7 4 1 0,2-4 5 16,-8 3-3-16,0 2 6 0,-8-2-8 16,2 4-2-16,-7 1-12 0,-7-1-3 0,1 0-5 15,-7 0-8-15,0 1-6 0,0-5 1 16,-7 5-6-16,1-4-25 0,6-1-55 15,-1-3-89-15,1-3-116 0,0-1-142 0,7-7-176 16,-1 3-312-16,-6-6-116 0,7-1 45 16,-1-7 131-16,0 0 358 0</inkml:trace>
  <inkml:trace contextRef="#ctx0" brushRef="#br0" timeOffset="67564.2479">20736 14833 166 0,'-13'-7'394'0,"7"-1"212"16,-8 5 46-16,8-4-106 0,6 3-61 0,-6-3-57 16,6 3-88-16,0-3-78 0,6 3-59 15,0-3-45-15,1 3-31 0,6-3-23 16,7-1-19-16,5 4-9 0,8-3-4 0,13 3-11 15,-1 1 5-15,14-1-1 0,13 4-3 16,12 4-2-16,7-1-3 0,1 8-1 0,19 1-7 16,-7 6-7-16,7 0 2 0,-8 0-5 15,-5 4 0-15,1 4 4 0,-8-4 18 16,0 0 30-16,-7 0 19 0,-5 0-6 0,-8-4-24 16,0 1-23-16,1-5-18 0,-7 1-9 15,-6-4-7-15,0 0-8 0,-8-4-3 16,2-3-8-16,-14 3 0 0,0-7-3 0,-6 4 3 15,-1-4-3-15,-5 4 3 0,-9-4-6 16,2 3 1-16,-1-3 5 0,-5 0-3 0,-2 0 5 16,-4 0-4-16,-2 4-1 0,0-4-4 0,-6 0-5 15,7 0-24-15,-7 0-39 0,0 0-59 16,-7 0-73-16,7 0-85 0,-6 0-104 16,0 0-136-16,-8-4-296 0,-6 4-93 0,1-3 45 15,-13-1 44-15,-1 0 327 0</inkml:trace>
  <inkml:trace contextRef="#ctx0" brushRef="#br0" timeOffset="68384.127">21310 14082 60 0,'0'0'160'0,"-7"-3"85"0,1 3 7 0,6-4 2 15,-7 0-26-15,0 4-26 0,7-3-6 0,-6-1-11 16,0 0-22-16,6 1-20 0,-8-2-15 16,8 2-16-16,-6 3-18 0,6-3-19 15,-6-1-19-15,6 0-14 0,-7 0-12 0,7 1-6 16,0 3 8-16,-6-4 23 0,6 4 75 15,-7 0 89-15,7 0 12 0,-6 0-16 16,6 4-17-16,-7-1-20 0,1 5-21 0,0 2-22 16,-2 2-21-16,-4 6-14 0,5 4-10 15,-6 0-15-15,0 7-13 0,0 0-12 0,0 5-12 16,-7 2-9-16,8 1-7 0,-1-4-5 16,6 0-5-16,-6-4-5 0,7-3 3 15,-8-4 3-15,8-4 11 0,6-3 4 0,-6-5-2 16,-1 2-11-16,7-8-3 0,0-1-5 0,-7 1-1 15,7-4-7-15,0-4 3 0,0-3-1 16,0 3-7-16,0-7-3 0,0 0-4 16,0 0-1-16,0-4-1 0,7 1-3 0,-7-5 12 15,0 5 4-15,7-4-2 0,-7 3 2 16,0 0-4-16,6 4 0 0,-6 0 1 0,0 0 3 16,6 0-6-16,-6 4 10 15,6 3-6-15,2-3 3 0,-8 3-2 0,6-3 5 0,7 7-2 16,-6-4 0-16,6 1 4 0,-1 3-2 15,2 0-6-15,-2 0 3 0,8 0 8 0,-1 3-2 16,1 1-6-16,0 0 3 0,-1-1-4 16,-6 4 1-16,6-3 11 0,-5 3 10 15,-1-3 7-15,-6 3 22 0,-1 1 23 0,1-1 19 16,-1 0 20-16,-6-3 13 0,0 4 3 16,0-1-5-16,0 0-11 0,-6 4-17 0,-1-3-13 15,-6-1-14-15,0 4-14 0,-1 0-16 16,2-4-7-16,-8 4-10 0,1 0-14 0,5-4-4 15,-5 1-11-15,6-1-34 0,0 0-58 16,0-3-70-16,6 0-92 0,1-1-105 0,0 1-83 16,-8-4-204-16,14 0-239 15,-6-4 46-15,6 4 94 0,-6-3 55 0,6-1 250 0</inkml:trace>
  <inkml:trace contextRef="#ctx0" brushRef="#br0" timeOffset="68870.0649">21628 14415 115 0,'8'-3'307'0,"-8"3"184"0,6-4 90 0,0 0 33 0,7 4-63 0,-6-3-2 15,6 3-91-15,-1-4-102 16,2 0-89-16,-2 4-66 0,2-3-54 0,5 3-42 16,1 0-27-16,0 0-22 0,-1 0-17 15,1 0-16-15,-1 0-19 0,7 0-29 0,-6 3-64 16,0 1-69-16,-2-4-106 0,2 4-208 15,-1-1-295-15,-5 1 15 0,6 0 27 0,-8-1 74 16,1 5 105-16,1-5 234 0</inkml:trace>
  <inkml:trace contextRef="#ctx0" brushRef="#br0" timeOffset="69336.4927">22449 14661 309 0,'13'4'322'0,"0"-1"134"0,-6 1 33 15,5 0 8-15,-4-4-63 0,-2 0-16 16,0-4-75-16,7 0-96 0,-6 1-77 0,-1-1-57 16,1-3-43-16,-1-1-25 0,1-3-20 15,0 0-9-15,-1 1-4 0,0-6-6 16,1 2-1-16,0-1-7 0,-1 1 2 0,-6-5 0 16,0 5 3-16,0-4-5 0,0 3 4 15,0 0-1-15,0 0-1 0,-6 1 5 0,-1-1 8 16,0 4 18-16,1 4 27 0,-7-4 26 15,6 7 26-15,-6-3 20 0,-6 7 10 16,6 3-1-16,-1 1 11 0,-5 3 4 0,0 4-13 16,6 4-18-16,-1 3-22 0,2 1-20 0,-2 3-27 15,2 0-10-15,5 0-13 16,1 0-13-16,6-4-6 0,-7 0-4 0,14 0-6 16,-7-3-1-16,6-7-8 0,1 3-8 0,-1-8-14 15,7 1-17-15,-6-8-9 0,5 4-7 16,2-7 1-16,-1 0 11 0,0-8 10 0,6 4 17 15,-5-4 8-15,-2 1 0 0,1-1 10 16,-6 0 20-16,6 4 27 0,-7 0 18 0,1 0 10 16,0 4 18-16,-1 0 21 0,-6 3 27 15,6 1 23-15,-6 3 7 0,0 3-4 0,7-3-21 16,-7 4-28-16,0 3-35 0,0 0-25 16,7 4-19-16,-7 0-12 0,6 4-49 15,0 0-95-15,1-1-122 0,6 1-151 0,0-1-217 16,1 5-246-16,4-4-246 0,2-1 118 15,7 1 95-15,-9-4 173 0,9 4 332 0</inkml:trace>
  <inkml:trace contextRef="#ctx0" brushRef="#br0" timeOffset="69713.6027">23583 14895 361 0,'-7'-4'320'15,"7"4"154"-15,-7 0 100 0,1 0 3 16,6 0-3-16,-7 0-25 0,7 4-89 0,-6 0-88 16,-1-1-72-16,1 5-38 0,-1 3-35 0,1 0-44 15,0 4-46-15,-8 3-41 0,8 0-37 16,-1 1-23-16,1-1-11 0,-1 4-13 16,1 0-48-16,6 0-76 0,0-4-119 15,0 4-129-15,6-7-163 0,1 3-304 0,-1-7-62 16,7 4 58-16,1-8 84 0,5 4 196 15,-6-3 235-15</inkml:trace>
  <inkml:trace contextRef="#ctx0" brushRef="#br0" timeOffset="70161.3929">23928 15232 84 0,'20'-3'294'16,"-8"-4"176"-16,8-1 57 0,-7 1 29 15,-1-5-73-15,2 5-37 0,-2-7-60 0,2 3-97 16,-8 0-84-16,7-4-65 0,-6 0-42 15,0 5-25-15,-1-5-25 0,0 0-13 0,-6 1-2 16,0-1-9-16,0 0 6 0,0 0 4 16,0 4 6-16,-6 1 13 0,0-1 16 15,-1 0 20-15,0 3 19 0,-6 5 13 0,7-1 45 16,-8 4 26-16,2 0 8 0,-2 7 1 16,2 1-1-16,-1 3-16 0,-1 3-17 0,-4 1-21 15,4 3-21-15,1 4-23 0,7 0-21 16,-1 0-24-16,0-4-18 0,1 4-10 0,6-3-2 15,6-1-8-15,1-4-6 0,0 2-19 16,-1-9-23-16,7 0-30 0,1 0-31 0,-2-7-37 16,8 0-15-16,-7-3-2 0,7-1-1 15,-2-7 10-15,-4 0 20 0,5 0 31 0,-5-4 22 16,-2 1 21-16,8-1 17 16,-7 0 13-16,-7 1 28 0,8 3 31 0,-8 0 25 0,0 4 22 15,-6-1 33-15,7 5 28 0,-7-1 29 16,7 4 21-16,-7 0 8 15,0 4 5-15,0-1-19 0,0 1-34 0,0 3-34 0,0 4-31 16,0-3-31-16,0 2-26 16,0 5-14-16,0-4-30 0,0 4-83 0,6-1-121 0,0-3-150 15,1 4-94-15,0-4-6 16,6 4-90-16,-1-4-242 0,2 0-446 0,6-4 24 0,-1 0 128 16,1 1 472-16,6-1 246 0</inkml:trace>
  <inkml:trace contextRef="#ctx0" brushRef="#br0" timeOffset="70636.8246">24455 15166 115 0,'-6'-7'381'16,"-8"0"228"-16,8 3 57 0,0-3-91 0,-1 3-22 15,7 0-41-15,0 1-82 0,0 3-90 16,0-4-78-16,7 0-56 0,-1 1-46 0,0 3-36 15,8 0-33-15,6-4-28 0,-8 8-22 16,8-4-14-16,5 3-14 0,2 1-9 0,-1 0-2 16,0 3-22-16,0-3-30 0,7 3-40 15,-7 0-33-15,0 1-16 0,-7-5-21 16,1 5-22-16,-7-5-12 0,0 1-12 0,0 0-20 16,-7-1-23-16,8-3-7 0,-14 0 16 15,6 0 57-15,-6 0 70 0,6-3 44 0,-6 3 27 16,0-8 15-16,0 5 10 0,-6-5 5 15,6 1 5-15,0 0 5 0,-6-4 13 0,6 0 23 16,-8 0 45-16,2-4 97 0,6 4 98 16,-6 0 10-16,-1 4-30 0,7 0-25 0,-6-1-11 15,6 5 7-15,-7-1 7 0,1 0 25 16,-1 4 19-16,1 4 6 0,0 0-1 16,-2 3-11-16,-4 4-23 0,5 0-32 0,-6 4-33 15,0-1-35-15,-7 4-48 0,8 1-33 16,-2 3-20-16,1-4-17 0,1 1-27 0,-2 2-47 15,8-6-67-15,0 0-78 0,-2-4-94 16,2 0-97-16,6-4-103 0,0 0-113 0,0-3-157 16,6-4-199-16,2 0 102 0,-2-4 85 15,0-3 82-15,8 0 201 0</inkml:trace>
  <inkml:trace contextRef="#ctx0" brushRef="#br0" timeOffset="71128.8309">24950 14932 6 0,'6'-4'320'16,"2"4"246"-16,-2 0 147 0,-6 0-27 16,6 4 12-16,-6-4-51 0,0 4-98 0,6 3-76 15,-6-3-26-15,0 3-41 0,0 0-54 16,-6 4-58-16,6 0-56 0,-6 4-42 0,0 3-40 16,-2 0-38-16,2 5-32 0,0 2-27 15,-7 1-23-15,6 3-11 0,0-3-9 16,1 3-5-16,6-3-10 0,-6-1-11 0,6-3-16 15,0 0-17-15,0-7-17 0,0-1-30 0,0-3-34 16,6-3-31-16,-6 0-23 0,6-8-12 16,-6 0-9-16,7 0-4 0,0-8-2 0,-1 5 21 15,-6-9 32-15,7 5 35 0,-1-4 38 16,0 0 29-16,2 4 17 0,-2-4 12 16,0 3 7-16,-6 1 3 0,6 0 10 0,1 3 4 15,0-3-2-15,-7 7 3 0,6-4 1 16,1 0-1-16,-1 4 5 0,0 0 1 0,8 0 13 15,-8 4 8-15,0 0 16 0,8-1 9 16,-1 1 5-16,-7 3 13 0,8 1 17 16,-2-1 17-16,-6 4 8 0,8-4 12 0,-8 8 1 15,7-4 11-15,-6 0 4 0,-7 0-3 16,7 4-7-16,-7-4-17 0,0 0-15 0,0 0-18 16,0 0-19-16,-7 0-13 0,0-4-15 0,-6 4-11 15,7-4-8-15,-8 0-5 0,2 1-5 16,-8-1-6-16,7-3-14 0,1-1-32 15,-8 1-51-15,6 0-73 0,2-4-94 0,-1 0-116 16,6-4-158-16,-6 0-218 0,7-3-340 16,-8 0-4-16,8-4 34 0,6 0 331 0,-6-4 318 15</inkml:trace>
  <inkml:trace contextRef="#ctx0" brushRef="#br0" timeOffset="71400.1024">25191 15122 154 0,'13'0'473'0,"7"8"270"0,-8-1 4 0,14 0-58 15,-6 1-38-15,0 3-100 0,5 3-95 16,2-3-52-16,-1 8-44 0,0-4-50 0,0-1-49 16,-7 4-24-16,1-3-11 0,-7 3-8 15,0-3-15-15,-6-1-26 0,-1 5-28 0,-6-8-32 16,0 4-35-16,-6-1-22 0,-1 1-16 15,1-4-13-15,-8 0-11 0,-5 0-19 0,12 0-38 16,-12 0-72-16,6 0-103 0,0-4-129 16,7 0-150-16,-8-3-212 0,8 4-308 0,-7-5-310 15,6-3 65-15,1 0 328 0,-1 0 393 16</inkml:trace>
  <inkml:trace contextRef="#ctx0" brushRef="#br0" timeOffset="71821.4958">26175 15419 141 0,'6'-3'398'0,"8"-1"252"16,-8 0 67-16,6 1-114 0,8 3 22 15,-1-4-91-15,7 0-106 0,1 4-95 16,-1 0-83-16,6 4-37 0,1 0-39 16,6-1-36-16,-7 5-35 0,1-5-28 0,0 8-23 15,0-4-19-15,-8 1-12 0,1 3-7 0,0-4-12 16,-6 0-16-16,-7 1-43 0,7-4-69 16,-14 3-92-16,7-3-87 0,-6-4-93 15,-1 3-161-15,1-3-150 0,-1-3 90 0,-6 3 13 16,7-4 93-16,-7 0 109 0,0 1 89 0,0-5-14 15</inkml:trace>
  <inkml:trace contextRef="#ctx0" brushRef="#br0" timeOffset="72057.6516">26696 15287 145 0,'-7'-11'283'16,"0"0"151"-16,-5 8 59 0,5-5 86 16,1 5-28-16,-1-1 72 0,0 0-63 0,1 4-86 15,0 4-71-15,-2-4-3 0,-4 4-17 16,5 3-29-16,1 4-46 0,-7 0-42 0,6 4-44 15,-5-1-41-15,-2 4-51 16,1 1-40-16,0-1-30 0,0 4-23 16,0 0-12-16,0 0-20 0,0-4-46 0,0 1-73 0,7-4-101 15,-1 3-96-15,1-7-113 0,-1 4-127 16,0-4-150-16,1-4-239 0,6 4-57 0,-6-4 73 16,-2-3 86-16,8-1 328 0</inkml:trace>
  <inkml:trace contextRef="#ctx0" brushRef="#br0" timeOffset="72856.2458">28083 15837 224 0,'0'-7'204'0,"-6"-1"71"16,-2 5 32-16,8-1-7 0,-6 0 46 16,6 1 64-16,0 3 15 0,-6 0 39 0,-1-4-34 15,7 8-63-15,-6-4-64 0,-1 3-50 16,-6 5-40-16,1-1-38 0,-2 4-10 16,1 3-26-16,-7 5-33 0,1 3-24 0,0 4-25 15,-1-1-18-15,1 1-9 0,-1-1-10 16,0 1-6-16,1-1-7 0,6-2-4 0,0-1 1 15,-1-8-3-15,8 1 6 0,0-4-4 16,-1-4-2-16,0-3-1 0,7 3 0 0,-6-3-7 16,6-4-5-16,0-4-12 0,0 4-10 15,0-7-15-15,0 3-4 0,6-7 5 16,-6 4 9-16,7-4 9 0,0-4 10 0,-1 4 8 16,8 1 1-16,-8-1 4 0,7 0 5 15,0-1 1-15,6 5-3 0,-5 3 9 0,5 4 14 16,0 0 10-16,1 4 11 0,-1 3 23 15,1 5 11-15,-1-1 11 0,1 3 20 0,0 4 10 16,-1 4 4-16,-6 0-10 0,0 0-2 16,1 0 5-16,-8 0-4 0,0-3-2 0,-6-1-8 15,-6 0-12-15,0-3-14 0,-8-1-12 16,1 1-10-16,-7 0-13 0,-6-1-8 0,0-2-9 16,-6 2-6-16,-1-3-4 0,8 0-6 15,-9-4-3-15,2 4-7 0,-1-3-20 0,1-5-42 16,6 1-81-16,0 0-98 15,0-4-132-15,6-4-177 0,0 0-199 0,8 1-333 16,-8-8 48-16,7 0 95 0,1-4 193 0,-8 1 347 16</inkml:trace>
  <inkml:trace contextRef="#ctx0" brushRef="#br0" timeOffset="73171.394">27308 15540 63 0,'0'-7'400'0,"0"3"284"0,6-3 75 0,-6 3-94 15,13 4 13-15,-6-3-106 0,6 3-118 16,13 3-91-16,0 1-35 0,13 0-53 16,6 7-43-16,21-1-38 0,6 5-39 0,12 3-34 15,27 4-23-15,0 4-23 0,-8 0-17 0,2 3-18 16,-1-3-10-16,-19-1-10 0,-1-3-3 0,-5 0-9 15,-14 0-1-15,-7 0-2 0,-5-3 0 16,-14-5-3-16,-7-3-2 0,-6 0 0 16,-7-4 0-16,-12-3-3 0,6 0-25 0,-13-4-47 15,0 0-70-15,0 0-80 0,0-4-80 16,-6 4-100-16,-1-4-101 0,7-3-244 0,-13 3-172 16,7-3 57-16,-7 0 107 0,6-4 81 15,-6 0 312-15</inkml:trace>
  <inkml:trace contextRef="#ctx0" brushRef="#br0" timeOffset="73771.555">28383 15423 35 0,'0'-4'254'0,"0"1"130"0,-8 3 39 0,8-4-20 16,0 0 0-16,0 1-17 0,0 3-46 15,-6-4 14-15,6 0-76 0,6 1-84 0,-6-1-63 16,0-3-41-16,0 3-28 0,0-3-26 16,8-4-11-16,-8 0-13 0,0-1 0 0,6 1-3 15,-6-3-6-15,6-1-7 0,-6 1 7 16,0-5-2-16,0 5 3 0,0-1 13 0,0-3 18 16,0 3 16-16,0-3 14 0,-6 3 13 15,6 0 7-15,-6 1 9 0,-2-1 2 0,2 4 0 16,0 0 0-16,-7 4 3 0,6 0 4 15,-6 3 21-15,0 0 7 0,0 1 6 16,1 6-1-16,-2 1 6 0,-5 3-12 16,-1 4-9-16,0 0-14 0,1 7-21 0,-1 1-15 15,1-1-7-15,0 0-6 0,5 5-8 16,8-5-14-16,-1 0-11 0,1-3 1 0,6-1-8 16,6-3-6-16,1 0-4 0,6-3-15 15,0-5-22-15,7 1-31 0,-1-4-40 0,7-4-33 16,-6-3-29-16,6 0-5 0,7-4 15 15,-8 0 31-15,-5-4 35 0,6 4 30 0,-6-4 24 16,-1 8 18-16,-6-4 16 0,-6 4 16 16,5 0 38-16,-12 2 38 0,6 2 52 15,-6 3 28-15,0 3 21 0,0 2 10 0,-6-2 17 16,6 5 9-16,-6 3-4 0,6-1-15 0,-6 5-15 16,6 3-24-16,0 1-36 0,0-1-31 15,0 0-31-15,6 5-27 0,6-5-15 0,2 4-12 16,6-8-17-16,-1 1-32 0,1-1-52 15,6-3-56-15,0-3-50 0,-1-1-43 16,-5-3-44-16,0-1-44 0,-1 1-53 0,1 0-59 16,-7-4-84-16,-6 0-66 0,-1 0-187 15,1 3-102-15,-1-3 50 0,0 0 104 16,-6 0 30-16,0 4 298 0</inkml:trace>
  <inkml:trace contextRef="#ctx0" brushRef="#br0" timeOffset="75736.9759">29541 15837 145 0,'7'4'121'0,"-7"-1"71"0,0-3 12 15,7 4 36-15,-7-4 12 0,6 3 0 0,-6-3 30 16,0 0-8-16,7 0-22 0,-7 4-27 16,6-4-27-16,-6-4 6 0,0 4-16 15,6-3-38-15,-6 3-30 0,8-4-27 0,-8-3-17 16,0 0-10-16,6-1-4 0,-6-3-2 15,0 4-5-15,0-4-4 0,0-4 3 16,0 4-4-16,-6 0 4 0,6 4 6 16,-8-4 6-16,2 3 6 0,0 1 16 0,-1 0 14 15,-6 3 10-15,6 4 7 0,-5 0 7 16,-2 0 14-16,-5 8 12 0,6-1-1 0,-6 4-11 16,5 3-6-16,-5 1-12 0,-1 4-19 0,8-1-18 15,-2 4-17-15,2-4-8 0,-2 4-14 16,8-4-11-16,-1 1-6 0,1-1-10 0,6-3-2 15,-7 0-5-15,14-1-2 0,-7-3-6 16,6-4 1-16,1 1-3 0,6-1-9 16,0-3-15-16,-1-1-22 0,8-3-21 0,0-3-27 15,-1-1-21-15,1-3-15 0,6-4 5 16,1 0 15-16,-2 0 26 0,-5-7 28 16,6 3 16-16,-6 0 15 0,-1 0 13 0,-6 1 22 15,0 3 19-15,-1 3 7 0,-4 1 20 16,-8 0 39-16,6 3 32 0,-6 4 27 0,0 0 13 15,0 4 13-15,-6 3 9 0,6 4 3 16,-8 4-6-16,2-1-12 0,0 5-17 0,0 3-26 16,6 3-26-16,0 1-24 0,0 3-26 0,0 0-18 15,6-2-9-15,6-6-7 0,2 5-8 16,-1-8-14-16,7 0-14 0,-1-7-28 16,0 0-43-16,8-3-54 0,-8-1-54 0,0-7-42 15,1 4-38-15,0-8-24 16,-1 4-20-16,-5-4-22 0,-2 1-25 0,2-1 6 15,-8 0-34-15,0 1-105 0,1-1-123 0,-1 0 64 16,1 4 36-16,0-3 45 0,-7 3 73 16,0-4 75-16,0 4 72 0,0 0-45 0</inkml:trace>
  <inkml:trace contextRef="#ctx0" brushRef="#br0" timeOffset="76757.502">30004 15668 230 0,'6'0'198'0,"8"0"57"15,-8 0 26-15,0 4-7 0,2-4 14 16,-2 0 47-16,0 0 25 0,1 4-10 0,-7-4 21 16,6 3-43-16,1-3-50 0,-1 4-50 15,1 0-32-15,-7-1-23 0,6 5-20 0,8 3-11 16,-8-4-4-16,0 4-4 0,7 3 14 15,-6 1 5-15,6 0-2 0,-7 0-1 0,8 3-3 16,-2 0 5-16,-5 4 9 0,6-4 2 16,0 4 5-16,-7 0 2 0,8 1-4 0,-8-1 0 15,0-1 5-15,2 1 3 0,-2-3 4 16,-6 2-6-16,0-2 0 0,0 0-12 16,0-1-10-16,-6 0-20 0,-2-3-20 15,2 3-24-15,0-4-17 0,-8 1-57 0,-5-4-12 16,6 4 0-16,-6-4 0 0,-1 4 0 15,0-4 0-15,1-4-47 0,-1 4-167 0,1 0-113 0,-1-4-119 16,0 0-96-16,-6 1-115 16,7-1-174-16,-1-3-187 0,1-1-126 0,-1 1 169 15,1-4 126-15,-8 0 260 0,8 0 259 16</inkml:trace>
  <inkml:trace contextRef="#ctx0" brushRef="#br0" timeOffset="80161.9224">20313 15375 260 0,'0'-3'216'16,"0"-5"80"-16,-7 5 30 0,7-5-18 16,0 5 8-16,-6-1-16 0,6 1-30 0,0-2-22 15,-7 2 12-15,7 0 9 0,0-2-38 16,0 2-37-16,0-1-36 0,-6 0-31 16,6 4-21-16,6-3-16 0,-6 3-12 15,0-4-12-15,0 4-4 0,7 0-13 16,-1-3-3-16,-6 3-4 0,7 0-4 0,0 0-1 15,5-4-1-15,2 4-8 0,-1 4 0 0,-1-4-5 16,2 0 0-16,-2 3-2 0,8-3-6 16,-7 4-2-16,7-1-3 0,0 1-1 0,-1 0-1 15,0 4 5-15,8-5 35 0,-8 5 73 0,7-5 52 16,0 4-8-16,0-3-40 0,7 0-37 16,-1 3-28-16,7 0-17 0,1-3-12 0,-1 3-15 15,6 1-3-15,1-5-2 0,-1 5-7 16,1 3 3-16,5-4-5 15,-4 0-1-15,-2 4 3 0,-6 0-2 0,7-4-2 0,-8 4 3 16,2-3-2-16,-7 3 0 0,-1-4 2 16,1 4-5-16,-7-3 4 0,6-1 6 15,-5 4 5-15,-2-4 11 0,1 0 14 16,0 1 2-16,7-1-4 0,-7 0-1 0,0 1-6 16,0-1-3-16,1 0-4 0,5 1 2 15,-6-1 7-15,0-3 3 0,6 3 4 0,-6 1 5 16,7-1 8-16,-7 0 6 0,6 1 2 15,1-1 4-15,-7 0-5 0,7 0-9 0,-1 1-10 16,1 3-6-16,6-4-5 0,-6 4-12 0,6 0-4 16,-7 0-1-16,7-4-4 15,0 4-5-15,1 0 2 0,-1-4-3 0,-7 5-1 16,7-5 4-16,-7 4-2 0,1-4-2 0,-7 1 3 16,0-5-2-16,0 5 3 0,1-1 1 15,-7-3-3-15,-2-1-2 0,2 1 0 16,-7 0 0-16,1-1 0 0,-2 1 0 0,-6-1 0 15,8-3 6-15,-8 4-4 0,1-4-1 16,-1 4-1-16,-6-4 0 0,7 0 4 0,-7 0-2 16,7 3-2-16,-1-3 0 0,-6 0-4 15,6 0 3-15,-6 0 5 0,7 0 0 0,-7 4-3 16,7-4-7-16,-7 0 8 0,6 0-2 16,-6 0 0-16,6 0 0 0,-6 4-4 0,0-4 3 15,7 0 1-15,-7 0 0 0,6 0 4 16,-6 0-3-16,7 3-5 0,-7-3 3 0,7 0 1 15,-7 0 4-15,6 0-3 0,0 0-1 16,-6 0-4-16,7 0 3 0,0 0 1 0,-1 0 0 16,-6 0 0-16,6 0 4 0,1 0-3 15,0 0-1-15,-7 0 0 0,6 4 0 16,1-4 0-16,-1 0 3 0,0 0-2 0,-6 0 0 16,8 0-1-16,-2 4 0 0,0-4-3 15,-6 0 2-15,6 0 1 0,1 0 0 0,-7 0 0 16,7 0 0-16,-1 0 0 0,-6 0 0 15,7 0 0-15,-7 0 3 0,6 0-2 16,-6 0-1-16,6 0 0 0,-6 0 0 0,0 0 3 16,8 0-2-16,-8 0-1 0,6 0 0 15,-6 0 0-15,0 0 0 0,6 0-3 0,-6 0 2 16,6-4 1-16,-6 4 0 0,0 0 0 16,8 0-3-16,-8 0 2 0,6-4 1 0,0 4-7 15,-6 0 1-15,7-3 4 0,-7 3-5 16,6-4 4-16,1 4-5 0,-7-4 3 15,13 1 0-15,-7-5-7 0,0 5 1 0,8-4-2 16,-8-1 1-16,1 1-2 0,6 0-3 16,-6-1 1-16,5-3 1 0,-5 0 0 15,0-3-3-15,5 2-5 0,-5-2-2 0,0-1 1 0,-1-3-8 16,1 0-2-16,-1-1-4 0,7-3-5 16,-13 1-1-16,7-5 6 0,-1 4 12 15,0-4 4-15,2 1 4 0,-8-1 9 0,0 4 3 16,6 0 0-16,-6 0 1 0,0 0 1 15,0 4-2-15,0 3 4 0,6-3-1 0,-6 3-1 16,0 1-5-16,0-2 3 0,0 5-6 16,0-3-2-16,0 3 3 0,0-4 0 0,0 1-3 15,0 3 4-15,0-4 2 0,0 4 3 16,7-3 6-16,-7-2-1 0,0 2-3 0,0-1 2 16,0 1-2-16,0 3 2 0,0-4 1 15,0 1 3-15,0-1 1 0,0 4-6 16,0-4 4-16,0 1-4 0,-7-1 4 0,7 4-1 15,0-4-1-15,0 4 0 0,0-3 0 16,0 3 0-16,0-4-3 0,0 4 5 0,0 0-1 16,-6-4-1-16,6 5-3 0,0-6 5 15,0 5 3-15,0-3 0 0,0 3-7 16,-6-4 5-16,6 4 1 0,0-3 1 0,-8 3-3 16,8-4 1-16,0 1-2 0,-6 3 3 0,0-4 1 15,-1 0-3-15,7 0-2 0,-7 1 0 16,1-1 0-16,0 1 3 0,-1-1-2 15,1-3 0-15,-1 3-1 0,0 0 0 0,-5 0 0 16,5-3-3-16,-6 4 5 0,0-5-4 16,0 5 4-16,0-1-1 0,-1 0-1 0,2-3 0 15,-8 4 0-15,7-1 0 0,1 4-3 16,-8-4 2-16,6 4 4 0,2-4-2 16,-1 4-4-16,-1 0 2 0,-4 1 4 0,4-1-2 15,1 0-1-15,0 0-3 0,0 0 2 0,0-1 4 16,-6 1-2-16,5 4-4 0,1-4 2 15,-6 0 1-15,0 0 0 0,-1 0 0 16,0 4 0-16,1-4 0 0,-1 4 3 0,1-4-2 16,-1 3-1-16,0 1 0 0,8 0 0 15,-2 3 0-15,1-4 0 0,1 5 0 0,-2-5 0 16,8 5 0-16,-7-1 0 0,0 0 0 16,6-3 0-16,-6 4 0 0,0-1 0 0,7 0 3 15,-8 1-2-15,2-5-1 0,-8 5-3 16,7-1 2-16,1 0 1 0,-8 1 3 0,0-5-2 15,7 5-1-15,-13-1 0 0,6-3 0 16,1 3 0-16,-7 0 0 0,6 1 0 16,-6-1 0-16,7 0 0 0,-7 1 0 0,6 3 0 15,1-4 0-15,-1 1 0 0,-6-1 0 16,7 4 0-16,-7-4 0 0,0 1 0 0,-1-1 0 16,1 0 0-16,-6 1 0 0,-1-2 7 15,1 2-4-15,5 0 1 0,-5-1-3 0,6-4-1 16,7 5 0-16,-7-1-3 0,6 0 2 15,0 1 4-15,1-1 2 0,5 0-3 16,2-3-6-16,-8 3 3 0,7 1-2 0,7-1 2 16,-8 4 0-16,2-4 1 0,-8 1 0 15,7 3 0-15,-7 0-3 0,8-4 5 16,-15 4-4-16,8 0 1 0,0 4 1 0,-8-4 0 16,8 0 0-16,-8 0 0 0,1 3 0 15,7-3 0-15,-7 4-4 0,6-4 2 0,1 4 6 16,-1-4-3-16,8 3-1 0,-8-3-4 15,7 4 3-15,0-4 5 0,0 4-3 16,7-4-1-16,-8 3 0 0,1-3 0 0,0 4 0 16,0 0 3-16,0-1-2 0,0 1 0 15,0 0-1-15,-6 3 0 0,6-3 0 0,-1 3 0 16,2 1 0-16,-8-5 0 0,7 5-3 0,0-5 5 16,0 5-1-16,-1-1-1 0,2-4 0 15,-1 5 0-15,0-5 0 0,0 5 0 16,-1-5 0-16,2 1 0 0,6 3 0 0,-8-3-3 15,1 3 5-15,0-3-4 0,6 3 1 16,-5-3 1-16,-2 3 3 0,2 1-5 0,-2-1 1 16,1 0 1-16,1 0 0 0,-2 1 3 15,2 0-5-15,-8 2 1 0,7-2 4 0,-1-1-5 16,2 4 4-16,-2-4-1 16,2 1-1-16,-1 3 0 0,-1-4 0 0,-4 4 0 15,4-4 0-15,1 4 3 0,0-4 2 0,6 4 0 16,-12-3-4-16,12 3 3 0,-5 0 1 0,-2 0 3 15,1 0 1-15,7 4 1 0,-7-5-3 16,6 5 2-16,-5 0-3 0,4-1-1 16,2 1 4-16,0 0-3 0,-1 3 0 15,7-3-4-15,-6 3 4 0,6 4-4 0,-7-4 6 16,7 4-2-16,0-4-4 0,0 8 2 0,0-7-2 16,0 3 1-1,7 0-5-15,-7-1 5 0,6 1-5 16,1 0 4-16,-1 1-1 15,8-1-1-15,-8-1 0 0,7-2 3 0,0-1-2 0,-7 0-1 0,7 0 0 0,1 1 0 16,-2-1 4-16,2-3-6 16,-2 0 5-16,1-1-2 0,1 1-8 0,-2 0-15 0,2-5-25 15,-2 1-62-15,2-3-107 16,-1 3-146-16,-7-4-227 0,8 1-477 0,-2-1-129 0,-6-3 62 16,1 3 459-16,0-3 288 0</inkml:trace>
  <inkml:trace contextRef="#ctx0" brushRef="#br0" timeOffset="82401.6891">27282 14723 53 0,'6'-4'162'0,"0"-3"82"0,1 3-8 0,0-3 2 16,-7 0-14-16,6 0-12 0,1 3 16 15,-7-3 13-15,0-1-4 0,6 5-15 0,-6-1-21 16,0-3-19-16,0 3 23 0,0 0-20 16,7 1-38-16,-7-5-36 0,0 5-32 0,0-1-23 15,0 0-8-15,-7 0-3 0,7 1-3 16,0 0 1-16,0-2 9 0,-6 5 0 0,-1-3 0 16,1 3 2-16,-1 0 2 0,0-4-3 15,-5 8 0-15,-2-4-4 0,2 3 0 16,-1 2-1-16,-1 5 3 0,-4-2 0 0,4 3 1 15,-6 3-3-15,1 5-3 0,-1-1 1 16,1 4-4-16,-1 0 0 0,-6 4 3 0,6-1 2 16,1 4-2-16,-1 1-2 0,-6 3 3 15,7-1 7-15,-1 2 14 0,1 2 5 0,0-3 1 16,5 4-2-16,-5 0 2 16,6-1 4-16,6 1-2 0,-5 0-7 0,4-1 0 0,2 1 1 15,6-1-10-15,-6 5-14 16,6-8-3-16,0 3-9 0,6 1-13 0,-6-4 3 0,6 0-6 15,2-4-6-15,-8 0-4 0,6 1 1 16,0-1-6-16,1-3-2 0,0-1 3 0,-1-3 4 16,0 0-2-16,1 0-1 0,-7 0 0 15,6-3-3-15,1-1 8 0,0 4 1 16,-7-4 2-16,6 0 2 0,0 1-3 16,1-1-2-16,0 1-3 0,-1-1 1 0,0 0-1 15,1 0 1-15,-1 4-5 0,1-3 2 16,6 2-3-16,1 2-2 0,-8-5 0 15,6 0 0-15,2 4 0 0,-1-3 0 0,7-1 0 0,-8-4 0 16,8 5 0-16,-7-1 0 0,7-3 0 16,-1 0 0-16,-6-1 0 0,6 1 3 0,1-1-2 15,0-3 0-15,-1 4 2 0,-6-4-2 16,14 4-1-16,-9-4 0 0,2 0 0 0,0 0 0 16,-1 0 0-16,7 0 0 15,-6 0 0-15,-1-4 0 0,7 4 0 0,-6 0 0 16,6-4 0-16,-7 1 0 0,1 2 0 15,6-6 0-15,-7 3 0 0,1 1 0 0,0-5 0 16,-1 5 4-16,1-4-2 0,0-1-2 16,-1-3 0-16,1 4 3 0,6-4-5 0,-7 0 2 15,1 0 0-15,0-4 0 0,-1 4 0 16,7 0 0-16,-6-3-4 0,6-1 2 16,-7 1 2-16,7 3 4 0,0-5-3 0,0 5-1 15,1-3 0-15,-2-1 0 0,1 4-7 0,-6-4 5 16,6 1-2-16,0 3 3 0,-7-4-6 15,7 0 1-15,1 1 4 0,-1-1-2 0,0 1-1 16,-7-1 4-16,7-3 0 0,-6 3-2 16,6-3 2-16,-7-1 1 15,7 1 0-15,-6 0 0 0,-1 3 0 0,1-7 0 0,0 4 3 16,-1 0-2-16,1-1-4 0,-1-3 2 0,-6 4 4 16,7-4-2-16,-1 3-1 0,-5 1-7 15,5-4 5-15,-6 4 5 0,6-1-2 16,-5-3-1-16,5 4 0 0,-6 0 0 0,6-4 0 15,-5 4 0-15,5-1 3 0,-6 1-9 16,6-4 8-16,-5 4 2 16,-2-1-6-16,8-3 5 0,-7 4 1 0,0-1-9 0,6-3 3 15,-5 0 5-15,6 0-2 0,-8 1-1 16,8-1 0-16,-1-4 0 0,1 0 0 0,-1 1 0 16,7-4 0-16,-6-1 0 0,0 0 0 15,-1 5 0-15,1-4 0 0,-1-1 0 16,1 5 0-16,-7-1 0 0,0-3 0 0,0 3 0 15,-6 0 0-15,-1 4 0 0,0-3 0 16,1-1 0-16,-1 0 0 0,-6 1 0 0,7-1 0 16,-7 1 0-16,0-5-3 0,0 1-2 0,0-4 0 15,0-4-6-15,-7 1 0 0,7-5 1 16,-6 1 0-16,-1-4 4 0,7 0-3 0,-6 0 6 16,-7 0-1-16,6-4-5 15,1 8-1-15,-7-4 4 0,0 4 1 0,0 0-4 16,0-1 3-16,-6 5-3 0,-1-1 3 15,0 0 0-15,1 1 1 0,-7 2 4 0,6 2-7 16,-13-5 0-16,7 4 1 0,-6 0 5 16,-1 4-2-16,1 0 3 0,-1 3 0 0,-6-4 1 15,0 5 0-15,0-1 0 0,-6 4 0 16,6 0 3-16,-7 0-2 0,0 4 3 0,0-4-6 16,1 0 1-16,-7 4 1 0,-1-1-3 15,2-2 2-15,-8-1 0 0,1-1 1 0,-1 5 0 16,0-4 0-16,7 0 0 0,-7 0 0 15,8 0 0-15,5 0 0 0,0 0-13 16,7 0-21-16,6 4-35 0,1 0-37 0,5-4-36 16,9 3-38-16,-2 1-54 0,7 0-42 15,-7-1-118-15,7 1-228 0,7-1-147 0,-7-3 20 16,6 4 126-16,-6 0 112 0,6-1 26 16,1-2 173-16</inkml:trace>
  <inkml:trace contextRef="#ctx0" brushRef="#br0" timeOffset="84210.2889">15207 16042 271 0,'0'0'253'0,"6"0"82"0,-6-4-10 0,7 4-39 15,-7 0-5-15,0 0-8 0,0 0 3 0,0 0 10 16,0 0 35-16,0 0-33 0,0 0-58 16,0 0-56-16,0-4-38 0,0 4-21 15,0 0-10-15,0 0-6 0,0 0-10 0,0-3-3 16,-7 3-5-16,7 0-11 0,-6-4-4 15,6 4-6-15,-6 0-3 0,-1-3-9 0,-6 3-8 16,7 0-5-16,-14 0-7 0,7 0-6 16,-7 0-2-16,0 0 3 0,1 3-6 15,-7 1-2-15,0-4 7 0,-6 7 2 0,5-3-6 16,-5 4 5-16,6-5 4 0,-1 5-5 16,2-1 3-16,-1-3 0 0,6 3-11 15,0 0 1-15,8-3-3 0,-1-1-1 0,6 1-1 16,-6 0 7-16,7-1 15 0,-1 1 5 0,7 3 6 15,0-3 1-15,0 3-2 0,7-3 2 16,-1 7-4-16,0-4 1 0,1 0-1 0,13 1-10 16,-8 3-3-16,8 0-8 0,-6-4-6 15,11 4-3-15,-5 0-6 0,0 0-3 16,5 0-14-16,-5-3-51 0,6 3-87 0,-6-1-113 16,-1-2-110-16,1-1-243 0,0 0-290 15,-8 1 31-15,1-1 132 0,-6 0 80 0,-1 1 201 16</inkml:trace>
  <inkml:trace contextRef="#ctx0" brushRef="#br0" timeOffset="84415.7388">14953 16346 184 0,'-7'0'574'16,"-6"0"261"-16,7 4-67 0,-7-4-17 0,6 0-128 15,1 0-116-15,6 4-79 0,-6-4-32 16,6 0-61-16,0 3-83 0,0-3-75 0,0 4-58 15,0 0-42-15,6 3-25 0,0-3-18 0,7 3-23 16,0 0-47-16,0 0-72 0,7 1-88 16,6 3-90-16,0-4-106 0,7 4-79 15,-7-4-195-15,7 1-206 0,-1-1 48 0,-7 0 94 16,2 0 76-16,-8 1 182 0</inkml:trace>
  <inkml:trace contextRef="#ctx0" brushRef="#br0" timeOffset="85502.2107">17499 16339 39 0,'-6'-8'276'16,"0"-3"144"-16,-1 4 55 0,7 3 68 15,-7 1-4-15,1 3-17 0,6 3-17 16,-7 1-92-16,1 3-85 0,0 8-67 0,-1 4-54 16,0 6-45-16,1 4-16 0,0 4-17 15,-2 7-23-15,2 1-21 0,0-1-17 0,-1 4-18 16,1 0-13-16,-1-7-15 0,0-1-5 15,7-6-4-15,-6-4-3 0,6-5 4 0,0-2-3 16,-6-8-7-16,6 0 0 0,0 0 8 16,0-8-8-16,-6 1-9 0,6-4-1 0,0-4-2 15,-8 1-11-15,8-5-5 0,0-3 0 16,0 0 2-16,0-7 5 0,0 0 5 16,0-5 4-16,8 2 3 0,-2-1 0 0,6 0 3 15,-5 4 2-15,6-1-4 0,0 5 2 0,7 3 2 16,-7 3 4-16,6 1 0 0,8 3 7 15,-8 4 6-15,7 0 9 0,0 7 6 16,0 1 5-16,0-1 5 0,1 4-1 16,-1 0 0-16,-7 4-1 0,7-1 3 0,-14 1 18 15,8 0 13-15,-13 3 0 0,-1 0 8 0,-6 0 2 16,-6 5-16-16,-7-1-9 0,-7 0-9 16,-6 0-14-16,-7 3-7 0,1-2-9 0,-7 2-6 15,0-7-7-15,-7 4 3 0,1-4-7 16,-1-3-2-16,1-4-21 0,6-4-40 0,-1-7-73 15,8 0-102-15,-1-3-136 0,1-8-170 16,6 0-239-16,7-4-265 0,-1-3 47 16,0-4 81-16,7 0 309 0,0 3 248 0</inkml:trace>
  <inkml:trace contextRef="#ctx0" brushRef="#br0" timeOffset="85994.9464">16067 16449 307 0,'-14'-4'607'0,"2"0"147"16,-2 1-93-16,8-1-52 0,-7 0-88 0,7 1-113 0,-1-1-93 15,0 4-61-15,7 0-28 0,0-4 6 16,0 1-15-16,7-1-29 0,6 0-21 16,6 1-21-16,21-8-18 0,11 3-19 0,22-2-23 15,18-5-20-15,19-3-21 0,34-1-13 16,18-3-11-16,8 4-4 0,5-1-9 15,8 5-5-15,-7 3-2 0,-6 0-1 16,-8 7 4-16,-6 1-2 0,-12 6-6 0,-20 1 3 16,-8 3 1-16,-5 1 7 0,-13 3-5 0,-13-4-1 15,-8 4 2-15,-11-4 2 0,-8 4-3 16,-12-7-2-16,-7 3 0 0,-7-3 0 16,-12-4 3-16,0 3-2 0,-7-3 0 0,-7 0-1 15,8-3-7-15,-8 3-18 0,-6-4-41 16,6 0-52-16,-6 1-65 0,0-5-68 0,0 5-79 15,0-5-72-15,0 5-132 0,-6-5-236 16,6 1-24-16,-14 0 51 0,8 0 133 0,-6-1 37 16,-8-3 172-16</inkml:trace>
  <inkml:trace contextRef="#ctx0" brushRef="#br0" timeOffset="86901.5454">16432 15247 234 0,'0'-7'192'0,"0"3"32"0,0 0 12 16,-8 4-13-16,8-3 2 0,0-1 33 15,0 4 38-15,0 0 21 0,0 0 7 0,0 0 19 16,-6 7-32-16,6 1-68 0,-6-1-66 15,6 11-46-15,-6 1-35 0,-2 6-21 0,2 4-21 16,-7 5-12-16,7-1-9 0,-1 3-6 16,-6-3-10-16,7 4-3 0,0-8-1 0,-2-3-4 15,2-1 0-15,0-6 7 0,-1-1 13 0,7-7 10 16,0 4-7-16,-6-8-8 0,6-3-8 16,0 3-3-16,-7-7-3 0,7 4-4 15,0-4-4-15,0-4 1 0,0 0 1 0,7 1-2 16,-7-5-2-16,6-2 0 0,1-1 2 15,-1-5 2-15,8 2 2 0,-2-1 4 0,1 1 2 16,0-1 0-16,6 0 6 0,1 5 4 16,0-1 3-16,-1 3 7 0,1 1 3 15,0 3 7-15,-1 4 6 0,1 0 3 0,0 8 6 16,-8-5 2-16,8 8 7 0,-7 0 3 16,-7 0 4-16,8 4 2 0,-14 3 3 15,6 0 5-15,-6 5 1 0,-6 2-6 0,-2-3-6 16,2 4-4-16,-7-1-9 0,-7 1-9 15,2-4-14-15,-2 0-10 0,-7 0-4 0,8-4-12 16,-7-3-6-16,6-1-26 0,0-3-62 16,8-3-84-16,-2-5-118 0,2 1-136 0,5-4-259 15,1-4-292-15,-1 1 31 0,7-5 114 16,0-3 147-16,0 0 315 0</inkml:trace>
  <inkml:trace contextRef="#ctx0" brushRef="#br0" timeOffset="87131.926">16633 15701 99 0,'26'0'344'0,"7"-3"180"0,-1-1 55 16,1 4-9-16,6-4-99 0,-7 1-4 0,2-1-106 15,4 0-110-15,-5 1-82 0,-7-1-62 16,-1 0-39-16,2 1-28 0,-7 3-20 0,-1-4-44 15,0 4-90-15,-5 0-186 0,-1-4-253 16,0 4-37-16,0 4-88 0,-7-4 98 0,0 4 25 16,8-4 188-16</inkml:trace>
  <inkml:trace contextRef="#ctx0" brushRef="#br0" timeOffset="87667.6458">17877 15709 319 0,'20'-8'296'0,"0"5"116"0,-2-5-4 0,-4 5 9 16,-1-5-14-16,7 5-47 0,-14-5 20 16,6 1-72-16,2 3-80 0,-8-3-67 0,8 0-45 15,-8 0-35-15,7-4-22 0,-7 3-21 16,8-3-12-16,-8 4-9 0,7-4-1 0,-6-4-5 15,6 4-5-15,-7-4-1 0,1 1-7 16,-1-4 4-16,1 3-3 0,-1-3-2 0,-6 3 2 16,0-4-2-16,0 1 2 0,0 4 3 15,-6-1 4-15,-1 4 7 0,1-4 15 0,-7 4 21 16,0 4 24-16,6 3 26 0,-12 1 14 16,5 3 12-16,-5 3 13 0,-1 8-1 0,0 0 20 15,2 8 1-15,-2-1-15 16,7 7-10-16,-7 5-16 0,8-4-18 0,5 7-14 0,0-4-17 15,1 0-12-15,6 0-9 16,6-3-5-16,-6-4-9 0,14-4-12 0,-8-3-5 16,6 0-5-16,8-4-17 0,-7-4-21 0,7-7-19 15,6 0-17-15,-6-4-8 0,5-3-7 16,1 0 5-16,-6-8 14 0,6 0 16 16,-7-3 17-16,1 0 10 0,-7 0 8 0,7 3 11 15,-14-4 10-15,8 8 27 0,-14-3 20 16,6 3 9-16,0 3 14 0,-6 5 10 0,0-1 15 15,0 4 16-15,0 0 0 0,0 4 0 16,0-1-10-16,0 5-9 0,7 3-17 16,-7-4-20-16,7 4-23 0,-1 4-10 0,0-4-24 15,7 4-62-15,7-4-86 0,0 3-66 16,5-3-106-16,9 0-177 0,4 0-263 0,8 0-397 16,0-4 99-16,-1 4 87 0,7-3 262 0,7-1 314 15</inkml:trace>
  <inkml:trace contextRef="#ctx0" brushRef="#br0" timeOffset="88134.9875">19584 16016 66 0,'0'4'242'16,"6"0"116"-16,-6-1 60 0,6-3 32 15,2 4 60-15,-2-1-47 0,6 1 19 0,2 0-57 16,5-1-85-16,1 2-67 0,-1-2-52 16,7 0-40-16,0-3-36 0,0 5-33 15,1-2-23-15,5 1-23 0,-6-4-21 0,7 4-10 16,-1-4-13-16,-5 3-12 0,5 1-6 15,-6-1-26-15,-1-3-52 0,2 4-58 0,-1 0-75 16,0-1-120-16,-6 5-209 0,-1-5-161 16,1 1 6-16,-8 3 37 0,2-3 104 0,-1 0 44 15,0-1 188-15</inkml:trace>
  <inkml:trace contextRef="#ctx0" brushRef="#br0" timeOffset="88467.2605">20405 15819 93 0,'-14'-22'252'0,"8"0"99"0,-1-1 27 15,-6 1-13-15,0 4 31 0,0 0 11 0,-6 3-38 16,5 1 28-16,-5-1-59 16,6 4-68-16,-6 0-47 0,5 3-37 0,-5 5-22 15,6 3-11-15,-6 0-6 0,5 3 9 0,-6 9 23 16,8 3 25-16,-1 3 10 0,-7 7-3 0,7 8-4 15,-6 7-8-15,6 8-15 0,-7 11-17 16,0 7-11-16,1 7-10 0,-7 4-5 0,6 7-4 16,-6-3-1-16,0-8 2 15,7-7-5-15,-7-7-8 0,-1-8-17 0,7-7-16 0,-5-8-17 16,5-6-24-16,-6-8-14 16,7-4-15-16,-7-3-10 0,6-4-22 0,-6-4-47 15,7-3-75-15,-7-1-92 0,6-3-107 16,0 0-130-16,1-3-159 0,-1-1-242 0,1-3-329 15,6 0-82-15,0-4 72 0,0-4 489 16,6 0 305-16</inkml:trace>
  <inkml:trace contextRef="#ctx0" brushRef="#br0" timeOffset="88766.4182">20502 16141 122 0,'0'-7'406'0,"0"3"247"16,-6 0 57-16,6 4-118 0,-7-3 13 15,0 3-94-15,1 0-98 0,0 3-91 0,-8 5-71 16,8-1-42-16,-1 4-39 0,-6 3-40 15,7 1-36-15,-1 4-33 0,7 3-18 0,-6-4-15 16,12 4-25-16,-6 0-59 0,7 0-103 16,6 0-157-16,0-4-279 0,-1 1-425 0,15-1-44 15,-8-4 65-15,8-3 414 0,-1 0 236 16</inkml:trace>
  <inkml:trace contextRef="#ctx0" brushRef="#br0" timeOffset="89235.4952">21114 16434 102 0,'7'-7'368'0,"-1"3"187"0,0-3 7 0,1-1-66 16,0-3-107-16,-1 4-69 0,1-7-62 0,-1 3-74 16,0-4-60-16,-6-4-46 0,7 1-31 15,-7 0-17-15,0-4-12 0,0 0-10 16,0 4 0-16,0-1-5 0,-7 1 0 0,1 3 4 15,0 0 8-15,-1 8 19 0,1-4 29 16,-1 8 43-16,0-1 33 0,-5 4 30 0,5 7 21 16,-6 0 17-16,7 8 7 0,-7 3 27 15,6 1-10-15,-6 3-24 0,7 0-28 16,-2 3-30-16,2 1-29 0,6-4-23 0,0 4-29 16,0-4-18-16,6-4-16 0,2 0-17 15,4-3-4-15,2-4-9 0,-1-4-26 0,6-3-39 16,0 0-32-16,1-4-28 0,-1-4-10 15,7-3-2-15,-6-4 8 0,6 0 14 0,-7-4 27 16,1 0 26-16,0-3 22 0,-1 0 14 16,-5-1 15-16,-2 5 25 0,2-1 38 0,-8 4 28 15,1 4 41-15,-1-1 37 16,0 5 29-16,-6-1 36 0,7 4 15 0,-7 4 9 0,0-1-14 16,7 1-28-16,-7 3-50 0,0 1-39 15,0 3-40-15,0 0-27 0,6 0-21 0,-6 0-52 16,14 4-116-16,-8-4-170 0,13 3-193 15,-6-3-167-15,6 0-27 0,8 0-23 16,-1 0-259-16,6-4 25 0,1 1 36 16,7-1 159-16,-2-3 350 0</inkml:trace>
  <inkml:trace contextRef="#ctx0" brushRef="#br0" timeOffset="89703.8007">21824 16335 445 0,'-7'-7'397'0,"1"-1"129"0,-1 5 55 0,1-5-70 16,6 5 14-16,0-5-59 0,0 5-95 15,0-1-90-15,6 0-71 0,7 1-54 16,1-1-43-16,-2 0-35 0,8 4-28 0,0 0-17 16,-1-3-11-16,7 3-5 0,7 0-5 15,-1 0-5-15,1 3-11 0,-1-3-18 0,-6 0-42 16,7 4-48-16,-7-4-48 0,-6 0-48 15,-1 0-72-15,-6 0-101 0,0 0-87 0,1 0 73 16,-14 0 48-16,6-4 37 0,-6 4 37 16,0-3 50-16,0-1 41 0,0 0 21 15,-6-3 25-15,-2 0 35 0,2-4 35 0,0 4 42 16,-8-4 46-16,8-4 43 0,-7 4 31 16,7 0 36-16,-8 0 32 0,8 3 40 15,0 1 49-15,-1 0 49 0,0 0 53 0,1 3 62 16,0 4 15-16,-1 0-42 0,1 0-44 15,-1 4-38-15,0 3-22 0,7 0 33 0,-6 4-6 16,0 0-26-16,-2 4-31 0,2 3-38 16,-6 1-38-16,5-1-47 0,-6 0-35 0,6 4-32 15,1 0-24-15,0-4-15 0,-2 1-18 16,2-1-49-16,6-3-86 0,0-4-103 0,0 0-111 16,0 0-133-16,0-4-147 0,0 0-242 15,6-3-154-15,-6 0 72 0,8-1 99 0,-2-3 269 16,-6 4 243-16</inkml:trace>
  <inkml:trace contextRef="#ctx0" brushRef="#br0" timeOffset="90435.9885">22397 16137 139 0,'6'-11'309'0,"1"0"130"0,0 4-7 0,-7 0 26 15,6-1 7-15,-6 1-32 0,6 3 20 16,-6 4-62-16,8 0-68 0,-8 4-48 0,0 0-28 15,6 3-24-15,-6 8-5 0,-6-1-9 16,6 8-22-16,0 4-22 0,-8 3-20 16,8 1-19-16,-6 2-14 0,6 1-15 15,-6 0-19-15,6 1-12 0,-7-5-10 0,7-4-7 16,-7-3-13-16,7-4-4 0,0-3-1 16,0 0-5-16,-6-8 0 0,6 4-7 0,0-3-6 15,0-5-6-15,0 1-1 0,0 0-4 16,0-1-2-16,0-3 0 0,0 4 0 0,0-4 0 15,0 0 0-15,0 4-3 0,0-4-5 16,0 0-4-16,0 0-5 0,0 0-16 0,0 0-4 16,0 0-5-16,0-4-6 0,0 4-4 15,0-4-3-15,0 1 0 0,0-1-3 0,0 0 8 16,0-3 11-16,0 0 9 0,0-1 7 16,6-2 5-16,-6-2 5 0,0 1 6 0,0 4 1 15,0-4 4-15,7 4-2 0,-7-4-4 16,0 3 2-16,7 1 4 0,-7 0 1 15,6-1-2-15,-6 1 2 0,6 3 3 0,-6 1-1 16,8-1-1-16,-2 1 0 0,7-5 4 16,-7 5 1-16,7 3 3 0,0-4 8 0,1 4 6 15,-2 0 9-15,1 4 9 0,0-4 6 16,7 7 7-16,-7-3 4 0,7 3-1 0,-8 0-7 16,8 0 0-16,-7 1 1 0,1-1-4 15,-2 4 0-15,8-4 6 0,-14 4 5 0,1-3 9 16,5-1 2-16,-12 0-1 0,8 4-9 15,-8-4-14-15,-8 5-4 0,2-5-12 16,0 4-6-16,-7-4-8 0,-1 4-3 0,2-3-3 16,-2 3-3-16,-5-4-3 0,-1 0-11 0,1 0-31 15,6-3-50-15,0 0-84 0,-7-1-97 16,14-3-122-16,-7 0-172 0,6-3-233 16,-5-1-350-16,12 0 72 0,-8-3 66 0,8-4 384 15,0 0 261-15</inkml:trace>
  <inkml:trace contextRef="#ctx0" brushRef="#br0" timeOffset="90673.4877">22775 16298 90 0,'19'4'489'0,"7"0"323"16,-6 3 3-16,-1-3 7 16,7 7-73-16,-6-4-110 0,7 4-47 0,-9-3-85 15,2 3-91-15,-1 0-80 0,1-1-61 16,0 5-47-16,-7-4-32 0,0 0-30 0,-6 4-31 15,5-4-37-15,-12 3-25 0,6-3-26 16,-6 4-17-16,-6 0-10 0,0-1-14 0,-7 1-31 16,-7 0-40-16,-6-1-67 0,-6 1-72 15,-1-1-84-15,-6 1-94 0,-7 0-109 0,7-4-163 16,-6 4-182-16,-1-4-292 0,1-4 88 16,-1 0 59-16,7-3 304 0,0 0 295 0</inkml:trace>
  <inkml:trace contextRef="#ctx0" brushRef="#br0" timeOffset="94922.7301">14705 15936 32 0,'-6'0'184'0,"6"0"82"0,-7 4-14 0,1-4-26 15,0 0-40-15,6 0-22 0,-8 0-8 0,2 0 24 16,6 0 8-16,-6 0-5 0,0 0-12 15,6 0-20-15,-7 0-25 0,7 0-20 0,-7 0-20 16,7 0-17-16,-6 0-5 0,6 0 9 16,0 0-6-16,-7 0-5 0,7 0-9 15,0 0-3-15,-6 0-2 0,6 0 5 0,0 0 10 16,-6 0 4-16,6 0 0 0,0 0 1 16,0 0 2-16,-8 0 0 0,8 0 1 15,0 0 6-15,0 0 4 0,0 0 2 0,0 0 9 16,-6 0 0-16,6 0-3 0,0 0-6 15,0 0 1-15,0 0-5 0,6 0-2 0,-6 0-3 16,0 0-8-16,0-4-4 0,8 4-3 16,-2 0 7-16,-6 0 0 0,13 0-4 0,-7 0 4 15,8 0 0-15,-2 4-1 0,8-4-3 0,-1 0-8 16,7 3-9-16,0-3-7 0,7 4-6 16,-1 3-4-16,1-3-6 0,7-1-7 15,-2 1-7-15,-5 3 1 0,6-3 1 0,-7 0 0 16,1-1-3-16,-7 5 5 0,0-5 8 15,-6-3 24-15,-1 4 31 0,-5-4 27 16,-2 4 18-16,2-4 0 0,-8 3-3 0,-6-3-18 16,6 4-9-16,-6-4-4 0,0 0-4 15,0 4 2-15,-12-1 1 0,5 5-7 16,-6 2-2-16,-7 1-4 0,-6 8-12 0,-7-1-10 16,1 8-13-16,-13 0-5 0,6 3-7 15,-14 0-7-15,7 1-9 0,-5 3-3 0,-1-4 0 16,-7 0-4-16,6 4-1 0,2-7 2 15,-1-1 1-15,7 1-2 0,-2-8-2 0,2 4 0 16,5-4 0-16,2-3 0 0,5-4-13 16,1 0-24-16,12-3-45 0,7-1-60 0,0-3-75 15,6-4-75-15,7 0-76 0,0 0-90 0,7-4-125 16,6-3-176-16,7-1-236 0,-1-3 74 16,1 0 104-16,6 1 97 0,7-6 322 15</inkml:trace>
  <inkml:trace contextRef="#ctx0" brushRef="#br0" timeOffset="98973.2709">23869 16559 38 0,'-6'-4'174'0,"6"0"100"16,-7 1 28-16,7-1 6 0,0 0-10 15,0 1 50-15,0 3 30 0,0-4-12 0,0 0-3 16,7 1-21-16,-1 3-60 0,0-4-52 15,8 4-43-15,-2 0-27 0,2 0-20 16,5 0-17-16,7 4-13 0,-6-4-17 0,5 3-14 16,1 1-13-16,7 0-12 0,-7-4-6 15,7 3-8-15,-1 1-6 0,-6 0-13 0,7-4-4 16,-1 3-7-16,1 1-4 0,-7-4-11 16,0 4-23-16,1-1-35 0,-1-3-38 0,0 4-53 15,-7-1-57-15,1-3-78 0,0 0-128 16,-8 4-156-16,1-4 37 0,0 0-32 0,-6 0 50 15,-1-4 114-15,-6 4 137 0,6-3 90 16,-6-1 54-16,0 1-16 0,0-5-57 0</inkml:trace>
  <inkml:trace contextRef="#ctx0" brushRef="#br0" timeOffset="99184.4575">24455 16335 217 0,'-6'-11'209'15,"-1"0"80"-15,0 7 51 0,1 1 30 16,0 3 88-16,-7 0 17 0,6 3 3 0,-6 5-17 15,7-1-75-15,-14 4-85 0,7 4-67 16,0 0-52-16,-6-1-44 0,-1 8-36 0,-6-4-28 16,7 4-28-16,-1-4-14 0,0 4-7 0,1-3-11 15,5-1-9-15,2-3-16 16,-2 3-33-16,2-7-40 0,5 0-62 0,0 0-78 16,1 0-120-16,6-4-187 0,0-3-95 15,-7 3-17-15,7-3 12 0,0 0 60 0,0-1 63 16,7 1 198-16</inkml:trace>
  <inkml:trace contextRef="#ctx0" brushRef="#br0" timeOffset="100124.648">25523 17255 112 0,'0'3'99'16,"-6"-3"40"-16,6 4 3 0,0 0-20 16,-7-4-26-16,7 3-9 0,-6-3-19 15,6 4-19-15,0-4-17 0,0 4-10 0,-7-4-11 16,7 3-16-16,0-3-31 0,0 0-41 0,-6 4-31 15,6-4-14-15,0 0 7 0,0 4 21 16,0-4 26-16,0 0 21 0,0 0 16 0,0 0-23 16</inkml:trace>
  <inkml:trace contextRef="#ctx0" brushRef="#br0" timeOffset="100667.2314">25451 16932 184 0,'7'-7'183'0,"-7"-4"52"0,0 3 23 0,0 5-4 16,0-1 5-16,0 0 51 0,0 1 42 15,0 3 19-15,0 0-5 0,-7 3-1 16,7 1-52-16,-6 3-51 0,0 8-47 0,-7 4-31 15,-1 6-24-15,-5 4-24 0,0 8-21 16,-1 4-21-16,-7-1-12 0,9 0-8 0,-9 0-6 16,7 1-9-16,2-5-15 0,-2-3-10 15,0-4-12-15,7-3-5 0,7-7 2 0,-8-1 7 16,8-7 0-16,0 0-8 0,6-8-2 16,-7 1-4-16,7 0-1 0,-7-4-8 0,7-4-2 15,0 0-3-15,0 1-6 0,0-8-2 16,7 0-6-16,0 0 1 0,-1-7 0 15,0 3 3-15,2-4-2 0,4 1-4 16,-6 0 2-16,8 0 1 0,-1 3 0 0,7 0 3 16,-8 4 5-16,2 4 1 0,5 0 4 15,-6 3 2-15,6 4 0 0,-5 0-4 16,5 4 2-16,-6-1 9 0,6 5 8 0,-5-1 14 16,-2 4 14-16,2 0 4 0,-1 0 9 0,-1 0 9 15,-5 0 4-15,0 3 10 0,-1-3-3 16,-6 4 0-16,-6-4-1 0,-1 4-6 15,0 0-6-15,-5-4-6 0,-8 0-4 0,1 3-9 16,-7-3-6-16,-7 0-9 0,7 4-9 16,-13-8-7-16,7 4-1 0,-1 0-8 0,1-3-10 15,-2-5-46-15,9 5-68 0,-1-5-84 0,-1-3-97 16,7 0-121-16,2 0-147 0,4-3-288 0,1-5-32 16,0 1 28-16,6-4 82 0,-5 0 279 15</inkml:trace>
  <inkml:trace contextRef="#ctx0" brushRef="#br0" timeOffset="101008.2251">24950 16672 254 0,'20'-7'455'0,"-8"0"202"0,8-1 5 0,7 1-121 16,-1 3-9-16,6 1-99 0,1 3-91 15,6-4-76-15,6 8-58 0,7-4-50 0,7 3-34 16,6-3-31-16,6 8-27 0,-5-5-10 0,12 5-18 16,-7-5-12-16,-5 5-7 0,5 3-3 15,-12-4-4-15,0 0-5 0,-14 0-1 16,1-3-4-16,-7 3-5 0,-7-3 2 0,-12 0-2 15,6-1-12-15,-13 1-36 0,0-4-48 16,0 0-62-16,-6 4-104 0,-1-4-191 0,-6 0-285 16,6 0 0-16,-6 0-3 0,0 0 63 15,0 0 144-15,0-4 226 0</inkml:trace>
  <inkml:trace contextRef="#ctx0" brushRef="#br0" timeOffset="101682.4385">25927 16470 202 0,'0'-3'175'0,"0"-1"49"0,0-3 27 0,0 3-18 0,-6-3-29 16,6 3-24-16,0-3-2 0,0 0-15 15,0-4-24-15,0-4-23 0,0 0-13 0,0-3-9 16,0 0-4-16,6-4-2 0,-6-4 8 15,0 0 16-15,0 1 42 0,0-1 55 0,0 1 1 16,-6-1-20-16,6 4-19 0,-7 0-21 16,0 0-9-16,1 4-9 0,0 3-2 0,-1 4-2 15,-6 0 3-15,0 3 3 0,0 5-7 16,-6 3 2-16,-1 3 11 0,0 5 0 16,-5 7-10-16,-2 3-10 0,1 4-13 0,0 4-21 15,-6 3-18-15,5 0-19 0,7 1-16 16,-5-1-5-16,12-4-8 0,-6-3-8 0,11-3-4 15,-4-1 1-15,12-3-2 0,-7-4-5 16,7-4-1-16,7 1-11 0,-1-5-20 0,0-3-17 16,2 0-19-16,4-3-16 0,1-1-8 15,0-3 3-15,6-4 12 0,1 3 20 0,-6-7 13 16,5 4 18-16,1-3 10 0,-8 3 2 16,2 0 8-16,-1 3 10 0,-7 1 16 15,7 0 15-15,-13 3 21 0,7 4 19 0,-1 0 18 16,-6 4 10-16,0-1 10 0,0 5 3 15,0-1-1-15,-6 4-11 0,6 0-11 0,0 4-10 16,-7-1-17-16,7 1-15 0,0 0-9 16,0 3-13-16,7-3-4 0,-1 3-8 15,8-3-9-15,-8-4-7 0,13 3-32 0,-6-3-67 16,14-4-83-16,-8 1-100 0,7 0-111 0,6-1-141 16,-6-4-227-16,7 1-285 0,-7 0 31 15,0-1 59-15,1 1 362 0,-1 0 237 16</inkml:trace>
  <inkml:trace contextRef="#ctx0" brushRef="#br0" timeOffset="102004.4804">26546 16833 215 0,'0'0'442'16,"6"0"180"-16,-6 0 15 0,6 0-121 0,8 0-34 16,-1 0-71-16,0-3-98 0,6 3-89 15,1 0-69-15,6 0-52 0,0 0-34 16,0 0-22-16,7 0-21 0,0 3-10 0,-1 1-4 15,1 0-8-15,5-1-17 0,-5 1-47 16,-1 3-77-16,1-3-122 0,-1 3-206 0,-5-3-112 16,-1 3-46-16,-6-7 13 0,5 4 96 15,-5-1 59-15,-7 1 125 0</inkml:trace>
  <inkml:trace contextRef="#ctx0" brushRef="#br0" timeOffset="102316.3344">27308 16680 70 0,'-7'-22'225'0,"-6"3"104"0,7-3 60 16,-14 4 1-16,7-1 52 0,0 5 16 15,-6-1-16-15,5 1 5 0,-5 6-71 16,6-3-70-16,-6 8-39 0,5-1-20 0,-5 4-16 16,6 0 15-16,-6 7 6 15,-1 1-8-15,-6 3-15 0,6 3-16 0,-5 8-22 0,-9 0-27 16,9 11-24-16,-15 0-19 15,1 11-21-15,0 0-10 0,-7 11-16 0,1 0-14 0,-7 7-16 16,7 1-9-16,-1-9-7 0,0-2-9 16,7-8-6-16,0-4-5 15,0-7-6-15,7-4 3 0,5-7-3 0,7-7-2 16,2-4-14-16,-2-4-46 0,1-3-80 0,11-1-87 16,-4 1-89-16,6-4-103 0,-8-4-157 15,8 1-171-15,6-1-333 0,-7 1 62 0,7-5 5 16,0 1 345-16,0 0 278 0</inkml:trace>
  <inkml:trace contextRef="#ctx0" brushRef="#br0" timeOffset="102636.1927">27288 16844 153 0,'13'0'176'0,"-6"0"76"0,6 4 60 0,-7-4 32 16,-6 4 74-16,7-1 68 0,-7 1-21 16,0 3 47-16,0-3-63 0,0 3-78 0,0 4-72 15,-7 0-44-15,1 1-34 0,-1 2-7 16,1 4-33-16,-1-3-34 0,-6 3-31 15,7 4-31-15,0-4-33 0,6 1-14 16,-8-1-16-16,8-3-24 0,8 3-79 0,-2-3-123 16,0 3-168-16,0-7-208 0,8 4-389 15,-1-4-27-15,0-4 28 0,6 0 253 0,1 4 315 16</inkml:trace>
  <inkml:trace contextRef="#ctx0" brushRef="#br0" timeOffset="103223.2633">27913 17317 432 0,'0'0'397'0,"7"0"116"0,0 0 25 16,-7 0-81-16,6 0-71 0,-6-4-26 0,6 4-83 16,-6-4-75-16,7 1-65 0,-7-1-46 15,7 0-34-15,-1-3-22 0,-6 0-13 16,6 0-9-16,1-4-7 0,-1 0-4 0,1 0-1 15,-7-4-1-15,7 1 0 0,-1-5 0 0,-6 1-2 16,0-1 2-16,6 1 0 0,-6 0 2 16,0-4-2-16,-6 0 0 0,6 0 0 0,-6 3 8 15,-1 1 14-15,0 0 17 0,1 3 14 16,-7 1 18-16,0 3 17 0,0 3 19 16,-7 1 14-16,7 7 10 0,-6 0 11 0,0 4 25 15,5 7 6-15,-5 3-3 0,-1 4-13 16,0 1-8-16,1 3-12 0,6 4-15 0,0-4-8 15,0-1-6-15,6 1-12 0,1 0-18 16,0-3-18-16,6-5-17 0,0 4-11 0,0-6-12 16,6-1-7-16,0 0-5 0,1-4-12 15,0-3-30-15,6-1-38 0,-1 1-46 16,2-4-37-16,6-4-27 0,-8 1-22 16,8-1-4-16,-1-3 12 0,1-4 27 0,0 0 37 15,-1-1 48-15,1 1 32 0,-1-3 21 0,-6-1 18 16,6 4 28-16,-12 0 25 0,6 4 29 15,-7 0 24-15,2 3 31 0,-8 0 27 0,6 1 30 16,-6 3 12-16,0 0 1 0,0 3-9 16,0 1-16-16,-6 0-23 0,6-1-17 0,0 5-26 15,-8-1-22-15,8-3-28 0,-6 3-11 16,6 0-12-16,0 1-10 0,0-1-14 0,0 0-7 16,0-3-32-16,6 3-65 0,-6-3-85 15,8-1-95-15,-8 2-100 0,6-2-115 0,0 1-109 16,0 3-43-16,1-3 67 0,0 3-12 15,-1-3-65-15,7 7-24 0,7-4 1 0,0 4 237 16</inkml:trace>
  <inkml:trace contextRef="#ctx0" brushRef="#br0" timeOffset="103600.9442">28460 16991 56 0,'14'3'392'16,"-8"-3"253"-16,7 8 66 0,0-5-104 15,6 1 11-15,-5 3-52 0,-1 1-73 16,7-1-73-16,-2 4-13 0,-4-4-21 0,5 5-30 15,-5 2-32-15,-2-3-26 0,2 0-24 16,-2 0-27-16,-5 4-11 0,0-1-21 0,-7 1-23 16,6 0-34-16,-12-1-33 0,6 1-26 15,-14 0-30-15,8-1-29 0,-14 5-10 0,1-5-14 16,-1 1-23-16,-6-4-53 0,-6 3-70 16,-1-3-76-16,-6 0-83 0,7 0-100 0,-14-3-118 15,13-1-162-15,-6 1-214 0,7-1-270 16,6-3 8-16,-7-1 90 0,13 1 289 0,-6 0 336 15</inkml:trace>
  <inkml:trace contextRef="#ctx0" brushRef="#br0" timeOffset="106116.0275">25966 17328 219 0,'-6'-4'174'0,"-1"0"34"15,7 4 1-15,-7-3-8 0,7 3-7 0,-6-4 0 16,-1 4 36-16,7-4 18 0,0 4 4 16,-6 0 2-16,6 0-10 0,0 0 20 0,0 0-24 15,0 0-40-15,-6 0-29 0,6 0-26 16,0 0-9-16,0 0-10 0,6 0-10 15,-6 0 0-15,0 0-3 0,0 0 3 0,6 0-1 16,-6 0-4-16,0 4-5 0,7-4 2 0,-1 0 8 16,-6 4-10-16,7-1-5 0,0-3-7 15,5 8-9-15,-4-5-1 0,4 1-6 16,1 0-12-16,0 3-4 0,6-3-11 0,-5 0-7 16,12 3-9-16,-7-3-4 0,7-1 0 15,7 1-4-15,-7 0-5 0,6-1-2 0,7 1-3 16,1 3-4-16,-7-3-2 0,12 0-1 15,-7 3-3-15,2 0-5 0,5 0 5 16,-5 1-5-16,-1-1 3 0,0 0 17 16,-7 1 31-16,7-5 9 0,-6 5-6 15,6-1-10-15,-6-3-11 0,6 3-6 0,0-3-3 16,7 3-4-16,-1-4 2 0,1 2 1 0,-1-2-10 16,7 5 0-16,1-1-4 0,-8-3-3 0,7 3-3 15,-7 0 4-15,8-3-6 0,-8 3 1 16,-5 0-3-16,-1 1 7 0,-1-1-6 15,-5 0 2-15,-1-3 0 0,-5 0-2 0,-1 3-2 16,0-3 0-16,0-1 7 0,-7 1-1 16,7-4 0-16,-6 3-1 0,-1-3 3 0,1 4 1 15,0-4-2-15,-1 4-5 0,1-4 2 16,0 3-3-16,-1 1 3 0,0 0-3 0,8-4-1 16,-8 3 0-16,7 2 0 0,-6-2 0 15,6 1 4-15,0-1 4 0,-7 1-6 0,7 0-4 16,-6-1 4-16,6 1-1 0,-7 0-1 15,7-1 0-15,-6 1 0 0,7 0 4 0,-9-4-2 16,9 3-2-16,-7 1 0 0,5-4 0 16,-5 4-4-16,6-1 3 0,0-3 1 0,0 4 4 15,-1-4-3-15,2 0-5 0,-1 4 3 16,0-1 1-16,0-3 0 0,1 4 0 16,-1-4 0-16,-7 0 0 0,7 0 4 0,-6 4-3 15,6-4-5-15,-7 0 3 0,1 3 1 16,6-3 4-16,-7 0 0 0,1 0-3 0,-8 0-3 15,8-3 1-15,0 3 1 0,-7 0 0 16,7-4 0-16,-8 4 0 0,2-4-4 0,5 1 2 16,-6-1 2-16,0 0 0 0,0 1 0 15,0-1 0-15,0-3 0 0,0-1 0 16,-6 5 0-16,5-5-3 0,2 1-1 0,-8 0-2 16,7-5-2-16,-6 5 2 0,-1-4 1 15,7 0-4-15,-7 0-7 0,2-3 1 0,-2-1-7 16,0 0-2-16,1 1-4 15,-1-4-1-15,-6-1-1 0,7-3 3 0,-7 0 1 0,6 0-2 16,-6-3-8-16,0-1 4 0,0-4 5 16,0 1-2-16,0-4 6 0,-6 0 8 0,6 1 3 15,-7-5-2-15,7 0 7 0,-6 4 1 16,-1-3 0-16,-5 2 1 0,4 1 4 16,2 1 0-16,-7 2 1 0,0 1 0 0,0 3-7 15,-7-3 9-15,8 3-6 0,-8 4 0 16,1-3 3-16,-7 2-3 0,6 2 3 15,-6 2-3-15,-1-3 2 0,2 1-1 0,-7 2 2 16,5-3 0-16,-5 4-2 0,-1-4-2 0,1 3 0 16,-2 1 4-16,-4 0 0 15,5 0 1-15,1-1-3 0,-1 1 2 0,-6 3-6 16,7 0 4-16,-1 1-5 0,1-1 0 16,-8 1-5-16,7-1-11 0,-5 4-11 0,5-3-4 15,-13 3-7-15,7 0-2 0,0 0-2 16,1-1 3-16,-2 1 8 0,1 0 9 0,-6 4 14 15,5 0 4-15,1-4 1 0,0 7 4 16,7-3 5-16,-1 3-2 0,1 0 3 0,-1 1 1 16,1 3 0-16,6 0-4 0,-7 0 2 15,7 0 2-15,0 0 0 0,-7 3 0 0,1-3 0 16,6 4 0-16,-7-4 0 0,7 4-6 16,-7-1 4-16,1-3 4 0,6 4-1 0,-7-4 2 15,1 4-2-15,5-4-1 0,1 3 0 16,-6-3 7-16,13 0-1 0,-7 4 0 15,-1-4-4-15,7 0-6 0,2 4-3 0,-2-1 5 16,0-3 4-16,1 4 2 0,-1-4-6 0,7 4 4 16,-7-1-1-16,8 1-1 0,-8 0 4 15,7-1-2-15,-7 1-2 0,1 0 0 16,6-1 0-16,-7 1-7 0,1 0 2 0,-1 0 9 16,8-1 2-16,-8 1-4 0,7 0-2 15,-7 3 0-15,7-3-4 0,-6-1 7 0,5 1-2 16,2 0-1-16,-1-1 0 0,-1 1 0 15,2-1 0-15,4 1 0 0,-4 0 3 0,-1 3-2 16,0-7 0-16,0 4-1 0,7-1 0 16,-8 1 0-16,1 0 0 0,0-1 0 15,0 1 0-15,0 0 3 0,0-1-2 0,0 1 3 16,0 0-2-16,0-1-2 0,0 1 0 16,0 0 3-16,-1-1 1 0,2 1 2 0,6-1-4 15,-8 1-2-15,8 0 0 0,-7-1 0 16,7 1 0-16,-2 0 0 0,2-1 3 0,0-3-2 15,0 5 7-15,6-5-3 0,-7 3-3 16,0 1 2-16,1-1 1 0,6 1 3 16,-7 0 1-16,7-1 1 0,-6 5 4 0,0-5-4 15,6 5 1-15,-8-5-1 0,8 5 0 16,-6-1 3-16,0 4 1 0,6 0 5 0,-6 0 0 16,-2 0 1-16,8 0 0 0,-6 3-7 15,0-3 1-15,6 4-2 0,-7 0-1 0,7 0-4 16,-6 3-2-16,6-4 1 0,0 8-8 15,-7-3 1-15,7 2 1 0,0 6 0 0,0-2 0 16,0 1 0-16,7-1 0 0,-7 4 0 16,6-6 4-16,-6 2-3 0,7-3-1 15,-7-3 0-15,6-1 0 0,0 0 0 0,-6-3 0 16,8-4-7-16,-8 0-5 0,0 0-2 0,6-4 2 16,-6 1 2-16,0-5-3 0,6 1-5 15,-6 0-4-15,0-1-13 0,0 1-9 16,0-1-21-16,6 1-27 0,-6-4-35 0,0 4-36 15,8-1-51-15,-8 1-41 0,6 0-62 16,-6-4-146-16,6 3-235 0,1 1-10 16,-7-4-16-16,6 4 94 0,-6-4 30 0,7 3 260 15</inkml:trace>
  <inkml:trace contextRef="#ctx0" brushRef="#br0" timeOffset="108455.7881">28096 17046 13 0,'0'0'162'0,"0"-4"83"0,0 0 15 0,0 4 10 15,-7-3-19-15,7-1-8 0,0 4 37 16,0-4 20-16,0 1 10 0,0 3-25 0,0 0 3 15,0-4-40-15,0 4-56 0,7-4-48 16,-7 1-32-16,7 3-18 0,-7 0-15 16,6 0-11-16,0-4-5 0,-6 4-2 0,13 0-3 15,-6 0-6-15,6 0-6 0,-7 0-2 16,8 0 1-16,-2 4-1 0,1-4-5 0,1 3 3 16,6 1-4-16,-8 0-4 0,1-1-4 15,0 1-4-15,6 3-7 0,-5-3-7 0,-2 0-2 16,2-1-2-16,-1 5 0 0,0-4-6 15,0-1-3-15,-1 1-2 0,2 0-6 0,-8-1-7 16,1-3-22-16,-1 4-17 0,1-4-23 16,0 0-25-16,-7 4-27 0,6-4-30 0,-6 0-49 15,6 0-68-15,-6 0-91 0,0-4 14 16,0 4-4-16,0 0-22 0,0-4 5 16,0 1 34-16,0-1 36 0,0 0 87 0,0-3 70 15,-6-1 44-15,6 1 34 0,0-4 20 16,0 0 8-16,0 0 2 0,0 0-62 0</inkml:trace>
  <inkml:trace contextRef="#ctx0" brushRef="#br0" timeOffset="108700.7683">28428 16936 46 0,'0'-11'103'0,"0"4"41"0,0-5 38 16,0 5 3-16,0 0 24 0,0-1-4 15,0 5-13-15,0-1-14 0,-6 1 10 16,6-1-5-16,0 0-17 0,0 1-26 0,0-1-30 16,0 0-30-16,0 1-20 0,0-1-20 15,0 0-15-15,-7 4-8 0,7-3-7 16,0 3-1-16,0-4-4 0,0 4-1 0,0-4-2 15,0 4 0-15,0-3-1 0,0 3-1 16,0-4 0-16,0 4-2 0,0-4-18 0,0 4-42 16,0-3-64-16,0-1-76 0,0 4-73 15,7-4-27-15,-7 1-2 0,0 3 21 16,0-4 88-16,0 4 56 0,0-4 43 0,6 4 30 16,-6-3 22-16,-6 3 11 0,6 0 10 15,0 0 7-15,0 0 3 0,-7 3 1 0,7-3-26 16,-7 4-95-16</inkml:trace>
  <inkml:trace contextRef="#ctx0" brushRef="#br0" timeOffset="109323.5196">28304 16804 98 0,'0'-4'115'0,"6"1"59"0,-6-1 6 15,7 1-4-15,0-1 2 0,-7 0-7 16,0 4-9-16,6-3-8 0,1-2 8 16,-7 5 11-16,0-3-9 0,6 0-13 15,-6 3-3-15,7 0 2 0,-7 0 3 0,0 0 7 16,7 0 44-16,-7 3 5 0,0-3-19 16,0 3-20-16,0 2-9 0,0 2-14 0,0 4-10 15,0 0-7-15,-7 0-6 0,0 7-13 0,1 4-13 16,-7 0-17-16,-1 3-9 0,2 5-13 15,-2-1-11-15,-5 4-10 0,-1 0-9 0,2-3-9 16,4 3-6-16,-6-4-3 0,7-4-5 16,1-3-1-16,-2 0-1 15,8-3-2-15,0-5-2 0,-1-3 0 16,0 0-6-16,7 0-4 0,-6-3-11 0,6-5-16 0,0 1-23 16,-7 0-37-16,7-1-51 0,0 1-63 0,0-4-105 15,0 0-171-15,7 0-81 0,-7 0-21 16,0-4-17-16,6 1 114 0,-6-1 52 15,7-3 84-15</inkml:trace>
  <inkml:trace contextRef="#ctx0" brushRef="#br0" timeOffset="110259.9656">28728 16617 88 0,'6'0'265'0,"-6"-4"112"15,6 4 12-15,-6 0-35 0,7 0 4 16,-7-3-6-16,7 3-18 0,-7 3-4 15,0-3-34-15,6 0-67 0,-6 4-56 16,0 0-47-16,0 3-36 0,-6 1-22 0,6 3-19 16,-7 3-14-16,0 1-10 0,7 3-9 15,-12 0-2-15,5 1-2 0,0 6-2 0,-5-2 4 16,5 2 6-16,-6 1 9 0,6-1 7 16,-5-3 0-16,-2 4 0 0,2 0 0 0,5-4 3 15,-6 0-7-15,0-1-6 0,-1 1-1 16,8-3-4-16,-6-1-3 0,5 1-10 0,-6-5 1 15,6-3-6-15,1 0-2 0,-1 0-1 16,7-4 0-16,-7 1 2 0,7-5-1 16,-6 5-6-16,6-8-9 0,0 3-10 0,0 1-8 15,-6-4-16-15,6 0-14 0,0-4-19 0,6 1-21 16,-6-1-17-16,0 0-22 0,6-7-26 16,-6 0-33-16,7-3-34 0,-7-1-27 15,7 1 51-15,-1-5 32 0,-6 1 29 16,7-1 39-16,-1 5 31 0,-6-1 25 0,7 1 17 15,-7 3 13-15,7 0 9 0,-7 0 3 16,6 3 6-16,-6 1 1 0,6 0 4 0,-6 3 0 16,0 1 1-16,6-2-1 0,-6 2 1 15,0-1 0-15,8 0 0 0,-8 1 0 0,6-1 0 16,-6 0 0-16,6 1-2 0,-6 3 1 16,7-4 1-16,-7 1 2 0,6 3-1 0,-6-4 2 15,7 0 1-15,0 4-1 0,-7-3 0 16,6 3-1-16,0-4 2 0,-6 4 1 0,6-4-1 15,-6 4 0-15,8-3 2 0,-2 3 1 16,-6-4 4-16,6 4 1 0,-6-4 0 0,7 4 7 16,0 0 5-16,-7 0 10 0,6 0 14 15,1 0 16-15,-1 0 19 0,-6 4 20 16,6-4 17-16,1 4 20 0,0-4 69 16,-1 7 0-16,0-3-25 0,1 3-32 0,6 0-30 15,-6 4-17-15,-1-4-14 0,7 9-10 16,-6-6-14-16,5 5-7 0,-4-4-5 15,-2 4-8-15,7-1-4 0,-7 1-8 0,1-1 1 16,-1 1-2-16,1 0 1 0,-7-1-2 0,6-2 2 16,-6 2 5-16,0-3 1 0,0 0-1 15,0-4 3-15,-6 4-2 0,-1 0-3 16,1-3-5-16,-7 3 2 0,0 0 1 0,-1 0 0 16,-5 0-5-16,0-1-3 0,-8 1-2 0,8 1-8 15,-7-1-2-15,0 0-10 0,0 0 3 16,0 0-3-16,-1-4 0 15,9 0-4-15,-2-3-6 0,7 3-17 0,-1-3-33 0,2-4-39 16,-2 4-66-16,8-4-104 0,0 0-191 16,-1-4-266-16,7 0 7 0,-6 1-3 0,6-5 54 15,0 1 125-15,0 0 228 0</inkml:trace>
  <inkml:trace contextRef="#ctx0" brushRef="#br0" timeOffset="110663.5886">29079 16906 127 0,'6'5'305'15,"8"-2"136"-15,-1 1 3 0,0 3 18 16,0 0-25-16,0 1-64 0,-6 3 7 16,5 0-56-16,2 0-67 0,-8 0-51 0,7 3-41 15,-7-3-30-15,1 4-21 0,0-1-12 16,5 1-6-16,-4 0-8 0,-8 0-3 0,6-1 1 16,0 4-1-16,-6-3 3 0,6 0 8 15,-6-1 3-15,0 5-3 0,-6-5-7 0,6 1-13 16,-6 0-14-16,0-1-15 0,-8 1-14 15,8 0-12-15,-8-4-4 0,1 3-11 0,-6-3-4 16,0 4-12-16,5-4-43 0,-5 0-65 16,-7-4-85-16,6 4-83 0,-6-3-127 0,7-1-250 15,-7-3-175-15,-1 3-21 0,1-3 46 16,0-4 198-16,1 3 262 0</inkml:trace>
  <inkml:trace contextRef="#ctx0" brushRef="#br0" timeOffset="115363.597">19681 17376 224 0,'0'-8'186'16,"0"5"42"-16,0-1 20 0,-6-3-26 15,6 3-29-15,0 0-18 0,0 0 21 0,0 1 0 16,0-1-4-16,0 0-8 0,0 1-14 16,0 3-20-16,0-4-16 0,0 0 16 0,0 4 1 15,6 0-15-15,-6-3-21 0,0 3-21 16,0 0-15-16,6 0-4 0,-6 0-5 15,7 0-1-15,0 0-12 0,-1 0-3 0,-6 3-7 16,13 1-9-16,-6-4-5 0,0 4-6 0,5-1-7 16,-6 5-5-16,8-5-2 0,-8 5-4 15,14-4-6-15,-13 3 1 0,5 0-2 16,8-3 0-16,-7 3-1 0,0 1-1 0,6-1 0 16,-5-3 0-16,-2 3 0 0,8-4 0 15,-7 5 0-15,1-5 0 0,-2 1 0 0,2 0 0 16,-2 3 0-16,1-3 0 0,-6-1 8 15,6 1 11-15,-7 0 19 0,0-1 15 0,-6 1 8 16,8 0 4-16,-2-1-3 0,-6 1-10 16,0 0-7-16,6 3-6 0,-6-3-7 15,0 6-6-15,-6-2-4 0,6 3-7 0,-6 4-2 16,-8-4-3-16,8 3-7 0,-7 1-2 16,0 0 5-16,0-1-4 0,-7 4-1 15,8-2-1-15,-8-2 0 0,7 1 2 16,-7-4-3-16,8 0 1 0,-2 0-6 0,8-4-22 15,-7 0-33-15,6 1-31 0,7-5-48 16,-7 1-82-16,7-1-172 0,0 1-202 0,0-4-19 16,0 0-39-16,7-4 114 0,0 4 62 0,-7-3 86 15</inkml:trace>
  <inkml:trace contextRef="#ctx0" brushRef="#br0" timeOffset="116135.8407">20378 17658 95 0,'0'0'66'0,"0"0"8"16,7-4 5-16,-7 4-5 0,0-4-7 15,0 4-7-15,6 0 0 0,-6 0-4 0,0 0-1 16,0-3-3-16,0 3 2 0,6 0 0 16,-6-4-1-16,0 4-3 0,0 0 1 0,0-4 0 15,8 4 2-15,-8 0 5 0,0-3 4 16,0 3 7-16,0 0 14 0,0 0 23 0,0 0 57 15,6 0 51-15,-6 0 50 0,0 0 43 0,0 0 19 16,0 3 20-16,-6-3-46 0,6 4-48 16,-8 0-48-16,2 3-35 0,0 4-28 15,-8 4-16-15,2-1-19 0,-8 1-18 0,7 3-16 16,-13 4-19-16,7 0-11 0,-7 0-15 16,-1 0-10-16,1 0-3 0,6 0-4 0,1-4-4 15,0-3-4-15,-1-1-2 0,7 2-13 0,0-9-28 16,6 4-27-16,1-8-34 0,0 5-41 15,6-5-44-15,-7-3-53 0,7 4-80 0,0-4-107 16,0 0-5-16,0 0 7 0,0-4-17 0,0 4 35 16,0 0 44-16,7-3 82 0,-7-1 91 15,6 0 37-15,-6 4-36 0,6-3-16 0</inkml:trace>
  <inkml:trace contextRef="#ctx0" brushRef="#br0" timeOffset="117546.3381">21251 17471 115 0,'-26'-4'299'0,"7"4"159"0,-1-4 43 0,6 4 21 15,2 0-63-15,-1-3-53 0,6 3-17 16,-6 0-65-16,7 0-59 0,-1 0-51 16,7 0-39-16,0-4-31 0,0 4-24 0,0 0-19 15,7 0-22-15,-1-4-18 0,0 4-16 16,14-3-17-16,-1-1-8 0,7 0-8 0,7 1-2 15,7-1-5-15,5 0-3 0,1 1-7 16,5-1-7-16,2 4-26 0,5-4-39 16,-5 1-43-16,-2 3-40 0,2 0-45 0,-8 0-81 15,-5 3-112-15,-2-3-81 0,-5 4 46 0,-7 0-8 16,-6-4 2-16,-1 3 48 16,-5-3 58-16,-2 4 100 0,1-4 65 0,-6 0-7 15,-1 0-39-15</inkml:trace>
  <inkml:trace contextRef="#ctx0" brushRef="#br0" timeOffset="117897.6164">21981 17009 250 0,'-8'-25'195'0,"2"-1"49"0,0 4 26 16,-1 0-4-16,1 0 3 0,-8 7 26 15,2-3 3-15,6 3-4 0,-8 4-24 16,1 0 23-16,0 0-43 0,0 4-47 0,0 3-31 15,0 4-24-15,7 0-16 0,-8 4-10 16,-5 7-10-16,6 4 3 0,0 3 3 16,-7 8 4-16,7 11 4 0,0 3 1 0,-6 14 8 15,5 5 0-15,-5 7-3 0,6 3-8 16,-6 5-9-16,5 3-10 0,-5 7-17 16,6 1-12-16,-6-5-4 0,5-7-8 15,-5-3-13-15,6-11-7 0,-7-8-9 0,7-7-4 0,1-7-7 16,-8-5-9-16,7-2-7 0,0-5-2 0,-6-3-4 15,5-4 2-15,1-3-3 0,-6-4-17 16,6 0-36-16,-7 0-49 0,7-3-56 0,0-5-52 16,0 1-57-16,-7 0-58 0,8-4-56 0,-2 0-160 15,1-4-215-15,0-3 49 0,-6 3-7 16,5-7 74-16,-5 0 77 0,6 0 242 16</inkml:trace>
  <inkml:trace contextRef="#ctx0" brushRef="#br0" timeOffset="118467.4096">22130 17408 312 0,'-7'-3'256'0,"7"3"105"0,-6 0 12 0,0 0 45 0,-1 3 19 16,1 1-44-16,-1 0 3 15,-6 3-56-15,7 0-70 0,-2 1-55 0,-4 3-39 0,6 3-32 16,-1 1-32-16,-6 4-24 0,6-1-21 16,1 4-13-16,6 0-15 0,-6 3-13 15,6-3-6-15,0 1-5 0,0-2-7 0,0 1-1 16,6 0-4-16,-6-3-2 0,6-1-1 0,1-4 3 16,-1 1-2-16,1 0-7 0,6-4-17 0,-7 0-19 15,0 0-36-15,8-4-54 0,-8 1-86 16,8-1-148-16,-1-4-215 0,-1 1-1 0,2 0-73 15,-2-4 78-15,8 3 43 0,-7-3 130 0</inkml:trace>
  <inkml:trace contextRef="#ctx0" brushRef="#br0" timeOffset="119052.7748">22866 17639 298 0,'7'-7'255'0,"-7"4"72"15,6-5-22-15,-6 0-49 0,0 1-19 0,0 0-36 16,0-4-44-16,-6 0-41 15,6 0-33-15,-7-4-27 0,0 4-14 0,1-3-5 0,-7 3 4 16,6 0 9-16,-6-1 13 0,7 2 14 16,0 2 19-16,-8 5 55 0,8-5 51 15,-7 8-2-15,6-3-10 0,1 3-18 0,-7 3-15 16,6 1-9-16,-6 3-8 0,7 1-11 16,0 7-14-16,-2-4-10 0,-4 7-14 15,5-4-17-15,1 5-10 0,-1 3-13 0,7-4-13 16,-7 4-15-16,7-4-7 0,0 1-6 15,0-5 0-15,7 1-2 0,0-4-5 0,-1 0 1 0,1 0-6 16,-1-8-2-16,8 5-5 0,-2-5-10 16,-6-3-5-16,14-3-14 0,-7-5-7 0,7 5-4 15,0-8 1-15,-8 0 10 0,8 0 12 16,-1-4 9-16,-5 1 7 0,5-5 0 16,-6 4 5-16,0 4 0 0,1 0 4 0,-8 1 5 15,6 2 14-15,-5 5 18 0,0-5 10 16,-1 8 7-16,-6 0 5 0,7 0 1 0,-1 4-4 15,0 0 6-15,2 3-4 0,-2 0-8 16,0 4-12-16,8 0-8 0,-8 1-13 0,7 2-4 16,0 1-5-16,0-1-11 15,7 1-27-15,-8 0-56 0,8-4-54 0,-1-1-58 0,1 1-79 16,0 0-126-16,-1-3-195 0,-6-5-27 16,6 1-18-16,-5 0 75 0,5-4 133 0,-5 0 77 15,-2 0 3-15</inkml:trace>
  <inkml:trace contextRef="#ctx0" brushRef="#br0" timeOffset="119262.5123">23537 17584 101 0,'13'-3'316'0,"-7"-5"172"16,7 5 36-16,1-1 4 0,-8 0-83 16,7 1-66-16,0-1-52 0,-7 0-93 0,14 4-76 15,-7-3-58-15,7 3-31 0,-1-4-22 0,7 0-19 16,0 4-18-16,7-3-36 15,-1 3-76-15,7 0-130 0,-6 0-173 0,6 0-22 16,-6 0-77-16,-1 0-18 0,-5 0 94 16,-1 0 123-16,-14 3 95 0,1-3-9 0,1 0-14 15</inkml:trace>
  <inkml:trace contextRef="#ctx0" brushRef="#br0" timeOffset="119462.8343">23986 17339 63 0,'-6'-11'226'0,"-1"3"121"0,0 5 89 16,1-1 70-16,0 4 53 0,6 4-43 16,-6-1 16-16,-2 5-83 0,2-1-91 0,0 4-74 15,-1 0-61-15,1 4-55 0,-1 3-34 16,0 0-29-16,1 1-33 0,0 3-18 16,-1-4-26-16,0 4-9 0,1-3-19 0,6-1-43 15,0-4-75-15,-6 1-73 0,6 0-111 16,6-4-222-16,-6 0-289 0,6-4-28 0,-6-4 39 15,7 5 74-15,0-8 322 0</inkml:trace>
  <inkml:trace contextRef="#ctx0" brushRef="#br0" timeOffset="119997.3046">24254 17188 221 0,'6'4'630'16,"0"0"202"-16,1-1-85 0,-1 2 30 0,-6 2-131 16,7 0-127-16,-7 0-68 0,0 8-61 15,7-4-80-15,-7 7-79 0,0 1-71 0,0-1-50 16,0 4-40-16,0 0-20 0,0 4-16 16,0-4-17-16,0 3-11 0,0 4-4 0,-7-3-18 15,7-4-26-15,0 4-35 0,0-4-26 16,0-4-21-16,0 0-10 0,0 0-8 0,0-7-15 15,0 0-26-15,0 1-21 0,0-5-19 16,0-3-6-16,0-4-20 0,0 0-21 0,0 0-25 16,0-8-17-16,0 1 10 0,0-1 51 15,7 1 87-15,-7-8 57 0,0 5 39 0,0-1 27 16,0-4 15-16,0 0 16 0,0 4 18 16,6 0 20-16,-6 1 14 0,0-1 16 15,6 3 15-15,0 0 23 0,2 2 69 0,-2-2 32 16,0 8-6-16,1-4-16 0,-1 1-9 15,8 3-7-15,-2 3-5 0,-5 1 1 0,6 0 1 16,0 0-8-16,0 2-3 0,0 2-5 16,0 3 16-16,0 0 2 0,1 0-1 0,-8 0-5 15,7 0-8-15,-7 4-9 0,1-4-10 16,-1 0-23-16,1-1-18 0,-7 1-20 0,0 5-19 16,-7-6-14-16,1 1-14 0,-1 4-4 15,-6-4-13-15,1 4 4 0,-2-4-12 0,1 0-15 16,0-1-49-16,-6 1-72 0,5-3-74 15,2-5-74-15,-2 5-109 0,8-8-116 0,-7 3-275 16,6-6-129-16,1-1 10 0,-1-3 61 0,1-4 337 16</inkml:trace>
  <inkml:trace contextRef="#ctx0" brushRef="#br0" timeOffset="120267.1441">24534 17346 157 0,'19'0'512'0,"-6"4"270"0,6 0-20 0,-5 3-25 16,5 0-75-16,0 1-118 0,-6-1-102 15,7 0-38-15,0 4-66 0,-1 0-62 0,-6 0-50 16,6 0-35-16,-5 0-30 0,-1 0-15 16,0 0-10-16,0 0-18 0,-7 0-18 0,0 0-17 15,2 0-18-15,-2 4-7 0,-6-1-12 16,0 1-14-16,-6 0-14 0,-2 3-6 15,2 0-4-15,0 0-3 0,-7 5-10 0,-7-5-10 0,8 0-43 16,-8 1-75-16,7-1-67 0,-7-4-77 16,0 1-69-16,1-4-83 0,6 0-115 0,-6-7-117 15,5 3-241-15,2-3 7 0,-2-4 48 16,1 0 79-16,-6 0 270 0</inkml:trace>
  <inkml:trace contextRef="#ctx0" brushRef="#br0" timeOffset="121688.6221">21557 18042 43 0,'-6'4'67'0,"-1"-4"8"0,-6 0-7 0,6 3 7 0,1-3 4 0,-1 0 1 0,1 5 3 15,-1-5-1-15,1 0-4 0,0 3-4 16,-2-3-12-16,2 0-14 0,0 0-8 16,-1 3-6-16,1-3-4 0,6 0-5 0,-7 4-7 15,1-4-2-15,6 0-2 0,-7 4-6 0,1-4-3 16,6 0 0-16,-6 4 0 0,-2-4 6 15,8 0 8-15,-6 3 8 0,0-3 9 0,6 4 8 16,-7-4 10-16,0 4 8 0,7-4 7 0,-6 3 9 16,0-3 20-16,6 4 8 0,-7-4 1 0,1 4-8 15,6-4-14-15,-7 3-17 0,7-3-15 16,-7 4-13-16,1-4-14 0,6 4-7 16,-6-4-6-16,6 3-6 0,-7-3-1 0,7 4-2 15,0-4-1-15,-7 4-2 0,7-4-1 0,-6 3 0 16,6-3 0-16,0 4 0 0,-6-4 1 0,6 4 0 15,-7-4-1-15,7 3 9 0,-6-3 14 16,6 4 18-16,-7-4 17 0,7 3 12 0,-7-3 8 16,1 4 1-16,6-4-1 0,-6 4-6 0,6-4 21 15,-8 0-1-15,8 3-5 0,-6-3-10 16,6 0-13-16,-6 4-17 0,6-4-9 0,-7 0-10 16,7 0-8-16,0 4-6 0,-6-4-1 0,6 0 7 15,0 0 9-15,-7 0 2 0,7 3 3 16,0-3 4-16,0 0 4 0,0 0 1 0,0 0 11 15,0 4 4-15,0-4 5 0,7 0-2 0,-7 0-9 16,6 0-3-16,-6 0-5 0,7 0-9 16,-1 0 1-16,8 0-3 0,-2 0-6 0,2-4-2 15,5 4-3-15,-6-3-1 0,13-1-3 0,0 0-4 16,0 1 0-16,7-1-1 0,-7 0-3 16,13 1-1-16,0-4 2 0,0 3 0 0,6-3 4 15,1 3 3-15,-1 0 1 0,2-3-2 0,4 0-3 16,8 3 4-16,-7-7 4 0,7 7-1 15,-7-7 2-15,7 4 1 0,-8-1-6 0,8 1 7 16,0 0 23-16,0-1 24 0,-7-2 8 16,7 6-10-16,-2-7-13 0,9 7-11 0,-8-3-11 15,8 0-13-15,-1-1-8 0,0 1 1 16,6 3-10-16,-6 1 0 0,-6-5-4 16,6 5 0-16,-6-1 2 0,0 4-2 0,-1-4-1 0,-5 4 4 15,-8 0 1-15,7 0 6 0,-7 0 0 16,-5 0 3-16,5 0 0 0,-6 0 1 0,1 4 6 15,-1-4-4-15,-1 0-4 0,1 4-2 16,7-4-4-16,-7 3-2 0,0-3 4 0,7 0-3 16,-1 4-4-16,-5-4 2 0,5 0 1 0,-6 4-4 15,7-4 0-15,-7 0-1 0,0 0 3 0,1 0-5 16,-2 3 1-16,-5-3 4 0,-1 0-2 16,1 4-1-16,-7-4 0 0,7 0 0 0,-7 0 0 15,0 0 4-15,0 0-2 0,-1 0-2 0,2 0 3 16,-1 0 18-16,0 0 13 0,6 0-2 0,-5 0-6 15,-1 4-3-15,6-4-2 0,1 0-4 16,-7 0-5-16,7 0-2 0,-7 3-2 0,-1-3-3 16,1 0 0-16,0 4 14 0,-6-4 4 15,-1 0-5-15,1 0 4 0,-7 0 2 0,0 4-6 16,6-4 5-16,-5 0-5 0,-2 0 1 16,2 0-10-16,-8 0-2 0,7 3 1 0,1-3 2 15,-8 0-4-15,0 0 0 0,0 0 2 0,8 0-5 16,-8 4-5-1,1-4 1-15,-1 0 4 0,8 0-2 0,-8 0-1 0,0 0 4 0,8 0 1 16,-8 0-7-16,0 0 5 0,1 0-2 0,0 0-1 16,6 0 0-16,-7 0 0 0,0 0 0 15,2 0 0-15,-2 0 3 0,0 0-2 0,-6 0-1 16,6 0 0-16,2 0-6 0,-2 0-30 0,-6 0-46 16,6 0-71-16,1 0-82 0,-7-4-89 15,6 4-144-15,-6-3-299 0,0 3-134 0,0-4 5 16,0-3 55-16,0-1 353 0</inkml:trace>
  <inkml:trace contextRef="#ctx0" brushRef="#br0" timeOffset="124619.0137">27568 14316 64 0,'0'0'156'0,"-6"0"61"15,-1 0-31-15,7 0-28 0,-6 0-21 16,-1 0-8-16,7 4-6 0,-6-4-3 0,6 0-7 15,-7 0-1-15,7 0 14 0,0 4 10 0,0-4 3 16,0 0 6-16,0 0 7 0,7 3 10 16,-7-3 10-16,0 0 12 0,0 4 43 0,6-4-15 15,-6 0-33-15,7 0-31 0,-7 4-32 16,6-4-16-16,-6 0-19 0,7 4-11 0,-7-4-9 16,6 3-12-16,0-3-6 0,2 0-1 15,-2 4-4-15,7-4-2 0,0 4 0 16,0-1 2-16,-1 1 2 0,2 0 5 0,6 3-1 15,-7-3 1-15,6-1 2 0,-6 5 3 16,0-5 6-16,7 4 11 0,-8-3 14 0,8 3 3 16,-6-3-2-16,5 3-14 0,0 1-16 15,8-1-4-15,-1 0-2 0,-1 1-1 0,8 3-10 16,-1-4-3-16,8 7-2 0,5-2 3 16,1 3 45-16,6-1 21 0,6 4-16 15,1-3-25-15,6 3-19 0,7-3-9 0,-7 3-14 16,7 0-6-16,6-3-1 0,-13 4 4 15,7-5-2-15,6 5-4 0,-7-5 2 0,-6 1-6 16,7-4-2-16,-7 3 3 16,7-3 1-16,-7 1-3 0,6-1-6 0,2 0 3 0,-2 0 1 15,0-4 4-15,2 0-3 16,-2 0 2-16,0-3-2 0,-6 3 0 0,-6-3-1 0,0 0 0 16,-7-1 0-16,-7-3 0 15,1 4-3-15,-7-4 2 0,-6 0 1 0,-1 0 0 16,-6-4 6-16,7 4-4 0,-13-3-5 0,6 3 2 15,-1-4 1-15,-5 0 3 16,0 1-2-16,-1-1-1 0,1 0 4 0,0-3-2 16,-1 0-2-16,-6 0 6 0,6-1-7 15,1-3 1-15,0 0 0 0,-7 0 0 0,7-4 0 16,-2-3 3-16,-4 3-2 0,5-3 3 0,1-4-2 16,0 0 4-16,-1 0-7 0,1 0 1 15,-2-3 0-15,2-1-3 0,0 4 5 16,6-3-4-16,-7-2 1 0,1 2-3 0,6-1 2 15,-7 1 6-15,1-4-3 0,0 3-5 16,-1 0 3-16,1 0 1 0,-7-3 0 0,6 4 0 16,-6-1 0-16,1-4 0 0,-8 5-3 15,7-4-1-15,-6-1 2 0,6 1 2 0,-7 0-4 16,0-1 2-16,1 1-1 0,0 0-1 16,-1-4-5-16,8 3-1 0,-8 1 1 0,0 0-1 15,1 0-3-15,-1 0-2 0,1-1 0 16,-7 4 0-16,6 1 7 0,1-1-1 15,-7-3-1-15,6 7 6 0,-6-4 0 0,6 0 0 16,-6 1-2-16,0 3-2 0,8-4-1 16,-8 5-1-16,0-6 0 0,0 2-3 0,0-4-5 15,-8 3 2-15,8-4 0 0,-6-2 1 16,6-1 0-16,-6-4 4 0,-7 4-3 0,6-4 3 16,-6-3 0-16,1 4 1 15,-2-4 0-15,-6 3 4 0,8-4 0 0,-8 5 1 0,1-1-4 16,-8 4 6-16,8-3 2 15,0 3 1-15,-8 3 0 0,8-3-3 0,-8 4-1 0,8 0 5 16,-7-1 0-16,6 4-1 0,1 1-3 16,-7-1 2-16,6 1 1 0,0-1 0 0,2 4-4 15,-2-4 2-15,1 4 2 0,-1-3 0 16,0 3-6-16,-6-4-3 0,7 4-1 0,-7-4 3 16,-1 1 2-16,-5 3 3 0,6 0-2 15,-1 0 2-15,2 0 2 0,-1 3 0 16,0 1-3-16,0 4 2 0,6-1 0 0,1 4 1 15,-1 0 0-15,7 0-3 16,0 0-2-16,-6 4 7 0,5 0-1 0,2-1-1 16,-8 5 0-16,7-5 3 0,0 5-5 0,-6-5 2 15,-1 5 0-15,0-5 0 0,-5 1 0 16,-2 3 0-16,1-3-4 0,-6-1-1 0,-1 1-3 16,-7 0 5-16,2-1-1 0,-1 1 0 15,0 0 5-15,-1 0 0 0,1-1-1 0,7 5 0 16,-1-5 3-16,1 5-2 0,-1-1-1 15,1 0 0-15,6 1-3 0,-1-1 2 16,1 4 1-16,-6-4 0 0,5 4 3 0,9 0-2 16,-9 0-1-16,-5 0 0 0,6 0 0 15,-7 0 0-15,1 0 0 0,-1 0 0 0,-6 4-3 16,0-4 2-16,-7 0 1 0,8 0 0 16,-2 0 0-16,1 0 0 0,0 0 0 0,-1 4 3 15,8-4-5-15,-1 3 1 0,1 1 1 16,6 0 3-16,0-4-2 0,0 7 3 15,0-3-2-15,6-1-2 0,1 5 0 0,-1-1 0 16,0 0 0-16,-5 0 0 0,5 4 0 16,0-3 0-16,1 3 0 0,0 0 0 0,-1 4 0 15,1-4 0-15,-1 3 0 0,0 5 0 16,1-1 0-16,-1 0 0 0,1 4 3 0,-1 0-2 16,0 4 0-16,8-1 2 0,-8 5-2 15,1-5-1-15,5 4-3 0,2 1 5 0,-2-1 3 16,2 1-3-16,-2-1-2 0,1 0 0 15,7 1 0-15,-7-5 0 0,6 1 0 0,-5-1 0 16,5 1-4-16,-6-4 3 0,6 4 1 16,-5-1 4-16,5 1 0 0,-6-1 4 15,-1 1 1-15,8 4 1 0,0 3-4 16,-7-1 0-16,6 1-4 0,0 4-1 0,-5 0 2 16,6 3 1-16,6-4-2 0,-8 5 2 15,2-4-2-15,6-1 1 0,-6 1-2 0,-1-4 3 16,7 4-3-16,-7-5-1 0,7 1 0 15,-6 1 0-15,-1-2 4 0,1-2 1 0,6 3 3 16,-6-4 1-16,-1 0 1 0,7 1 0 16,-7-1-3-16,7 0-2 0,0-3 1 15,-6 3 2-15,6-3-6 0,0 3 3 0,0-3 3 16,0-1 1-16,0 1-6 0,0-4-2 16,0 4 7-16,0-4-6 0,0-1-1 0,0 1-1 15,0 0 3-15,0-3 1 0,0-4 2 16,0 3-4-16,6-3-6 0,-6-1 7 0,0-3 4 15,0 0 2-15,0 0-3 0,0-4 3 16,0 1 1-16,0-1-6 0,0 1 0 0,0-5-3 16,0 0 3-16,0 2 1 0,0 2-3 15,0-3-2-15,0-1 0 0,0 1 3 0,0 0-2 16,0-1 0-16,0 1-1 0,0-1 0 16,7 1 3-16,-7 0-2 0,0-4 3 0,0 3-2 15,0 1-2-15,0-4 3 0,0 4-2 16,0-4 3-16,0 3-3 15,0-3-1-15,0 4-3 0,0 0-8 0,0-4-22 0,0 0-45 16,0 0-58-16,0 3-100 0,0-3-130 16,0 0-314-16,0 0-366 0,0-3-6 0,0 3 120 15,0-4 391-15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1-07T10:10:33.7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10387 7850 108 0,'0'0'85'0,"0"0"8"0,6 0 2 16,-6-3-5-16,0 3-2 0,0-4-1 15,0 0 11-15,8 1 32 0,-8 3 36 0,0-4 45 16,0 0 65-16,6 1 80 0,-6-1 24 16,0 1-55-16,0-1-6 0,0 0-47 0,0 1-64 15,0-1-48-15,0 0-35 0,0 1-21 16,0-1-14-16,0 0-12 0,0 1-7 0,0-1-7 16,0 0-3-16,0 4-5 0,0-3-6 15,0 3-4-15,0-4-7 0,0 0-5 0,0 4 0 16,0 0 1-16,0-3 1 0,0 3 8 15,0 0 4-15,0 0 3 0,0 0 1 0,0 0 6 16,0 3-1-16,0 1 16 0,0 0 7 16,6 3 4-16,-6 8-9 0,0-1 0 15,0 8-4-15,7 0-7 0,-7 11 4 0,0 0 2 16,7 11-1-16,-7 4 11 0,6 7 14 16,-6 7-3-16,0 4 2 15,0 3 8-15,7 5 0 0,-7 3-4 16,0 0-5-16,0 3 2 0,-7 1-3 0,7 3-7 0,0 11 0 15,-6 1-6-15,6-5-2 0,-7 1-3 16,7-4-12-16,0-4-11 0,0-3-10 0,0 3-7 16,0-4-12-16,0 4-7 0,0 4-3 15,0 4 0-15,0-8-8 0,7 4 1 0,-7-7 5 16,6-1 1-16,1 1-1 0,-7-4 8 0,6 0-1 16,0 0-1-16,-6 0 3 0,7 0-2 15,0-4-1-15,-7-4 0 0,6 1-3 0,-6-4-2 16,6 0 4-16,1 0-3 0,-7 0 0 15,7-7-7-15,-7 0 3 0,0-1-1 16,6 4-1-16,-6 1 7 0,7-5-5 0,-7 5 2 16,6-1-3-16,-6-4 3 0,7 5-3 0,-7-1 3 15,6 0 1-15,-6 4-3 16,7 4-2-16,-7 3-6 0,6-3 3 0,-6 3-1 0,6 0 3 16,-6-3 1-16,8-1-7 0,-2-3 2 15,-6 0 0-15,6-4 0 0,1 5 0 0,-1-2 0 16,1 5 0-16,-1 3 0 15,1 4 0-15,-1-4 3 0,0-3-5 0,-6-4 4 0,8-4 6 16,-2 1-6-16,-6 2-1 0,6-2-1 16,-6-5 0-16,7 5 0 0,-7-5 0 15,7 1-4-15,-7-4 3 0,0-4 5 0,6 1-7 16,-6-5 6-16,0-7-2 0,0 0-5 16,0-6-3-16,0-5-2 0,0-4-7 15,0 1-7-15,0-8-14 0,0-3-33 0,0-1-53 16,0-6-48-16,0 3-49 0,0-7-40 0,0 0-27 15,0-4-35-15,0-8-45 0,0 1-65 16,0-11-14-16,-6-8-34 0,-1-18-53 0,0-11-35 16,1-18 95-16,-8-16-35 15,2-27-28-15,-8-16 29 0,1-8 31 0,-1-2 158 0</inkml:trace>
  <inkml:trace contextRef="#ctx0" brushRef="#br0" timeOffset="367.617">10387 9525 74 0,'6'-15'246'0,"2"4"172"16,-2 0 106-16,-6 0 54 0,6 3-84 0,-6 2-64 0,0 2-33 15,0 0-73-15,0 0-72 16,0 1-46-16,-6 3-27 0,6 0-21 0,-14 3-12 0,8 1-20 16,-6 7-15-16,-8 4-17 0,-7 3-3 15,-11 8-13-15,-7 7-19 0,-8 7-13 16,-12 11-14-16,-6 11-8 0,-8 5-6 15,8 2-9-15,-1-6-3 0,7-1-10 0,0-11-21 16,12-3-73-16,8-8-114 0,12-11-187 16,7-11-382-16,14-7-360 0,-2-14-11 15,14-8 459-15,0-11 294 0</inkml:trace>
  <inkml:trace contextRef="#ctx0" brushRef="#br0" timeOffset="577.8613">10095 9415 607 0,'51'7'785'0,"-11"4"90"16,-1-7-6-16,-13 3-187 0,6 0-199 16,1 5-145-16,-1 2-75 0,13 1-71 0,-5-1-62 15,12-3-40-15,-6 4-23 0,-1-4-22 16,1 4-17-16,-1-4-11 0,1 0-5 16,-7-1-5-16,7 1-14 0,-1 5-49 0,-6-6-82 15,1 5-92-15,-1-4-74 0,-7 4-109 16,1-4-325-16,-1 0-275 0,-6-1-121 0,-6 1 388 15,-1 0 308-15</inkml:trace>
  <inkml:trace contextRef="#ctx0" brushRef="#br0" timeOffset="1677.8515">10693 13342 122 0,'0'11'66'0,"0"4"-1"0,0-4-8 0,0 0-12 16,0 0-12-16,0 0-10 0,7-4-9 16,-7 4-6-16,0-4-3 0,0 4 1 15,7-4 10-15,-7 1 15 0,0-5 13 0,0 5 17 16,6-5 11-16,-6 1 19 0,0-4 21 16,0 4 9-16,0 0-2 0,0-4-6 0,7 3 1 15,-7 1 20-15,0-4 38 0,0 4 22 16,0-4 11-16,0 3 9 0,0-3 1 0,0 4-23 15,0-4 5-15,0 4-20 0,0-4-30 16,0 0-31-16,0 3-16 0,0-3-11 16,0 0-3-16,0 4-1 0,0-4 2 0,6 0-2 15,-6 0-1-15,0 4-6 0,0-4-4 0,0 0-6 16,0 0-2-16,6 0-7 0,-6 0-3 16,0 0 1-16,7 0-4 0,-7-4-3 0,7 4-4 15,-1 0-4-15,0-4-4 0,2 1-2 16,4 3-5-16,1-4-1 0,0 0 6 0,6 1 6 15,1-1 8-15,0 0-4 0,6 1-6 16,7-1-4-16,-1 0-1 0,7 0-3 16,0 1 2-16,7 0-2 0,-1-2-2 0,1 5 0 15,13-3 0-15,-8-1 0 0,14 4-4 16,-6 0-3-16,13-4 1 16,0 4 4-16,-1 0 5 0,8 4 1 15,-2-4 7-15,8 0 0 0,-6 4-4 0,-2-4 2 0,8 3 7 16,0 2 9-16,7-5-6 0,11 3 0 0,1-3 1 15,7 3-7-15,0-3 1 0,0 0-2 16,0 0-8-16,6 0-6 0,0-3 2 16,0 3 0-16,13-3 0 0,-6-2 0 0,7 2 0 15,-1-1 0-15,6 0 3 0,1 1 8 0,0-1 9 16,0 0-7-16,-1-3 8 0,8 4-7 16,-8 3-3-16,2-4 0 0,4 4-5 15,2-4 0-15,0 4-4 0,-8 0-8 16,8 0-3-16,-2 0 3 0,8 0-6 0,-6 0-2 15,-8 0-1-15,8 4 0 0,-1 0-3 16,0-4 2-16,-6 3-3 0,6 1 0 0,-12-1-1 16,5 1 0-16,-6 0-3 0,-6-1 1 15,6 1 2-15,-5 0 0 0,-2-1-3 0,-6 2-2 0,0-2 4 16,-12-3-3-16,-1 3-4 16,0 1 2-16,-7 0 1 0,2 0-4 0,-2-1 0 0,-5-3-1 15,-9 4 3-15,2 0-2 16,-6-1-1-16,-14 1 0 0,6 0 0 0,-12-4-3 15,0 3 2-15,-13 1 1 0,-1 0 0 16,-6-1-3-16,-7-3-2 0,1 4-7 0,-7 0-25 16,-6-1-22-16,0-3-21 0,-8 4-26 15,1-4-30-15,1 0-45 0,-8 4-76 0,0-4-96 16,1 0-131-16,-7 0-85 0,0-4-157 16,7 4-182-16,-14-4 29 0,7 1 202 15,-7-5 144-15,1 5 86 0,0-8 165 0</inkml:trace>
  <inkml:trace contextRef="#ctx0" brushRef="#br0" timeOffset="2009.8016">19154 13140 260 0,'-7'-7'234'0,"7"4"146"16,-6-1 131-16,6 4 79 0,6 0-93 15,-6 0-12-15,7 0-63 0,-1 4-75 0,0-1-63 16,8 4-49-16,-1 1-39 0,0-1-32 15,6 4-18-15,1 0 2 0,6 4-8 16,7 3-10-16,-1 1-16 0,1-1-6 0,6 0-12 16,-1 0-8-16,2 4-15 0,-1 1-13 0,-7-1-3 15,7-4-5-15,-13 0-4 0,1 4 5 16,-1-7 11-16,-7 3 1 0,1-4 6 0,-7 2 10 16,0-2 12-16,-7 1 2 0,0-4 7 15,-6 3 8-15,0-3 3 0,0 0 2 16,-6 4-7-16,0-1-9 0,-7 1-23 15,0 0-13-15,-14 3-22 0,-5 4-11 0,-7 4-14 16,-13 3-3-16,-7 4-26 0,-6 4-57 0,-13 3-71 16,-7 0-79-16,1 0-93 0,-1 1-128 15,7-8-263-15,-1-8-339 0,8-3-410 16,0-7 104-16,6-8 527 0,6-7 373 16</inkml:trace>
  <inkml:trace contextRef="#ctx0" brushRef="#br0" timeOffset="5220.8373">10811 13690 80 0,'0'0'87'0,"-7"0"5"16,1 0 1-16,6 0-22 0,0 0-19 16,-7 0-15-16,7 0-9 0,-6 0-6 15,6 0-1-15,0 0-4 0,-7 0 1 0,7 0-2 16,0 0-3-16,0 0-1 0,-6 0 2 15,6-4 3-15,0 4-1 0,-6 0 3 0,6 0 2 16,0 0 5-16,0 0 5 0,0-3 3 16,-8 3 5-16,8 0 6 0,0 0 5 0,0 0 4 15,0-4 4-15,0 4 5 0,0 0 1 0,0 0 1 16,0 0 1-16,0 0 6 0,0 0 44 16,0-4 67-16,0 4 31 0,0 0 26 15,0-3 7-15,0 3-35 0,0 0-26 16,0-4-28-16,8 4-40 0,-8 0-27 0,0-3-18 15,0 3-12-15,6 0-5 0,-6-4-9 0,0 4-4 16,6-4-5-16,-6 4-1 0,0 0-4 16,7-3-1-16,-7 3 1 0,6-4-1 15,1 0-5-15,-7 1-2 0,6 3-4 0,1-4 5 16,-1 0-6-16,0 1 2 0,8-1-1 16,-1 0-1-16,-6-3 0 0,5 3 0 0,1-3 6 15,1 3-2-15,-2 0 2 0,2-3 2 16,-2 3 8-16,1 1 5 0,7-5 2 0,-6 5-2 15,-2-5-6-15,8 1-9 0,-1 3-5 16,1-3-3-16,-1 0-7 0,7 0-2 0,-6-4 0 16,6 3 2-16,0-3-2 0,7 4-1 15,-7-4 0-15,7 0 3 0,-1 0 1 16,1-4-3-16,-1 4-1 0,7-3 0 0,-7 3 3 16,7-4 1-16,-6 4 2 0,6-4-2 15,-6 5 0-15,6-1 3 0,-7-5-2 0,1 5 0 16,6 1-4-16,-7-1 0 0,2 3-1 15,-9-3 0-15,7 0 0 0,2 0 0 16,-2 4 3-16,-6-4 0 0,6 0 1 0,-6 4 0 16,7-4-3-16,-1 0 0 0,-6 0-1 0,7 0 0 15,-7 0 0-15,7 0 0 0,-1 0 0 16,-6-4 2-16,7 1 0 0,-1 3 1 16,-5-4 1-16,-1 0 0 0,6 4 2 0,-5-3-2 15,-1-1 0-15,6 0 3 0,-6 4 1 16,0-3-2-16,0-1 3 0,0 0 0 0,0 4-1 15,1-3 2-15,-1-1 1 0,0 4-3 16,-7-3 0-16,7 2 6 0,-6-2-5 16,5 3-4-16,-5 0-3 0,6 0 1 0,-6-4-1 15,5 1 0-15,2 3-7 0,-8-4-2 0,8 0 3 16,-1 4 1-16,-7-4-1 16,7 1-2-16,-6 3-2 0,-1-4 4 0,1 4 1 15,0-3 3-15,-1 3 5 0,-6 0-3 16,6 0 4-16,-5 0 0 0,-2 0-2 0,8-4-1 15,-7 4-1-15,0 0 3 0,0-4-2 16,7 4 0-16,-8-3-4 0,2-1-2 0,5-3 1 16,-5 3 2-16,4-3-2 0,2-4 2 15,-1 3-5-15,1-3-2 0,-6 4-1 0,5-4 7 16,1 4 6-16,-8 0 1 0,8-5 4 16,-7 9 2-16,0-4-4 0,0-1 3 0,0 5-3 15,0-1-4-15,0 0-2 0,0 1 1 16,0 3-5-16,-7-4 0 0,8 0-1 0,-8 1 4 15,8-1-6-15,-2 0 1 0,-5 1-3 16,6-1 3-16,0 1-3 0,-7-1-1 0,8 0 0 16,-2 4 4-16,-5-4 1 0,0 4-1 15,6 0 2-15,-7-3-1 0,0 3 3 16,8 0 1-16,-8 0 1 0,0-4 3 0,1 4-1 16,6 0-2-16,-6 0-3 0,-1-4-2 15,0 4 0-15,1 0 1 0,0-3-1 0,5-1-4 16,-4 4 3-16,-2-3-3 0,0 3-4 15,1-4 5-15,-1 1 3 0,1-1-3 0,-1 0 1 16,-6 4 1-16,7-4 2 0,-1-3-4 16,0 3-6-16,2 1 3 0,-2-1 1 15,0 1 0-15,1-5 0 0,-1 5 7 16,1-5-5-16,-1 4 6 0,-6-3-6 0,7 4 5 16,-1-1 2-16,1 0 1 0,-7-3 4 15,7 4-4-15,-7-2 1 0,6 2-5 0,-6-1-4 16,6-3 6-16,-6 7 2 0,7-4-4 0,-7 1-4 15,0-4 2-15,7 3-3 0,-7 0 3 16,6 0-2-16,-6 1-2 0,0-1 3 0,0 0-2 16,6 1 0-16,-6-1-1 0,7 1 0 15,-7-5 0-15,0 5 0 0,6-1 0 0,-6 0 3 16,0 0-2-16,7 1 3 0,-7-4 1 16,0 3-1-16,0 0 2 0,7-3 2 0,-7 4-6 15,0-5 3-15,0 4 0 16,0-3-1-16,0 3 5 0,0-3-6 0,0 0 1 15,0 0 1-15,0-1-3 0,0 5-2 16,0-5 0-16,0 1 0 0,0-1 0 0,0 1 0 16,6 0 0-16,-6 3 3 0,0-7-2 15,0 4 0-15,0-1-1 0,6-2 0 0,-6 2 0 16,0 1 3-16,0 0-2 0,0 0-1 16,0-1 4-16,8-3-2 0,-8 7 1 0,0-3 1 15,0 0 2-15,0-1-1 16,0 1-4-16,0 4 0 0,0-5-1 0,0 5 0 15,6-5 0-15,-6 4 0 0,0-3 0 0,0 4 3 16,0-5-2-16,0 5-1 0,0-5-3 16,6 1 2-16,-6 4 1 0,0-5 3 0,0 1 5 15,0-1-2-15,7 1 0 16,-7 3 6-16,0-3 2 0,0 4-4 0,0-5-2 0,0 1 0 16,0 3 5-16,0-3-5 0,0 3-2 15,0-3 3-15,0 3-3 0,0 1-1 16,0-1 4-16,0-4-3 0,0 5-4 0,0-1 5 15,0 1-1-15,0 3 3 0,0-4-3 16,0 0-4-16,-7 4 5 0,7 0 3 16,0-3-4-16,0 3-4 0,0-1 6 0,0 2 0 15,-6 2 2-15,6-3 0 0,0 4 0 0,0 0-3 16,0-1-2-16,-6 1 0 0,6 0 1 16,0-1-1-16,0 5-4 0,0-4 3 15,-8-1-3-15,8 1 3 0,0 3 1 0,0-3-4 16,0 0-3-16,-6-1 1 0,6 1 1 15,0 3 0-15,0-3 0 0,-6-1 0 0,6 1 3 16,0 0 5-16,-7-1-6 0,7 5 5 16,0-5 2-16,0 1 1 0,-7 0-3 15,7 3 2-15,0-3 0 0,-6 0 1 0,6 3 0 16,-7-3-10-16,7 3 7 0,-6-3-2 16,6-1 1-16,0 5-4 0,-6-5-2 0,6 5 0 15,-7-1-4-15,7-3 7 0,0 3-2 16,-7 1-5-16,7-2 7 0,0-1-6 0,0 1 2 15,-6 2 5-15,6-1 0 0,0 0-3 16,-6 1-7-16,6-1 8 0,0 1-6 0,0-1 7 16,-7 4-2-16,7-4-5 0,0 1 7 15,0 3-2-15,0-4-5 0,-7 0 7 0,7 4-2 16,0-3-8-16,0 3 5 0,0-4-6 16,0 4 0-16,-6 0-12 0,6-4-14 15,0 4-20-15,0-3-24 0,0 3-35 0,0 0-41 16,0-4-44-16,0 4-48 0,0 0-43 15,-7-4-5-15,7 4-73 0,0 0-236 0,0 0-214 16,0 0-34-16,0-3 95 0,0 3 122 16,0 0 273-16</inkml:trace>
  <inkml:trace contextRef="#ctx0" brushRef="#br0" timeOffset="7967.726">14074 10408 88 0,'0'0'79'15,"0"0"3"-15,0 0 8 0,0 0-6 16,0 0-16-16,0 0-14 0,0 0-10 0,-7-4-11 16,7 4-10-16,0 0-3 0,0 0-8 15,0 0-2-15,0 0-2 0,0-4-2 0,0 4 2 16,0 0 1-16,0-3 4 0,0 3 5 16,0 0 10-16,0 0 4 0,0-4 6 15,0 4 6-15,0 0 0 0,0-4 1 0,0 4 1 16,0-3 0-16,0 3 0 0,0 0-2 15,0-4 2-15,0 4 4 0,0-4 19 0,0 4 20 16,0-3 15-16,0 3 18 0,7-4 9 16,-7 0 7-16,0 4 2 0,0-3 5 0,0-1 1 15,0 0-5-15,0 4-7 0,0-3-19 16,0-1 1-16,6 1-13 0,-6-1-23 0,0 0-24 16,0 1-16-16,0-2-13 0,0 2-2 15,0 0-9-15,0-5-5 0,0 4-3 16,0 0-2-16,0 1 4 0,0-1-2 0,0-3 9 15,0 0 5-15,0 3 14 0,0-3 8 16,0 3 6-16,0-3 0 0,0-1 5 0,0 1-5 16,0 3 1-16,0-3-2 0,0 0-1 15,0 0-5-15,0-1-12 0,0 1-8 16,0 0-1-16,0-1-2 0,0 1-10 0,0 0-2 16,0-1 0-16,0 1-3 0,0-1-3 15,0 1 4-15,0 0 7 0,0-4 4 0,0 3 11 16,0-2 2-16,0-5 12 0,0 0 7 15,0 4 1-15,0-3 5 0,-6-1 0 16,6 1-4-16,0-2-5 0,0 2-9 0,0-1-9 16,0 1-8-16,0 3-3 0,0-4-3 0,0 0-4 15,0 5-4-15,0-5 1 16,0 3 1-16,0-2 0 0,0-1 0 0,0 4 2 0,0 0 2 16,0 0 3-16,0-3 6 15,0 3 5-15,0-4 0 0,0 4 5 0,0 0-3 0,0 0 4 16,0-4 2-16,0 4 4 15,0 0-6-15,0 0 6 0,0 0-5 16,0 1-2-16,-7-1-8 0,7 3-1 0,0 1-12 16,0 0 0-16,0-1-3 0,0 1-5 0,0 0-1 15,0-1 2-15,0-7-2 0,7 4-1 16,-7 0 0-16,0-3 4 0,0 3-2 0,6-4 4 16,-6 1 13-16,0-1 5 0,0 0 7 15,6 5 6-15,-6-5 5 0,0 0 8 16,8 4-3-16,-8-4-4 0,0 1-12 0,0 3-8 0,0-4-5 15,6 4-5-15,-6-3-9 0,0 3 1 16,6-4-4-16,-6 0 3 0,0 0-3 16,7 1-1-16,-1-5 0 0,1 1 4 0,-1 0 1 15,1 0-7-15,-1-4 2 0,1 0 0 16,6 3 3-16,-7-3-2 0,1 0 2 16,6 4-5-16,-7-4 4 0,7 0-1 0,-6 0-1 15,6 4 0-15,0-4 0 0,0 0 7 16,-7 4-4-16,8-1-2 0,-1-3 2 0,7 4 2 15,-8-4-3-15,8 0-2 0,-1 0 0 16,1 0 0-16,6 0 0 0,0-3 0 16,-1 3 0-16,2-4 3 0,5 0-2 15,1-3 0-15,-1 3 2 0,2-3-2 0,-2-1 3 16,1 1 8-16,-8 0 5 0,8 0 5 0,0-5 2 16,-8 5-2-16,1-4 5 0,7 0-5 15,-7 4-5-15,0 0-1 0,0-1-1 16,1 1-3-16,-1 0-2 0,-1 3 1 0,1 0-5 15,1 1 3-15,-1 3-3 0,0-4-4 16,6 4-1-16,1 1 3 0,-1-2 1 0,-5 5-4 16,5-4 3-16,1 4 1 0,-1-1 0 15,1 1 3-15,-7 0 1 0,6 3 1 16,-5 0-7-16,5 1 1 0,-6-1-2 0,1 0 2 16,5 1 1-16,-7-1 3 0,1 4-2 15,1-3-4-15,-1 3-1 0,6-4-1 16,-5 1 3-16,-1 2-2 0,6-3 3 0,-6 1-2 15,7 3-2-15,-7-4 0 0,-1 4 0 0,8-3 3 16,0-1 1-16,-7 1-2 0,6-2 2 16,1 2-2-16,0-1-2 0,0 1 3 15,-1-1 1-15,1 0-2 0,-1 1-2 0,1 3 0 16,-1 0-6-16,-6-4 4 0,7 4 5 16,-7 0-2-16,-1 4-1 0,1-4 3 15,1 3 2-15,-1 1-7 0,-6 0 1 0,5-1 5 16,-5 1 0-16,6 0-3 0,-6 0 0 15,-1-1-1-15,7 5 0 0,-6-5 0 0,-1 5 0 16,1-5 0-16,6 5 3 0,-7-5-2 16,7 5-1-16,-6-5 0 0,6 5 7 0,-7-1-4 15,7-3 5-15,1 3-3 0,-1-4 0 16,0 5 4-16,0-1-3 0,-1 0-4 16,-5-3 5-16,7 3 3 0,-8 1-7 0,0-1 1 15,8 4-3-15,-8-3 0 0,0-1-1 16,1 4 0-16,0-4 3 0,-7 1-2 0,7 3 3 15,-1-4-2-15,0 0 1 0,1 4-2 16,6-3 7-16,-7-1-3 0,1 4 4 0,-1-4 0 16,7 1 4-16,-6 3 1 0,7-4 1 15,-8 4 0-15,0-4 0 0,8 1-6 16,-1 3 0-16,-7-4 1 0,7 0 0 0,0 4-3 16,-6-3-5-16,-1 3 6 0,7-4-3 0,-6 4 0 15,-1 0-3-15,1-4 2 0,0 4-2 16,-1 0-2-16,1 0 0 0,6-3 0 15,-7 3 0-15,1 0 0 0,-8 0 0 0,8 3 0 16,0-3 3-16,-7 0-2 16,7 0 0-16,-8 0 2 0,2 4-2 0,5-4-1 0,-6 0 0 15,0 4 0-15,-1-4 0 0,2 0 0 16,-1 3 0-16,0-3-3 0,0 4 9 16,0-4-1-16,-6 0 0 0,5 4-3 0,2-4-8 15,-1 0 4-15,0 0 2 0,-7 3 3 16,7-3-2-16,-7 0-4 0,2 4 2 0,-2-4 4 15,0 0-2-15,1 0-1 0,-1 0 0 16,7 4 0-16,-6-4 0 0,-1 0 3 16,0 3-5-16,2-3 1 0,-2 0 4 0,0 0 2 15,1 0-3-15,0 0-2 0,-1 4 0 16,0-4 0-16,1 0 0 0,-7 0 0 0,6 0 0 16,1 0 0-16,0 4 0 0,-7-4 0 0,6 0 0 15,0 0 0-15,-6 0-4 0,7 0-10 16,0 3-38-16,-7-3-68 0,0 0-117 15,6 0-188-15,-6 0-395 0,0 0-649 0,0 4 83 16,0-4 552-16,-6 0 376 0</inkml:trace>
  <inkml:trace contextRef="#ctx0" brushRef="#br0" timeOffset="10314.9831">12758 8290 83 0,'0'-11'52'15,"-6"0"-2"-15,6 0-12 0,0-3-11 16,0 3-8-16,0-4-7 0,0 4-2 16,6-4-2-16,-6 0-2 0,6 1 2 0,1-5 3 15,0 5 7-15,-1-4 0 0,0 3 2 16,2-3 2-16,-2-1 2 0,0 1 2 0,1-1 0 15,-1 5-1-15,7-4-1 0,-6 3 0 16,-1-3-2-16,8 0-4 0,-8 3-6 16,7-7-6-16,6 3 0 0,-6-3-2 0,7 0-3 15,0-3-1-15,-1-1 2 0,1 1-1 16,0-1 1-16,-2 0-1 0,2 1-3 0,-7-1 4 16,7 4 2-16,-7 0 6 0,0 0 5 15,0 0-2-15,-7 4-5 16,1 3-1-16,0-3-1 0,-1 7-4 0,0-4-1 0,1 4 1 15,0-3-1-15,-1 2-5 0,-6 1-13 16,6 4-25-16,1-4-28 0,-1 0-15 0,8 0 9 16,-2 0 10-16,-4-3 26 0,4 3 15 15,8-4 7-15,-7 4 6 0,-1-4 3 16,2 0 3-16,5 4 2 0,-6-3-1 0,0 3 2 16,1 0 0-16,-2 0 0 0,2 0 1 15,-8 4-1-15,7-1 0 0,0 1 0 0,-6 0 0 16,5 0 0-16,2-1 0 0,-8 1-22 15,7-4-80-15</inkml:trace>
  <inkml:trace contextRef="#ctx0" brushRef="#br0" timeOffset="12953.5638">13741 6953 105 0,'0'-4'55'16,"7"4"2"-16,-7-3-9 0,0 3-3 16,0-4-4-16,0 4-7 0,0-4-5 0,0 4-1 15,0-3 1-15,0 3 1 0,7-4 0 16,-7 4 2-16,0 0 2 0,0-4 0 15,0 1-1-15,0 3-2 0,0 0-1 0,0-4 0 16,0 4-1-16,6 0-3 0,-6-4-4 16,0 4-4-16,0 0-3 0,0-3-4 0,0 3-3 15,0 0-2-15,0 0 0 0,0 0-2 16,0 0 2-16,0 0 0 0,0 0 0 0,0 0 2 16,0 0-1-16,0 0 4 0,0 3 0 15,0-3 1-15,-6 0 1 0,6 4 3 16,0-4 5-16,0 4-2 0,0-4 3 0,0 3 1 15,0 1 8-15,0 0 3 0,-7-1 8 16,7 1 14-16,0 0 23 0,0-1 11 0,0 1 1 16,0 3 12-16,0-3-4 0,0 0-11 15,-7 3-10-15,7 0-6 0,0-3-5 16,0 3-5-16,0 0-6 0,0-3-3 0,0 3 0 16,0 4 1-16,0 1 0 0,-6-1-2 15,6 3 7-15,0-3 9 0,0 0 0 0,-6 4-4 16,6-4-4-16,0 3-7 0,0-3 8 15,-7 4-6-15,7-4-7 0,0 4-8 0,0-4-5 16,0 0-7-16,0 4-6 0,-7-5-2 16,7 5 1-16,0-4-1 0,0 4 3 15,0-4 0-15,0 3-2 0,0 1 0 0,0-4 2 16,0 4 1-16,0 3 2 0,0-3-2 16,0-1 0-16,-6 1-5 0,6 0-4 15,0-1-2-15,0 1-4 0,0-1 0 0,-6 1-4 16,6 0 0-16,0 0-1 0,0-1 0 0,0-3 0 15,0 4-3-15,0-4 0 0,0 0-1 16,0 3 0-16,0-3 5 0,0 0 0 0,0 1-4 16,0-1 0-16,0 0 2 15,0 0 0-15,0-1 4 0,0 1 3 0,0 0 2 0,0 0-3 16,0 0 2-16,0 0-5 16,6 0 1-16,-6 0-1 0,0 0-2 0,0 1 0 0,0-2-3 15,0 1 0-15,0 0-1 16,0 0 0-16,0 0 0 0,0 0 3 0,0 0 0 15,6 0-2-15,-6 0 2 0,0 0-2 16,0 4 3-16,0-4 2 0,7 0 7 0,-7 0 1 16,0 0 7-16,0 0 5 0,0 0-1 15,0 0-1-15,7 0 0 0,-7 0-3 0,0 3-3 16,0-3-1-16,0 0-3 0,0 0-5 16,0 0-3-16,0 4-2 0,0-4 1 0,6 4-4 15,-6-1 0-15,0 1 2 0,0 0-5 16,0-1 1-16,0 1 1 0,6-1-3 15,-6 5 2-15,0-4 1 0,7-1 0 0,-7 5 3 16,0-5 3-16,7 1-1 0,-7 3 4 16,0-3 5-16,0-1 4 0,6 5-4 0,-6-4 2 15,0-1 2-15,0 4-4 0,0-3-1 16,0 0-1-16,0-1 0 0,0 5-3 0,7-5 0 16,-7 1-1-16,0 0-2 0,0 3 1 15,0-3-2-15,0-1-3 0,6 1-2 0,-6 3 5 16,0-3-3-16,0-1-1 0,6 5 2 15,-6-4-2-15,0-1-1 0,0 1 0 0,7 3 2 16,-7-3-1-16,7 3 5 16,-7-3 1-16,6-1 1 0,-6 5 2 0,0-4 2 15,6 3-2-15,-6-4 3 0,8 5-3 16,-8-5 4-16,0 1-4 0,6 3 2 0,-6-3-6 16,6 4-1-16,-6-5-4 0,0 1 0 15,7 3 2-15,-7 0-2 0,6-3-1 0,-6-1 5 16,7 5-3-16,-7-5-1 0,6 1-4 15,-6 4 5-15,0-5-1 0,7 1-1 0,-7-1 0 16,6 1 0-16,-6 0 0 0,6-1 3 16,-6 1 0-16,0-4 1 0,0 3-3 0,8 2 0 15,-8-6 2-15,6 5-2 0,-6 0 4 16,0-4-3-16,6 3-1 16,-6 1 2-16,7-1-2 0,-7-3-1 0,0 5 0 0,6-2 0 15,-6 1 0-15,7-1-3 0,-7 1 2 16,0 0 4-16,6-1-5 0,-6 1 1 0,7-1 4 15,-7 1-5-15,0-4 1 0,6 3 1 16,-6 2 0-16,0-2 0 0,0 1 0 0,7-4 3 16,-7 3-5-16,0 1 1 0,7-4 4 15,-7 4 3-15,0-1 1 0,6 1 1 16,-6-4 3-16,0 4 3 0,6-1-2 0,-6 1 0 16,0 0 0-16,0-1 0 0,0 1-2 0,0 3-1 15,7-3-3-15,-7 3-4 16,0-3-2-16,0 3 2 0,0-3-1 0,7-1 2 15,-7 5-2-15,0-5 0 0,0 5-1 0,0-5 0 16,0 5 0-16,6-4-3 0,-6-1 2 16,0 1 4-16,0 3-2 0,0-3-1 0,0-1 3 15,0 4-2-15,0-2-1 0,0 2 0 16,0-4 0-16,0 1-3 0,0 3 2 16,0-3 1-16,0 3 3 0,0-3-2 15,0-1-1-15,0 5 0 0,6-4 0 0,-6-1 0 16,0 5 0-16,0-5-3 0,7 1 2 15,-7 3 1-15,0-3 0 0,6 3 0 0,-6-4 0 16,0 5 3-16,0-1 0 0,7 1 4 16,-7-1-5-16,0 0-1 0,0 0-1 0,0 4 0 0,0-3 5 15,7-1 2-15,-7 4-2 16,0-3-6-16,6 2 4 0,-6-2 1 0,6-1-3 16,-6 0-1-16,8 1 0 0,-8-1 5 15,6 0 2-15,0 1-2 0,-6-1 2 0,7 0 1 16,-7 0-3-16,6 1 5 0,1-4-4 15,-7 3 1-15,6-3 1 0,-6 3 3 0,7-3-5 16,-7 3-4-16,6-4 1 0,-6 5 1 16,6-4 0-16,-6-1-3 15,0 1-1-15,8 3 3 0,-8-3-2 0,6 3 3 0,-6-3-3 16,0-1-1-16,6 1 0 16,-6-1 0-16,0 5 0 0,0-4 2 0,7-1-1 0,-7 1-1 15,0 0 0-15,0-1 3 0,6 1-2 16,-6-1 0-16,0 1-1 0,0 0 0 0,0 0 3 15,0 3-2-15,0-3-1 16,0-1 0-16,0 4 2 0,0-3-3 16,0 3 1-16,0 1-3 0,0-1 2 0,0 1 0 15,0 2 4-15,0-2 0 0,0-1-2 0,0 0-1 16,0 4 0-16,0-4-2 0,0 1 4 0,0-1-2 16,0 1 0-16,0-5 0 0,0 5 0 15,0-5 0-15,0 4 0 0,0-3 3 16,-6 4-2-16,6-5 0 0,0 5-1 0,0-1 0 0,0 0 0 15,0 0 3-15,0 1-2 0,0-1-1 16,0 4 2-16,0 0 2 0,0-4 0 16,0 4-2-16,0 0-2 0,0-4 0 0,0 4 0 15,0-3 0-15,0 3 2 0,0-4 2 16,0 4 0-16,6 0-5 0,-6-4 3 0,0 4 1 16,0 1-2-16,0-5-1 15,7 4 6-15,-7 0 1 0,0 0-1 0,0-4 1 0,6 4-2 16,-6 0-1-16,0-4 3 15,0 4-5-15,0-3 1 0,0-1 4 0,0 4-3 16,7-8 1-16,-7 5-4 0,0-4 3 16,0 3-3-16,0-3-1 0,0-1 0 0,0 1 0 15,6-1 0-15,-6 5 5 0,0-5-3 16,0 1-1-16,7 0-1 0,-7 3 3 0,0-3-2 16,0-1 4-16,0 1 0 0,0 3 2 15,7-3-8-15,-7-4 1 0,0 3 6 0,0 2 1 16,0-6 0-16,0 1 1 0,0 0-3 15,0 0-3-15,6 0 1 0,-6 0 6 0,0-3-1 16,0 2 1-16,0-2-1 0,0-5-2 16,0 8-2-16,0-3-3 0,0-1-1 15,0 0 0-15,0 1 3 0,0-1-2 0,0 1 0 16,0-1-1-16,0 4 5 16,0-4 0-16,0 1-1 0,0-1-2 0,0 0-5 0,0 0 5 15,0 1-4-15,0-1 1 0,0 4 1 16,0-4 0-16,0 1-3 0,0-1 5 0,0 0-1 15,0-3-4-15,0 7 2 0,0-8 1 16,0 9 0-16,0-8 0 0,6 3 0 16,-6 0 0-16,0 0 3 0,0 1-2 0,0-1-1 15,0 0 3-15,0 1-2 0,0-1-1 16,0-3 0-16,0 3 0 0,0 0 0 0,7 1 0 16,-7-1 0-16,0 0 0 0,0 0 0 0,0 1 0 15,0 0 2-15,0-1-1 0,0 0-1 16,0 0 0-16,0 1 0 0,0-1 6 15,0 0-2-15,0 1-2 0,0-1 1 0,0 0-2 16,0 1 0-16,0-1 2 0,0 0-2 16,0 0-1-16,0 1 0 0,0-1 0 0,0 4 0 15,0-4 0-15,0 1 5 0,0-1 2 16,0 1 1-16,0-1 0 0,0 0-5 0,0 1 1 16,0-1-3-16,0 0-1 15,0 1 2-15,0-5-1 0,0 4-1 0,0 1 0 16,0-1 0-16,0-3 0 0,0 3 6 15,0 0-4-15,0-3-1 0,0 3-1 0,0 1 0 16,0-5 0-16,0 5 2 0,0-5 2 16,0 4 2-16,0 1 2 0,0-5-5 0,0 5 0 15,0-4-2-15,0 3 5 0,0-3-2 16,0 0-2-16,0 3-2 0,0-4-8 16,0 1-4-16,0 0-6 0,0-1-12 0,0 1-20 15,0-4-36-15,0 4-52 0,0-4-66 16,0 0-104-16,0 0-162 0,0-4-150 0,0 0-155 15,0-7-58-15,0 1 187 0,0-9 263 0</inkml:trace>
  <inkml:trace contextRef="#ctx0" brushRef="#br0" timeOffset="14558.2907">14524 12328 18 0,'-8'10'67'15,"2"-2"6"-15,0 3-11 0,-1 0-14 0,-6 0-5 16,6 0-3-16,1-4-4 0,0 4-2 15,-2 0-1-15,2 0-2 0,0 0-3 0,0-4-2 16,-1 4 0-16,0 0 1 0,1-3 0 16,-1 3 0-16,1-4 0 0,0 4 0 0,-2 0-2 15,2-4 1-15,0 4 2 0,0 0-3 16,-2 0 0-16,8 0-4 0,-6 0 1 16,0 0 1-16,6 0 1 0,-7 0 1 0,7 4 2 15,-6-4-1-15,-1 0 1 0,0 3-1 16,7-3-1-16,-6 4-2 0,0 0 2 0,0-5 6 15,-2 5 15-15,8 0 10 0,-6-1-8 16,0 1-10-16,-1 0-9 0,1 3-10 0,6-3-6 16,-7 3-7-16,0-3-1 0,7 3 0 15,-6 0-3-15,6 0-2 0,-6 1 0 16,-1-1 0-16,7 1 0 0,-7-5 0 0,7 1 0 16,0 0 0-16,-6-1 0 0,6-3 0 0,0 1 0 15,-6-2 0-15,6-2 0 0,0-1 0 16,0-3 0-16,-7 3 0 0,7-3 1 15,0-1 0-15,0 5-2 0,0-5 1 0,-7 1 0 16,7 0 0-16,0 3 0 0,0-3 0 16,0-1-2-16,-6 1-1 0,6 0-5 0,0-1-6 15,0 1-3-15,0 3-1 0,0-3 1 16,-7-1 5-16,7 1 4 0,0-4 2 0,0 7 2 16,0-3 1-16,0-4 2 0,0 4 1 15,0-1 0-15,0 1 0 0,0 0 0 16,-6-1 1-16,6-3 2 0,0 4 3 15,0 0 4-15,0-4 5 0,0 0 2 0,0 4 4 16,0-4 5-16,0 3 3 0,-6-3 6 0,6 0 8 16,0 0 11-16,0 4 10 0,0-4 5 15,0 0 2-15,0 0 1 0,0 0 2 0,0 0 0 16,-7 0 1-16,7 0-1 0,0 0 1 16,0 0 0-16,0-4-3 0,0 4-5 15,0 0 2-15,0 0 2 0,0 0 3 0,7-3 2 16,-7 3 11-16,0-4 9 0,0 4-6 15,0 0-12-15,0 0-6 0,0-4-14 0,6 4-9 16,-6 0-7-16,0-4 2 0,6 4-5 16,-6 0-2-16,0-3-1 0,7 3-3 15,-7 0-6-15,6-4-5 0,1 4 2 0,-7-4-2 16,7 4-7-16,5-3-2 0,-5-1-1 16,6 0 0-16,0 1 0 0,0-1 0 0,6 0 0 15,-5-3 2-15,5 3-1 0,1 1 2 16,0-1 3-16,-2 1-4 0,2 3-1 0,0-4-3 15,-1 0 2-15,1 1 0 0,0 3-3 16,-1-4 5-16,1 4-2 0,-8-4-3 0,8 4 2 16,-1-3-2-16,-5 3 0 0,-2 0-1 15,8-4-5-15,-7 4 6 0,1 0 2 16,-2 0-5-16,2 0 1 0,-2 0 1 0,-5 0-6 16,6 0 2-16,-6 0 2 0,5 0 2 15,-5 0 0-15,0 0 0 0,-1 0-3 0,0 4 0 16,1-4 2-16,0 0 3 0,-1 0 1 15,1 0 1-15,-1 0 0 0,0 3-3 0,1-3-3 16,-7 0-1-16,7 0-1 0,-1 0-3 16,0 0-1-16,2 4 0 0,-2-4 0 0,-6 0 0 15,6 0 0-15,1 0 3 0,-7 0-2 16,6 0 5-16,1 0 4 0,-7 0 7 16,6 0 2-16,-6 0 0 0,7 0 1 0,-7 0 3 15,6 0-2-15,-6 0-3 0,6 0 1 0,-6 0 0 16,0 0 3-16,8 0 0 0,-8 4 1 15,0-4 1-15,6 0 0 0,-6 0-3 16,0 0 2-16,0 3-3 0,6 1 1 0,-6 0-1 16,0-1-5-16,0 1 3 0,7 3-6 15,-7 0-3-15,0 4-1 0,0 4 2 16,6 4 2-16,-6-1 0 0,0 4 0 0,0 0 3 16,7 3-2-16,-7-3 4 0,0 4 0 15,0 0-4-15,6-1 0 16,-6-6-4-16,0 3 0 0,0-4-4 0,0 0-3 0,0-3 1 15,0 0 1-15,0-4-2 0,0 0-2 0,0-4 0 16,7 0 0-16,-7-3 2 0,0 3-1 16,0-3-1-16,0 0-5 0,0-1-7 15,0-3-8-15,0 4-13 0,0-4-16 0,0 0-20 16,0 0-31-16,-7 0-38 0,7-4-44 0,0 1-57 16,0-5-89-16,0 1-162 0,0-4-44 0,-6-4-118 15,6-3 143-15,-7-1 136 16,1-3 144-16,-7-3 41 0,7-4-54 0</inkml:trace>
  <inkml:trace contextRef="#ctx0" brushRef="#br0" timeOffset="24545.6778">21693 7177 96 0,'0'3'81'0,"-6"5"3"15,6-5 4-15,0 1-13 0,-6 3-8 16,6-3-9-16,0 3 2 0,-7-3 4 0,7-1 19 16,0 5 23-16,-6-5 16 0,6 5 3 15,0-5 0-15,0 5-4 0,-7-5-4 0,7 5 22 16,0-5 20-16,0 5 5 0,0-5 0 15,0 5 0-15,-7-5-6 0,7 4-2 16,0 1-13-16,0-1 20 0,-6-3-19 0,6 4-24 16,0-1-26-16,-6 4-17 0,6 3-9 15,0-3-5-15,-6 4-5 0,6 3 1 0,-8-3 6 16,2-1-5-16,6 5 0 0,-6-1 0 16,-1 1 0-16,7 3 2 0,-7-4 1 15,1 7-5-15,-1-3 0 0,7 4-7 0,-6-4 3 16,0 7-4-16,-1-3 2 15,0 3 2-15,1 0-1 0,0 1 2 0,6-1 0 16,-7 1-2-16,0-1-6 0,7 0-7 0,0 4 0 16,-6-3-6-16,6 2 6 0,0 1 0 15,0-4 3-15,0 8 5 0,0-4-2 16,6 0 3-16,-6 1-3 0,0-2 0 0,0 5 2 16,0-4 1-16,0 0 1 0,0 0 3 0,0 3 2 15,0 1-10-15,0-4 0 0,0 4-4 16,0-1 0-16,0 1 2 0,0-1-5 15,0 1-6-15,-6 3-7 0,6 1-7 0,0-1-6 16,0 4-1-16,0 0 0 0,-7 0-4 16,7 4 2-16,0-1-3 15,-6-3-1-15,6 0 4 0,0 0 1 0,-7 0-4 0,7 0 3 0,-6-4-3 16,-1 4-1-16,1-4 1 0,0-3-4 16,6 3 4-16,-8 1 0 0,2-4-1 0,0 3-3 15,-1 0 6 1,1-4-10-16,-1 9 2 0,1-1 0 0,-1-1 0 0,1 5 0 15,6-4 0-15,-6 4 0 0,-2-4 4 16,8 3-3-16,-6-3 2 0,6 0-2 0,-6-3 3 16,6 2-3-16,-7-2-1 0,7-1 4 15,-7 0 8-15,7 1 2 0,-6-1 0 0,0 0 1 16,-1 4 0-16,7-4-4 0,-6 1 0 16,-1 3-1-16,0-4-3 0,1 1-5 0,6-5 2 15,-6 4 1-15,6-3-3 0,-7 3-2 16,7-3 0-16,-7-1 3 0,7 1 1 15,0-4-2-15,0 4 2 0,0-1 4 0,-6-3-6 16,6 4-1-16,0 0-1 0,0-1 4 16,0 1 1-16,0 3-1 0,0-3 5 0,0 3-6 15,-6 0 1-15,6 1-3 0,0-1 3 16,-7 0-2-16,7 1-2 0,0-1 6 0,0-3 0 16,0 3-4-16,0 0-5 0,0-3 2 15,0 3 1-15,0 4 7 0,0-4 2 0,0 1-6 16,7-1-2-16,-7 0 2 0,0 1-2 15,0 2-7-15,6-2 1 0,-6-1 6 0,0-3-4 16,0-1 2-16,0-2 4 16,0-2 5-16,0-2-2 0,0-5 0 0,0 1-4 15,0 0-2-15,-6-1 3 0,6-3-2 16,0 0 0-16,-7 0 2 0,7-4-2 0,0 1-4 16,-6-1 5-16,6-3-1 0,0 3-4 15,0-3 2-15,-7-1 1 0,7 1-3 0,-7 0-2 16,7-4 3-16,-6 3 6 0,6-3-3 15,-6 4-8-15,6-4-2 0,-8 0-4 0,8 0-4 16,-6 0-12-16,6-4-18 0,-6 4-15 16,6-7-5-16,-7 3-12 0,7-3-15 0,0-4-17 15,0 0-19-15,-6 0-30 0,6-7-40 0,-7-1-41 16,7-6-24-16,-6-8-50 0,-1-4-107 16,1-11-172-16,0-14-8 0,-8-7-95 0,8-16 91 15,-14-7 24-15,7-10 186 16</inkml:trace>
  <inkml:trace contextRef="#ctx0" brushRef="#br0" timeOffset="25386.5285">21693 7624 146 0,'8'-8'65'0,"-8"5"8"0,6-2 5 15,-6 2-8-15,0-5-4 0,6 5 0 16,-6-1 2-16,0-3 4 0,6 3 22 0,-6-3 14 15,0 3 9-15,0 1 15 0,0-5 10 16,7 5 1-16,-7-1 21 0,0 0 10 0,0 1 4 16,0-1-2-16,0 0-10 0,7 1-12 0,-7-1-16 15,0 0-9-15,0 1 39 0,-7 3 5 16,7-4-16-16,0 4-14 0,0 0-18 0,-7 0-12 16,7 0-14-16,-12 4-18 0,6-1-11 15,-8 5-12-15,-5 3-9 0,-1 0-12 16,-6 7-11-16,-13 0-4 0,7 5-10 0,-8-1-2 15,-5 7-1-15,-8-4-9 0,8 4 0 16,-1-2 6-16,1-2-4 0,6-3-5 0,7 0-3 16,5-8-34-16,1 1-71 0,13-4-116 15,0 0-241-15,7-4-179 0,-1-3-121 16,7 0 38-16,0-1 161 0,7-3 236 0</inkml:trace>
  <inkml:trace contextRef="#ctx0" brushRef="#br0" timeOffset="25638.9944">21642 7711 109 0,'19'4'305'0,"1"-1"129"16,0 1 21-16,-8 3 56 16,8-3-57-16,-1 3-100 0,1 1-1 0,0-1-63 15,-1 1-59-15,1 3-53 0,-1-4-42 16,7 4-31-16,-6 0-30 0,0 0-21 0,-2 3-17 15,9-3-12-15,-7 4-9 0,6-4-4 16,-7 4-11-16,7-4-33 0,-6 0-67 0,-1 0-107 16,1 0-268-16,-1 0-229 0,0 0-135 15,-5-4 5-15,-8 0 315 0</inkml:trace>
  <inkml:trace contextRef="#ctx0" brushRef="#br0" timeOffset="28385.6425">21348 12767 116 0,'0'0'97'0,"0"-4"43"16,0 4 2-16,0 0-12 0,0 0-1 16,0-4 10-16,0 4 13 0,0 0 13 15,7-3 5-15,-7 3 20 0,0 0 16 0,0-4 3 16,0 4-5-16,0 0-13 0,7-4-12 16,-7 4-16-16,0 0 22 0,0-3-22 0,0 3-34 15,6 0-22-15,-6-4-18 0,0 4-15 16,7 0-6-16,-7-4-10 0,6 4-10 15,-6 0 0-15,6 0-8 0,-6-3 2 0,7 3-9 16,0 0-3-16,-7 0-4 0,6 0-4 16,-6-4-2-16,6 4 3 0,2 0-1 0,-2-4-5 15,-6 4 3-15,6 0-1 0,1 0-4 16,-1 0 1-16,1 0 2 0,-1 0 1 0,1-3 3 16,-7 3 0-16,12 0-2 0,-4 0 6 15,-2 0-2-15,0 0-3 0,1-4 2 0,-1 4-2 16,7 0 0-16,0 0-1 0,7-4 0 15,-7 4-8-15,0-3-3 0,0 3-3 0,7 0 4 16,-8-4-6-16,8 4 2 0,-7-3 1 16,7 3 1-16,0-4 3 0,-8 4 17 0,8-4 18 15,-1 4 1-15,1-3-7 0,6 3-11 16,0-4-8-16,0 4-6 0,0 0-2 16,6 0-4-16,1 0-1 0,-1 0-2 0,2 0-1 15,5 0-1-15,-7 4 3 0,7-4 0 16,0 3 1-16,0-3 0 0,7 4 3 15,-8-4 1-15,2 4 5 0,-1-1 4 0,6-3 2 16,-5 4 6-16,5-1 4 0,1 1-2 0,-7 0-4 16,6-1-2-16,1-3 0 0,-1 8-3 15,1-5-5-15,7 1-1 0,-8 3-1 0,7-3-6 16,-7 3-3-16,2 1-1 0,-2-4 1 16,7 3-4-16,-7 0 1 15,1-3 5-15,-1 3 1 0,-5-3 1 0,5 3 3 0,1-3 2 16,0 0 0-16,0-1 3 0,-8 5-2 15,8-5-1-15,0 1-3 0,-1-1 5 0,1 5-1 16,-1-5-1-16,1 5-3 0,-1-5-1 16,1 1-4-16,-7 0 2 0,6-1-6 15,-5 5 1-15,-1-5-3 0,0 1 0 16,-1 0-1-16,-5-1 0 0,7 1 0 0,-1 0 0 16,-7 0 0-16,1-1 0 0,5 0 3 0,-5-3-2 15,7 5-1-15,-8-2 4 0,7 1 1 16,-6 0-4-16,5-4 0 0,2 3-1 0,-7 1 3 15,5 0-2-15,-5-1 3 0,0-3-2 16,-1 4-2-16,1-1 3 0,-7 1-2 0,6 0 0 16,-6-1-4-16,7-3 2 15,-7 4 1-15,7 0 3 0,-7-1-2 0,6 1-1 16,-5 3 0-16,5-3 0 0,1 0 0 16,-1-1 0-16,-6 1 0 0,7 0-3 0,-1-1 2 15,1 1 4-15,-1 3-2 0,1-3-1 16,-1-1 0-16,1 5 0 0,-1-5 3 0,1 5-2 15,-1-5-1-15,1 5-3 0,-1-1 2 16,1-3 1-16,-7 3 3 0,7 1-2 0,-1-5-1 16,-6 5 0-16,7-1 0 0,-1 0 0 15,-5 1 0-15,5-5 4 0,1 5-2 0,-1-1-2 16,-6-3-4-16,7 3 7 0,-7 0-2 16,6-3-5-16,1 3 3 0,-7-3 1 0,7 3 0 15,-1-3 0-15,-6 3 4 0,7-3-3 16,-1 3-1-16,1-3 0 0,-1 3 0 0,1 1 3 15,-1-5-2-15,1 5 0 0,-1-1-1 16,-5-3-3-16,5-1 2 0,-6 5 1 0,7-5 0 16,-7 4 0-16,0-3 3 0,0 0-2 15,-7 3-1-15,8-3 0 0,-1-1 0 0,0 5 0 16,-6-5 0-16,6 1-3 0,-1 3 2 16,-5-3 1-16,6 0 0 0,1-1 0 15,-1 1 0-15,-1 3-4 0,1-3 2 0,0-1 6 16,1 5-7-16,-1-5 2 0,0 2 1 15,-1-2 4-15,1 5 0 0,1-5-3 0,-1 5 0 16,6-5-1-16,-5 4 0 0,-1-3 3 16,0 3-5-16,-1-3 1 0,8 3-2 0,-7 1 2 15,0-5 1-15,0 5 0 0,1-5 0 16,-1 5 0-16,0-5 0 0,-1 1 0 0,-5 0 0 16,0 3 0-16,6-4 3 15,-7 1-5-15,7 0 1 0,-6-1 1 0,-1 1 0 16,1 0 0-16,0-1 0 0,-1 2 3 0,1-2-5 15,-1 0 1-15,1 1-3 0,-1 0 6 16,0-4-5-16,1 4 2 0,0-1 1 0,-1 1 0 16,1 0 0-16,-7-4 0 0,0 3 4 15,0 1-3-15,7-4-1 0,-8 4 0 0,2-4 0 16,-8 3 0-16,7-3 0 0,-7 4 3 16,8-4-2-16,-8 0 0 0,0 4 2 0,2-4-2 15,-2 0-4-15,-6 0 2 0,6 3 1 16,0-3 0-16,1 0 0 0,0 0 0 0,-1 0 0 15,1 4 0-15,-1-4 0 16,0 0 0-16,2 0 0 0,-2 0 0 0,0 4 0 16,1-4 0-16,0 0 0 0,-1 0 0 15,0 3 0-15,7-3 0 0,-6 0 0 0,0 4 0 16,-1-4 3-16,7 0-2 0,-6 4-1 16,-1-4 0-16,0 0 0 0,7 0 0 0,-6 0-3 15,0 0 2-15,-1 3 1 0,0-3 0 16,8 0 0-16,-8 0 0 0,0 0 0 0,1 4 0 15,0-4 0-15,-1 0 0 0,1 0 3 16,5 0-2-16,-4 3-1 0,-2-3 0 0,0 0 0 16,0 0 0-16,1 0 0 0,0 4 0 15,-1-4 7-15,1 0-4 0,-1 0 1 0,1 0-3 16,0 0-1-16,-1 0 4 0,0 0-2 16,-6 0-2-16,6 0 3 0,2 0-2 15,-8 0 0-15,6 0-1 0,0 0 0 0,-6 0-3 16,7 0 2-16,-7 0-9 0,6 0-21 15,-6 0-26-15,0 0-32 0,0 0-41 0,7 0-43 16,-7 0-21-16,-7 0-46 0,7-4-56 0,0 4-105 16,-6-3-141-16,-1-1 4 0,1 1-46 15,0-1 30-15,-8 0 117 0,8-3 127 16,-7 0-5-16,0-1 56 0</inkml:trace>
  <inkml:trace contextRef="#ctx0" brushRef="#br0" timeOffset="29150.321">28219 13283 149 0,'0'-7'142'0,"-6"-4"56"0,6 4-10 15,-6-4 1-15,6 4-26 0,0 3-20 0,0 0-9 16,-7-3 1-16,7 3 20 0,0 1 12 16,0-1 1-16,0 0-5 0,0-3-13 0,0 7-12 15,0-4-8-15,0-3 1 0,0 7 37 16,0-4 27-16,0 0-21 0,0 1-25 0,7 3-20 15,-7-4-17-15,0 4-10 0,0-4-14 16,6 4-11-16,-6 0-9 0,0 0-6 0,6 0-3 16,-6 0-5-16,0 4-4 0,0-4-4 15,8 4 4-15,-8-4-2 0,0 3 3 16,6 1-2-16,0 0 0 0,-6 3 2 0,6-3-5 16,-6 0-2-16,7 3-5 0,0 0-4 15,-7-3-2-15,6 3-3 0,-6 1-4 0,7-5-8 16,-1 4-1-16,-6 1 0 0,6-1 0 15,-6-3 1-15,8 3-2 0,-8-3 0 16,6-1 6-16,-6 1-5 0,0 3 6 0,6-3-5 16,-6 0 4-16,0-1 2 0,6 5 1 0,-6-5-1 15,7 4-2-15,-7-2-1 0,7 1 3 16,-7-1 0-16,0-2 1 0,6 5-7 16,-6-5 1-16,7 5 4 0,-7-5 2 0,0 4-1 15,6-3-6-15,-6 3 5 0,7-3-2 16,-7 0-4-16,0 3-7 0,0-3-1 15,7 3 1-15,-7-3 0 0,6-1-3 0,-6 1-2 16,0 3 4-16,6-3-3 0,-6 0-4 16,0 3 2-16,6-4 1 0,-6 1-4 0,0 0 3 15,8-1 4-15,-8 1 5 0,0 0 1 0,0-1 1 16,6 2-3-16,-6-2 2 0,0 0-4 16,0 1 4-16,0 0-3 0,6-4 0 15,-6 4-4-15,0-4 2 0,0 3 0 16,0 1 1-16,0-4 10 0,0 4 3 0,0-1 5 15,0-3 8-15,0 4 3 0,0 0 0 0,0-4 4 16,0 3 5-16,0 1-6 0,0 0 2 16,0-4 1-16,0 3 4 0,-6 1 3 0,6 0 3 15,-6-1 0-15,6 5-1 0,-14-5-2 16,8 8-4-16,-7 0-9 0,-7 0-3 0,0 0-7 16,-6 4-10-16,1 3-5 0,-7 1 0 15,-2-1-3-15,-5 0-3 16,-6 4-3-16,5-4 4 0,1 4-3 0,1-4-1 0,5-2 1 15,7-2-4-15,0-3-2 0,0 0 0 16,13-4 0-16,-7 1-7 0,7-1-22 16,7-3-41-16,-1-1-56 0,1-3-73 0,-1 4-67 15,1-4-89-15,6 0-119 0,0 0-92 16,0-4-285-16,0 4-137 0,0-3 42 0,0-1 116 16,-6-3 359-16</inkml:trace>
  <inkml:trace contextRef="#ctx0" brushRef="#br0" timeOffset="31536.728">18398 12851 240 0,'0'0'154'0,"0"-4"19"0,0 1-33 0,0 3-28 0,0-4-33 15,0 0-26-15,0 4-13 0,0-3-1 16,0-1 6-16,0 4 6 0,0-3 4 0,0-1-1 16,0 4-2-16,0-4 0 0,7 1 0 15,-7 3 1-15,6-4 4 0,-6 4 12 16,7-4 17-16,-7 4 11 0,6-3 10 0,0 3 11 16,2-4 7-16,-2 4-1 0,7-4-8 15,-6 1-8-15,12-1-8 0,-6 0-3 0,6-3-5 16,1 3 25-16,-1-3-6 0,7 3-13 15,0-3-20-15,1-1-12 0,-1-3-9 16,0 4-9-16,7 0-5 0,-7-1-5 16,-1 1 2-16,-5 4-3 0,6-5 1 0,-6 5-1 15,-1-1 2-15,1 0-2 0,-1 1-3 0,-6-1-4 16,7 4-4-16,-1 0-4 0,-5-4-4 0,5 4-4 16,1 0 2-16,-2 0-3 15,2 0-9-15,7 0 3 0,-1 0 0 16,0 0-2-16,6 0 5 0,1 0 6 0,6 0 6 15,0-3-1-15,0 3-4 0,6-4 0 0,-6 0-4 16,7 4 0-16,0-3-4 0,0-1 2 0,-1 0-1 16,1 1-2-16,-7-1 0 15,-1 0 0-15,2 4 0 0,-1-3-5 0,-6 3-2 0,5-4 4 16,-5 1-3-16,-1-1-2 0,8 4 0 16,-7-4 3-16,-1 4-2 0,7-3 0 15,-6-2 2-15,5 2-2 0,1-1-1 0,1 0 0 16,-1 4 0-16,0-3 2 0,0-1-3 0,0 1 1 15,0-1 5-15,0 0-4 16,-7 1 5-16,8-1 4 0,-7 0-1 0,5 4-1 16,-5-3 0-16,-1-1 0 0,-5 0-5 15,5 4 3-15,-6-3-7 0,1 3 4 0,-1-4 1 16,-1 4-1-16,1-4 1 0,-6 4-3 16,6 0 0-16,-7 0 2 0,1-3-2 15,0 3-1-15,-1 0 0 0,7-4 0 0,-6 4 0 16,-1-4 5-16,1 1 0 0,0 3-1 0,-1 0-3 15,7-4-1-15,-6 4 0 0,6-4 0 16,-7 4 0-16,1-3 0 0,6 3 0 0,-7-4-2 16,1 4 2-16,0-3 0 0,-1 3 0 0,1-4 0 15,-1 4 0-15,0-4 0 0,1 4 2 16,-1-3-2-16,1 3 0 0,0-4 0 0,6 4 0 16,-7-4 0-16,1 4 0 15,-1-3 0-15,1 3 0 0,6-4 0 0,-6 4 0 16,-1-4 0-16,1 4 0 15,-8 0 0-15,8 0-2 0,-7 0-1 0,7 0 5 0,-8-3-2 16,2 3 0-16,-2 0 2 16,-5 0-1-16,0 0-1 0,6 0 0 15,-7 0 0-15,-6 0 0 0,7 0 0 0,0 0-2 0,-1 0 4 16,0 0-2-16,-6 0 0 0,7 0-2 16,0 0 4-16,-7 0-2 0,6 0-2 0,-6 0-6 15,6 0-6-15,1 0-7 0,-7 0-10 16,0 0-16-16,6 0-15 0,-6 0-19 0,0 0-26 15,0 0-38-15,-6 0-71 0,6 0-99 0,0 0-8 16,-7 0 0-16,1 0-23 0,0-4-19 16,-1 4 39-16,-6-4 24 0,7 4 61 15,-8 0 81-15,1-3 34 0,7 3 34 0,-8-4 26 16,2 4 16-16,6-4 13 0,-8 0 12 16,8-3 8-16,-7 3 3 0,6-3-40 0</inkml:trace>
  <inkml:trace contextRef="#ctx0" brushRef="#br0" timeOffset="33006.0275">21551 12349 35 0,'-7'-7'94'16,"-6"-4"7"-16,6 0-1 0,-6 3-10 16,7-3-20-16,-1 4-13 0,1 0-10 0,0-4-9 15,-2 7-6-15,2-3-1 0,0 0-3 16,-1-1 2-16,1 1 0 0,-1 0-2 0,1-1 0 16,6 5 1-16,-7-1-2 0,7 0 2 15,-6 1 4-15,6-1 3 0,0 1 4 16,-6-1 4-16,6 0 0 0,-8 1-4 0,8-2 0 15,0 5 0-15,-6-3-2 0,6 0 6 16,0-2 6-16,-6 5 3 0,6-3 4 0,0-1 4 16,0 4 9-16,-7 0 7 0,7-3 1 15,0 3-2-15,0-4 4 0,0 0 4 0,-7 4 7 16,7 0 3-16,0 0-4 0,0-3-12 16,0 3-12-16,-6 0-9 0,6 0-3 15,0 3-3-15,0-3-2 0,0 0-5 0,0 4-3 16,0 0-3-16,0-1 8 0,0-3 15 15,0 7 7-15,0-2 8 0,0 1-3 0,0 2-3 16,0 3-6-16,0 0-11 0,0-4-9 16,0 4-6-16,0 0-3 0,0-3-5 0,0 3-6 15,0 0-3-15,0 0-3 0,0-1-2 16,0-2-3-16,0 3 2 0,0 0-2 0,0 0 0 16,0 0-1-16,0 0 0 0,0 0 3 15,0 0-2-15,-6 4 1 0,6-5-1 0,0 5-1 16,0 0 3-16,-7-1-5 0,7 1 2 15,0 0 0-15,-6 0-2 0,6-1-2 16,0 1 0-16,0-4 0 0,0 3 3 16,0 1-2-16,-7 0-1 15,7 3 0-15,0-7-3 0,-7 8 3 0,7-5-4 0,0 1 4 0,-6-1-1 16,6 5 1-16,0-5 0 16,-6 1-3-16,6 3-3 0,-7 0 4 0,7-3 1 15,-7 4-4-15,7-1 1 0,-6 0-1 0,6 0-2 16,0-3-1-16,-6 3 0 0,6 1 6 15,-7 3-2-15,7-4-4 0,-6 0 2 16,6 4 1-16,0-3-5 0,-7 2 2 0,7 1 3 16,-7 1-2-16,7-5-1 0,0 4 0 15,-6 0 0-15,6 0 3 0,-6-4 0 0,6 4-2 16,0-3 2-16,-8-1 1 0,8 0 0 16,0 0 0-16,0-3 2 0,0 3 2 0,0-3 0 15,-6 4 0-15,6-5 0 0,0 5 0 16,0-5 3-16,0 4-3 0,0-3 1 0,0 3-1 15,0 0-5-15,0 1 1 0,-6 3-1 16,6-4 4-16,0 1-3 0,0 3-2 16,0-1 6-16,-7-2-2 0,7 3-1 0,0-4-1 15,0 4 0-15,0-3 2 0,-6 2 2 0,6-2 0 16,0-1-2-16,0 0 1 0,0 0 0 16,-7 1 3-16,7 3 0 15,0-4-5-15,0 1 3 0,-6 2-4 0,6-2 1 0,0 3-1 16,-7-4 0-16,7 1 3 0,0 3-5 15,-6-4 4-15,6 0-1 0,0 0-3 0,-6 1 0 16,6-1 5-16,0-3 0 0,0 3 1 16,0-3 0-16,0-1-3 0,-8 1 3 0,8 0-4 15,0 3 1-15,0-4 1 16,0 2 2-16,-6-2-5 0,6 4 3 0,0-3 1 16,0 3-5-16,-6 1-1 0,6-1 2 0,0 0 1 15,0 0 0-15,-7 5 0 0,7-5 2 16,0 4-1-16,-7-4 2 0,7 0-5 0,0 4-1 15,0-7 5-15,-6 4 1 0,6-1-1 16,0 0-4-16,0-3 0 0,0 3 5 0,0-3 5 16,-6-1 0-16,6 1-2 0,0-1 2 15,0 1-3-15,0-4-6 0,0 4 1 0,0 0-6 16,-7-4 6-16,7 0-2 16,0 3 4-16,0-7-2 0,0 8-2 0,0-8 1 15,0 4-5-15,0-3 5 0,0-1 1 16,-6-3-3-16,6 3-1 0,0 1-3 0,0-1 2 0,0 4 4 15,0-4-2-15,0 1 1 16,0-1-6-16,0 4 6 0,0-4-2 0,0 0 0 16,0 4-3-16,0-3 5 0,0-1-1 0,0 0 1 15,0 1-3-15,0-1 3 0,0 0-2 16,0 5 0-16,-7-6 6 0,7 2-2 16,0-1 1-16,0 1-4 0,0-1 3 0,0 4-1 15,0-4-2-15,0 1 2 0,0 3-2 16,0-4 0-16,0 0 2 0,-7 4 0 0,7-4 1 15,0 4-3-15,0-3 3 0,0 3-1 16,0-4 4-16,0 4 0 0,0 0 1 0,0 4 0 16,-6 0 0-16,6-1 3 0,0 4-3 0,-6 1 1 15,6-1-1-15,0 4-5 0,0-3 1 16,-7 2-3-16,7 1 4 0,0 0 0 0,-7 0-1 16,7-4-3-16,0 1-1 15,-6-4 0-15,6-1 3 0,0 1-2 0,0 0 3 16,0-4-1-16,0 3-2 0,0-3-1 15,0-4 6-15,0 1-4 0,0-1-1 0,0-3 1 16,0 3-1-16,0 0-3 0,0-3 2 16,0 4 2-16,0-5-4 0,0 5 2 0,0-5-3 15,0 5-1-15,0-5 0 0,0 1-8 16,0 0-8-16,0-1-8 0,0-3-8 16,-6 4-13-16,6-4-10 0,0-4-17 0,0 4-18 15,0-7-21-15,0 0-19 16,-7-4-34-16,7-4-50 0,-6-4-94 0,6-3-58 0,-7-7-12 15,7 0-82-15,-7-7-22 0,7-5 80 16,-6-3 125-16,0-3 103 0,6-9 61 0,0-2 36 16,-8-8 24-16,8-4 16 15,0-7 11-15,0-7 10 0,0-4-32 0,8 0-95 0</inkml:trace>
  <inkml:trace contextRef="#ctx0" brushRef="#br0" timeOffset="34021.0031">21238 12726 79 0,'6'0'80'16,"-6"0"2"-16,7-3-5 0,-7 3-11 0,6 0-10 15,0-4-12-15,-6 4-1 0,8 0-5 16,-2-4-3-16,-6 4 1 0,6 0-6 16,1-3-2-16,0 3-3 0,-7 0 0 0,6-4 7 15,1 4-1-15,-1-3 4 0,0 3 0 16,1-4 2-16,0 0 3 0,-1 4 2 0,0-3-1 15,1-1 1-15,0 4 3 0,-1-4 2 16,-6 1 4-16,7 3 3 0,-1-4 4 16,0 0 5-16,1 4 1 0,-7 0 0 0,7-3 3 15,-1-1-5-15,-6 4-9 0,6 0-7 16,-6-4-11-16,8 4-4 0,-8 0-6 0,6 0-2 16,-6-3-2-16,0 3-2 0,6 0-1 0,-6 0 1 15,0 0 8-15,7 3 5 0,-7-3 6 16,0 4 4-16,6-4-1 0,-6 4-1 15,0-1-3-15,7 1-2 0,-7 3 2 0,6 1-5 16,1-1-3-16,-7 0-2 0,6 4-5 16,0-4-1-16,2 1-3 0,-2-1-3 15,0 0-7-15,1 1 0 0,-1-1-4 0,1 1 1 16,-1-5-3-16,1 1 3 0,-1 0-1 16,1-4-3-16,0 0-1 0,-1 0 0 0,0 0 1 15,1 0 0-15,0-4-1 0,-7 0 0 16,6 1 0-16,0-1 0 0,1-4 2 0,-7 5-1 15,6-5-1-15,-6 1 5 0,0 3 12 16,7 1 18-16,-7-5 20 0,0 5 17 16,0 3 24-16,0-4 53 0,0 4-6 0,0-4-17 15,-7 4-26-15,7-3-19 0,0 3-16 16,0 0-11-16,0-4-12 0,-6 4-7 0,6 0-8 16,0 0-5-16,0 0-3 0,0 0 0 0,0 0-2 15,0 0-3-15,0 0-1 0,0 0-6 16,0 0-3-16,0 0 4 0,0 0-9 15,0 0 1-15,0 0 3 0,0-3-10 0,0 3-25 16,0 0-37-16,6 0-64 0,-6 0-119 16,0 0-119-16,7-4-83 0,-7 4-133 0,0 0 60 15,7-4 55-15,-7 4 45 0</inkml:trace>
  <inkml:trace contextRef="#ctx0" brushRef="#br0" timeOffset="35673.4714">21804 14873 2 0,'-6'18'90'0,"-7"-2"6"0,6-2-14 16,-5 1-2-16,5-1-16 0,0-3-12 16,-6 4-9-16,7-4-11 0,-1 0-5 15,0 0-4-15,1 3-1 0,0-6 1 0,-8 3-1 16,8 0-1-16,0-4-4 0,6 4-5 16,-7-3-4-16,1 3-2 0,-1-4-2 0,0 4 2 15,1 0 0-15,0-4 6 0,0 4 8 16,-2 0 6-16,2-4 4 0,6 4 3 0,-6 0 2 15,-1 0 2-15,0-4 2 0,7 1 2 16,-6 3 2-16,6-3-2 0,-7-5-1 0,7 4 5 16,0-3 6-16,-6 0 9 0,6-1 8 15,0 1 4-15,-6 0-4 0,6-1 3 16,0-3 0-16,0 4-5 0,0 0-1 0,0-4 1 16,-7 0 4-16,7 3-1 0,0-3-3 15,0 0-5-15,-7 0-8 0,7 0-7 0,0 0-5 16,0 0-4-16,0 0-5 0,-6-3-3 15,6 3-7-15,0 0-2 0,0-4 0 0,0 4 7 16,0-4 8-16,0 1 5 0,0 3 9 16,0-4 5-16,0 0 2 0,0 1 1 15,0-1 5-15,0 0 20 0,0 1 4 0,0-1-6 16,0-3-9-16,6 0-10 0,-6-4-3 16,7-1-1-16,-7 1-6 0,7-3-10 0,-7-1-7 15,6-3 0-15,0 0-7 0,1-8-2 16,6 0-4-16,0-7-6 0,1-3 3 0,-2-1 2 15,1-7-5-15,7-4-2 0,-8-3-1 16,8 0 0-16,0-8 5 0,6 4 2 0,-7-4 1 16,7 5 0-16,-6-2 0 0,6 2-6 15,-7-1 2-15,8 3-3 0,-1-2-5 0,0 2-1 16,7-3 4-16,-1 0-3 0,1-3-5 16,5-5-2-16,-5 1-1 0,6 3 3 0,0 1-2 15,-6 3 5-15,6 4-6 0,-7 0 2 16,1-1-2-16,-1 5 6 0,1-1-4 15,-1 0 4-15,1 1-1 0,-1 3 2 16,-5-8 3-16,5 5-2 0,1-1-2 0,-1-3 4 16,2 7 4-16,-2-4-1 0,1 8-1 15,5 0 0-15,-11 10-3 0,5-2 2 0,-6 6-2 16,7 0 2-16,-7 0-1 0,-1 5-2 16,8-1-2-16,-1 0 1 0,-6-1-5 0,7 5 4 15,-7-4 2-15,7 0 15 0,-1 0 4 16,8 4-2-16,-8-7-7 0,7 2-4 15,0 5-1-15,0-4-3 0,1 0-1 0,-1 4-3 16,-1 0 1-16,2-1-2 0,-1 5 2 0,0-5 0 16,0 4-2-16,-7 4 2 0,8-3 1 15,-1 3 0-15,-7-4 0 0,7 4 0 0,-6-3 3 16,-1 3 1-16,1 0 2 0,0 0 1 16,0-4 1-16,-8 4 3 0,1 3 0 15,0-2-2-15,-6 2 0 0,-1 1 2 0,1 0-2 16,0-1-3-16,-1 1-2 0,-6 0-3 15,6 3 2-15,-5-3-2 0,-2 3-3 0,2-3-4 16,-1 3-1-16,-1 0-1 0,2-3 3 16,-2 7-2-16,2-7 1 0,-8 3-1 15,7 4-1-15,1-3 0 0,-8-2 0 0,6 5 3 16,-4-3 1-16,-2 0-5 0,0 3-3 16,1 0 3-16,-7-5 4 0,6 5-2 0,1 0-1 15,0 0 0-15,-7-3 3 0,6 3-5 16,-6 0 1-16,6 0-2 0,-6 0 2 0,7 0 1 15,-7-4 0-15,7 4 0 0,-7 0 0 16,6 0 0-16,-6 0 0 0,0 0 3 16,6 0-2-16,-6 0-1 0,7 0 0 0,-7 0 0 15,7 0 0-15,-7 0 0 0,0 0 0 16,6 0 0-16,-6 0 0 0,7 4 0 16,-7-4 0-16,6 0 3 0,-6 0-2 0,0 0-1 0,6 0 0 15,-6 0-3-15,7 0-1 16,-7 0 6-16,7 0-1 0,-7 0 2 0,0 0-2 15,6 0-1-15,-6 0 0 0,0 0 5 16,0 0 0-16,6 0-3 0,-6 0-2 0,0 0 5 16,0 0 5-16,8 0-2 0,-8 0 1 15,0 0-4-15,0 0 0 0,0 0-4 0,0 0 0 16,6 0-6-16,-6 0-24 16,0 0-28-16,0 0-61 0,-6 0-116 0,6 0-308 0,0 0-316 15,0 0-80-15,-8 0 77 0,8 0 362 16</inkml:trace>
  <inkml:trace contextRef="#ctx0" brushRef="#br0" timeOffset="38001.3766">21271 9181 79 0,'0'0'68'0,"0"3"2"0,-8-3-13 0,8 0 0 15,0 4-6-15,0-4-8 0,-6 0-3 16,6 4 2-16,0-4-4 0,0 0-4 16,-6 3-2-16,6-3-2 0,0 0-4 0,-7 4-5 15,7-4 0-15,0 0-2 0,0 3 1 16,0-3 3-16,-6 0 5 0,6 4 1 0,0-4 3 15,0 4 0-15,0-4 2 0,-7 3 5 16,7-3 6-16,0 4 3 0,0-4 4 0,-6 4 4 16,6-1-2-16,0-3 1 0,-7 4-1 15,7 0-7-15,0-1-9 0,-6 1-7 16,6 0-10-16,0-1-6 0,-6 1-6 0,6 0-2 16,0 3-1-16,-8-3-4 0,8 3 0 15,-6 0-1-15,0 4-1 0,-1 0 0 0,0 1 0 16,1-2 0-16,0 1 2 0,-1 4-3 15,1 0 3-15,-1-1-2 0,0 1 0 16,-5-1 0-16,5 1 4 0,0 0 6 0,1-1 5 16,0 1 12-16,-1 0 8 0,1 0 3 15,-1-1 4-15,0 1 6 0,1-1 1 0,0 1 3 16,-2 3-2-16,-4-3 0 0,6 4 5 16,-1-1 5-16,-6 4 6 0,6-4 6 15,-5 4 12-15,4 3 14 0,-4 1 10 16,-1 0 8-16,0 3 5 0,6-3 28 0,-6 3-11 15,0-3-20-15,1 0-26 0,-2-1-21 0,1 1-7 16,0-4-8-16,0 0-8 0,1 3-2 16,-2-3-5-16,1 0 3 0,0 0-6 0,0 4-1 15,-1-4-4-15,2 0-6 0,-1 0-2 0,0 4-3 16,-7-1-1-16,7-3-6 0,-7 4 3 16,8-1 9-16,-8 1 6 0,7 0 2 15,-7-1 1-15,1 1-5 0,-1-1 0 0,1 1-5 16,0 4-3-16,-1-5-5 0,-6 4-6 15,-1 1-3-15,2-1 2 0,-1 1-3 16,0-1 3-16,-7 0-1 0,7 0-2 16,0 0 3-16,0 1 5 0,-1-4 1 0,8-1 1 15,-7-3 2-15,0 0-3 0,6 0 3 16,1 0-6-16,-1 0 4 0,1-3-7 16,0-1 1-16,-1-4 0 0,7 5 3 0,-7-5 1 15,1 1-1-15,6 0-2 0,-6 0-1 0,-1-1-2 16,7 1-1-16,-7-1-3 0,0 5 1 15,2-5-2-15,-9 4 2 0,7-3 0 16,-6 4-2-16,7-1 2 0,-7 0 1 0,6 1 3 16,-6-5 1-16,7 4-3 0,-1-3 7 0,0 0-3 15,1-1-1-15,-1 1 0 0,2-4 0 16,4 0-2-16,1 0-6 0,-7-4-1 16,8 4 1-16,-2-3 0 0,2-1 0 0,-2 4 0 15,1-4-3-15,1 1 0 0,-2-1-1 16,-6 0 3-16,8 1-2 0,-1-1-1 0,-7 1 0 15,8-2 0-15,-8 2 0 0,6 0 2 16,-5 2-1-16,6-2-1 0,-6-1 0 0,5 0 0 16,1 1 3-16,1-1 1 0,-8-3-2 15,6 3-5-15,2 0 2 0,-1-3 1 0,6 0 0 16,-6 3 0-16,1-4 0 0,4 1 0 16,-4 0 3-16,5 3-2 0,1-3-1 15,-7-1 0-15,6 1 0 0,-6 0 0 0,6 3 0 16,1-3 0-16,-7 0 2 0,6 3-1 15,-5-3-1-15,-1-1-2 0,6 5 2 0,-6-5 0 16,7 1 5-16,-8 0-7 0,8-1 2 16,-7 1 3-16,6 0 1 0,1-1-6 0,-7 1 4 15,7-4-1-15,-8 4-1 0,8-4 0 16,0 3-3-16,-1-3 5 0,0 4-1 16,1-4-1-16,-7 3 0 0,6 1 2 0,0-4 2 15,1 4-3-15,0-4 0 0,-1 3-1 16,-6-3 0-16,7 4 3 0,-1-4-2 15,1 0 1-15,-1 4-1 0,0-4 2 0,1 3 1 16,0-3-2-16,-2 0-2 0,2 4 0 16,0-4 0-16,0 0 2 0,-1 0 2 0,0 0 0 15,1 4 3-15,-1-4 0 0,-5 0 3 16,4 0 0-16,2 0 1 0,0 0 3 0,0 0 1 16,-1 0-5-16,0 0 2 0,1 0 0 15,-1 0-2-15,1 0-2 0,0 0-2 0,-2 0-1 16,2 0-4-16,0 0 0 0,6 0-4 15,-6 0-4-15,-2-4-11 0,8 4-12 0,-6 0-22 16,0-4-46-16,6 4-54 0,0-3-97 16,0-1-204-16,-7 0-331 0,7 1-105 15,7-8 22-15,-7 4 246 0,0-8 250 0</inkml:trace>
  <inkml:trace contextRef="#ctx0" brushRef="#br0" timeOffset="55939.4454">22502 6920 116 0,'6'-4'103'0,"0"4"41"0,-6-3-4 15,0 3-20-15,7-4-11 0,-7 4 4 16,6-3-4-16,-6 3-1 0,7-4-6 0,-7 4-9 15,0 0-9-15,6-4 0 0,-6 4 4 16,0 0 26-16,7 0 19 0,-7 0 16 0,0 0 22 16,0 0 20-16,0 4 16 0,6-4-6 15,-6 4 26-15,0-1-21 0,0 4-36 0,0 1-30 16,0 6-30-16,0-3-20 0,-6 8-15 16,6-1-10-16,-7 4-11 0,7 0-9 0,-6 0-6 15,6 4-5-15,0-4-4 0,0 3-4 16,-7-7-6-16,7 4-1 0,7-3-1 0,-7-1 1 15,0-3-2-15,6-4-3 0,1 0-8 16,-1 0 2-16,8-8-11 16,-2 1-6-16,2 0-10 0,5-4-3 0,1-8-4 0,0 1-1 15,12-4-3-15,-7-4-4 0,1-3 0 0,7 0 2 16,-7-8 10-16,0 4 10 16,1-7 3-16,-1 3 0 0,-7 1 6 0,1-5 0 15,-8 8 7-15,2-3 8 0,-8 6 16 16,0 1 14-16,1 0 9 0,0 7 1 0,-7 0-6 15,0 4-10-15,6-1-2 0,-6 5 18 16,-6 3 26-16,6 0 23 0,0 3 7 16,-7 8 3-16,-6 4-2 0,7 7 3 0,-8 11-8 15,-5 7-16-15,-1 15-22 16,-6 14-24-16,0 16-8 0,-13 21-12 0,7 4-9 0,-1-4 1 16,-6 0 15-16,7-6 21 0,-1-13 19 0,1-6 11 15,-1-12 0-15,0-6 4 0,8-8 4 16,-2-15-13-16,1-4-13 0,0-10-11 15,0-7-17-15,0-8-7 0,0-11-8 0,0 0-6 16,0-4-1-16,0-7-5 0,0-4-8 16,-1-3 1-16,1-4-4 0,1-4-4 0,5-7-4 15,-6 0-9-15,7-7-13 16,-1-4-14-16,6-3-18 0,2-5-23 0,6-3-30 16,-1 4-38-16,7-4-51 0,13 0-66 15,-7 4-41-15,14 3-118 0,0 4-260 0,-7 8-150 16,13-1-17-16,-14 7 51 0,8 5 297 15</inkml:trace>
  <inkml:trace contextRef="#ctx0" brushRef="#br0" timeOffset="56256.6316">23335 6839 68 0,'7'0'216'0,"-1"-3"76"0,0 3 18 0,-6 0-23 15,7 0-3-15,-7 0 50 0,7 0 26 16,-7 0-18-16,6 0-15 0,-6 3-29 0,0-3-63 15,0 4-61-15,0 0-52 0,0-1-35 16,0 1-32-16,-6 3-18 0,-1 4-13 0,0-4-8 16,-5 4-25-16,-2 1-68 0,8-1-157 15,-1 0-301-15,-5-4-160 0,12 0-91 0,-8 1 34 16,8-5 329-16</inkml:trace>
  <inkml:trace contextRef="#ctx0" brushRef="#br0" timeOffset="56463.7875">23602 6968 233 0,'0'7'497'0,"0"4"190"15,0-4-38-15,0 4-126 0,-7-4-4 16,-5 4-93-16,-2 1-89 0,1-1-81 0,-6 3-67 16,0-3-57-16,-8 4-42 0,1 0-34 15,6-1-21-15,-6-3-12 0,1 4-24 16,5-4-47-16,0 0-83 0,1-4-126 0,6 4-223 15,0-3-292-15,-1-5-110 0,8 5 14 16,-6-5 238-16,5 1 264 0</inkml:trace>
  <inkml:trace contextRef="#ctx0" brushRef="#br0" timeOffset="58137.0729">28637 12748 204 0,'0'-3'162'0,"0"-1"60"16,0 0 44-16,0 1 10 0,0-1-6 16,0 0 36-16,0 1 12 0,0-5-2 0,6 5-43 15,-6-1-5-15,0-3-27 0,6 3-43 0,-6-3-44 16,6 0-28-16,2-1-22 0,-2 1-20 15,0 0-13-15,-6 3-10 0,7-3-11 16,0 3-7-16,-1-3-5 0,7 3-6 0,-7 1-5 16,1-1-7-16,6 0-6 0,-7 1-4 0,1-2-2 15,6 2-7-15,-6-1-1 16,5 4 0-16,-5-4 5 0,6 4-3 0,1 0-1 16,-8 0 7-16,7 4 6 0,0 0-2 0,-7-4 5 15,7 8-3-15,-7-1 2 0,8 0-6 16,-8 4 1-16,8 0-2 0,-8 0 8 0,0 4 5 15,1 3 9-15,6 0 3 0,-13 0 7 16,7 4 28-16,-1 4 34 0,0 0-7 0,1 7-16 16,6 0-11-16,-7 4-9 0,7-1 6 15,7 8 16-15,-6-4-14 0,5 4-9 16,0-3 8-16,0-1-12 0,8 0-16 0,-8-3-9 16,8-1-14-16,-8-6-4 0,0-1-8 15,8-3 0-15,-7-8-2 0,-2 0-8 0,2-3-13 16,-1-4-17-16,-5-4-16 0,-2 1-22 15,8-5-17-15,-13 1-16 0,6-1-26 16,0-3-10-16,-1 0-20 0,-4 0-37 0,4 0-49 16,-5-3-55-16,6-1-104 0,-6 1-88 15,-1-1-6-15,6 0-95 0,-4 1 51 0,4-5 37 16,-5 1 81-16</inkml:trace>
  <inkml:trace contextRef="#ctx0" brushRef="#br0" timeOffset="58474.4218">29633 12866 213 0,'6'-15'146'0,"-6"0"44"0,0 1 24 16,0 3 34-16,0 0 30 0,0 0 52 0,-6 0 43 15,6 4-5-15,-7-1-54 0,7 1 7 16,-6-1-52-16,-8 5-53 0,8-1-46 15,-14 4-34-15,8 4-15 0,-15-1-14 0,-5 8-10 16,-1 4-14-16,-12 4-7 0,-7 6-11 16,-7 4 2-16,-12 12 3 0,-8 3-2 0,-6 7-5 15,1 0-10-15,12-3-11 0,1-4-12 16,12-4-6-16,7-3-11 0,0-4-4 16,12-4 0-16,2-7-6 0,11 0-8 15,2-8-15-15,5-3-24 0,7-3-32 0,6-4-40 16,1 0-59-16,6-4-69 0,-6-4-86 0,6-3-156 15,0-1-72-15,0-3-96 0,0 0 14 0,0-4 33 16,0-7 168-16</inkml:trace>
  <inkml:trace contextRef="#ctx0" brushRef="#br0" timeOffset="66866.175">24768 9283 105 0,'0'3'88'16,"0"-3"21"-16,0 4 7 0,0-4-9 0,0 4-9 16,6-4 0-16,-6 3 21 0,0-3 9 15,0 0 2-15,0 4-4 0,0-4 0 0,7 0-6 16,-7 4 8-16,0-4-1 0,6 3-4 16,-6-3-9-16,0 0-6 0,7 0 0 0,-7 0 1 15,6 0 0-15,0 5 3 0,-6-5-1 16,8 0-6-16,-2 0 7 0,-6 0-9 0,6 0-15 15,1 3-10-15,-7-3-7 0,7 0-3 16,-1 0 1-16,0 0-1 0,1 0-8 16,-1 3-2-16,-6-3-5 0,7 0-3 0,0 0-4 15,-1 0-1-15,0 0-6 0,1 0 3 0,0 4 2 16,-1-4-9-16,7 0-2 0,-6 0 0 16,-1 0-4-16,1 4 3 0,-1-4-6 15,8 0 1-15,-8 0-2 0,6 0-1 0,2 0-5 16,-1 0-4-16,7 0 1 0,-8 0-1 15,8 0 1-15,-7-4-3 0,7 4 3 0,-2 0-3 16,-4-4-1-16,5 4 0 0,1 0 2 16,0-3-1-16,-8 3-3 0,8-3 2 0,-1-2 2 15,7 5-4-15,-6-3-4 0,0-1 2 16,-1 0-1-16,7 1 1 0,-6-1-6 16,6 0 2-16,-7 1 2 0,8-4 2 15,-1 3-3-15,-7 0 0 0,7-3-4 0,0 3-3 16,0-3 1-16,0 0 1 0,1-1 3 15,5-3-2-15,-6 4-1 0,0-4 0 0,0 4 0 16,6-4-5-16,-5-1 0 0,-1 5 4 16,0-4 3-16,0 0 1 0,0 0-2 0,0 0-1 15,0 0 3-15,0 0-2 16,-6 0 0-16,6 1-4 0,-1-1 8 0,-5-4-3 0,6 4-2 16,-6 0 0-16,-1-4 0 0,7 4 2 15,-6-4-1-15,-1 4-1 0,1 0 0 16,0-3 8-16,-1-1 1 0,1 4-1 0,0-3 3 15,-1 3 0-15,1-4 1 0,-2 4-3 16,-4-4 0-16,5 1-4 0,1 3 0 0,-8-4 1 16,8 0-1-16,-6 4 0 0,-1-3 2 15,-1 3-2-15,2-4-1 0,-2 4 3 0,2-4-3 16,-1 4 4-16,0 0 2 0,-7-3-1 16,7 3-3-16,1 0-2 0,-8 0-3 0,0 0 5 15,7 0 1-15,-6 0-4 0,-1-4-5 16,7 4 4-16,-7 0 2 0,2-4-6 0,4 4 4 15,-5-3 1-15,0 3-2 16,6-4-1-16,-7 1 0 0,0-5 0 0,1 5-2 0,0-1 2 16,5-4 0-16,-5 1 2 15,0 0-2-15,-1 3 0 0,1-3 3 0,-1 0-5 16,1 3 5-16,-1-4-2 0,1 1-1 16,-1 4-3-16,0-1 5 0,2 0-1 15,-2-3-1-15,-6 4 0 0,6-1 0 0,1 0 0 16,-1 1 0-16,-6-4 0 0,7 2 0 15,-1 2 0-15,1-1 0 0,-7 1 3 0,6-1-2 16,-6 4-1-16,6-4-3 0,2 4 5 16,-8-3-1-16,6 2-1 0,-6 1 2 0,0 1-1 15,6-1 2-15,-6 0-2 0,7 0 0 0,-7 3-4 16,0-3 5-16,7 0-4 0,-7 1 1 16,6-1 4-16,-6 0 1 0,6 0-3 0,-6 0-1 15,0-1-3-15,7 1-1 0,-7-3 3 16,6 3 1-16,-6 0 0 15,0 0 3-15,7 0 1 0,-7 0-3 0,7 4 1 0,-7-4 2 16,0 3 0-16,0-3-2 0,6 4 0 16,-6 0 2-16,0 0-3 0,0-1 0 0,0 4 2 15,0-3-2-15,0-1-4 0,0-2 2 16,6 2 1-16,-6 1-3 0,0 0 2 0,0-1 4 16,0-3-2-16,0 4 2 0,0 0 0 15,0-1-4-15,0-2 1 0,7 2 0 16,-7-3-3-16,0 3 5 0,0-3-2 15,0 4 0-15,0 0 2 0,0-4 5 0,0 4 0 16,0-4 1-16,0 3 0 0,0-3-3 0,0 4-3 16,0 0 1-16,0 0-2 0,0-4 0 15,0 3-1-15,0 1 0 0,0 0 3 16,0-1-2-16,0 1-1 0,0-1 0 0,0 1 0 16,0 0 0-16,0-1 0 0,0 1 0 15,0 0 0-15,0-1 0 0,-7 1 0 0,7 0 0 16,0 3-3-16,0-3 5 0,0 0-1 15,0-1-1-15,0 1 2 0,0 0-1 0,0 3-1 16,-6-3 0-16,6-1 3 0,0 5 1 0,0-5-2 16,0 1-2-16,0 4 0 15,0-5 0-15,0 4 0 0,-6-3 0 0,6 3 0 0,0-3 0 16,0 3 0-16,0-3 0 16,0 3 0-16,0-3 0 0,0 3 0 0,0-3 0 15,-7 3 0-15,7 1 0 0,0-5 0 16,0 5 0-16,0-5 0 0,0 5 0 0,0-1 2 15,0-3-1-15,0 3-3 0,-7 1 2 16,7-5 0-16,0 5 2 0,0-1-2 0,0 0-2 16,0 1 2-16,0-1 0 0,0-3 0 15,0 3-3-15,-6 0 2 0,6 0 0 16,0 1 4-16,0-1-2 0,0 4-1 0,0-4 0 16,0 1 0-16,0-1 0 0,0 0 0 15,0 4 0-15,0-3-6 0,-7-1-1 0,7 4-3 16,0-4-4-16,0 1-4 0,0 3-9 15,0 0-17-15,0-4-19 0,0 4-30 0,0-4-42 16,-6 4-75-16,6-3-143 16,0 3-272-16,0 0-99 0,0-4 2 0,0 4 72 15,0-4 133-15</inkml:trace>
  <inkml:trace contextRef="#ctx0" brushRef="#br0" timeOffset="67618.8251">26891 7173 101 0,'0'0'60'0,"0"0"2"15,0 0-9-15,6 0 5 16,-6 0-1-16,0-4-2 0,0 4 1 0,7 0-3 16,-7-4-1-16,0 4 1 0,0 0-1 0,7-3 7 15,-7 3 5-15,0-4 1 0,0 4-1 16,0-4-6-16,0 4-7 0,6-3-6 15,-6 3-6-15,0-4-6 0,0 4-6 0,6-4-9 16,-6 4-8-16,0-3-3 0,0 3-1 16,0 0-3-16,0-4 0 0,0 4-2 0,0 0-1 15,7 0 1-15,-7-4-1 0,0 4 1 16,0 0-1-16,0 0 0 0,7 0 0 16,-7 0-1-16,0 0 1 0,0 4 0 0,0-4-6 15,6 0-10-15,-6 0-18 0,0 0-21 16,0 0-29-16,0 4-34 0,0-4-32 0,0 0 14 15,0 0 25-15,0 0 18 0,0 3 18 16,0-3 20-16,0 0 20 0,0 4 11 0,0-4 7 16,-6 0 3-16,6 4 2 0,-7-4-36 15</inkml:trace>
  <inkml:trace contextRef="#ctx0" brushRef="#br0" timeOffset="68881.6904">25868 5949 63 0,'0'-3'68'0,"0"3"-2"0,0-4-15 0,0 4-13 16,0-4-1-16,-6 4-7 0,6 0-4 16,0-3-5-16,0 3-2 0,0-4-1 0,0 4-2 15,0 0 2-15,0-4 2 0,0 4 0 16,0 0-3-16,6 0 1 0,-6-3-2 0,0 3-3 16,0-4 1-16,0 4-3 0,0-4 3 15,0 4 0-15,0-3 3 0,0 3 5 0,0-4 5 16,7 4 0-16,-7-4 8 0,0 4 7 15,0 0 6-15,0-3 4 0,0 3-1 0,0 0 0 16,0 0-2-16,0-4 0 0,6 0 3 16,-6 4-3-16,0-3 1 0,0 3 2 15,0 0 1-15,0-4 0 0,7 4-2 0,-7-4-2 16,0 0 6-16,0 4 3 0,7-3 2 16,-7-1-7-16,0 4-3 0,0-4-3 15,6 1-3-15,-6 3-4 0,0-4-5 0,6 4 3 16,-6-4 3-16,0 4 10 0,7-3 9 15,-7 3 15-15,0 0 25 0,7 0 28 0,-7 3 30 16,0 1 9-16,6 0 17 0,-6-1-22 16,0 8-33-16,6 1-33 0,-6 6-24 0,0-3-18 15,0 7-15-15,7-4-5 0,-7 4-8 16,0 0-5-16,0 0-9 0,6-4 3 16,-6 1 1-16,0-1-2 0,7-4-2 0,-7-3 0 15,7 0-6-15,-1-3 2 0,0-1-5 16,2-3-2-16,4-1-7 0,1-3-6 0,0-7 0 15,6 0 2-15,1-4-6 0,0-4 3 16,-1-3 0-16,7-4 1 0,-6-7 5 0,6 3 0 16,-7-7 1-16,1 4 4 0,-7-1 2 15,0 1 3-15,0 3 14 0,1 4 17 0,-8 0 18 16,0 8 3-16,-6 3-8 0,6 0-12 16,-6 3-2-16,0 1-1 0,0 4 13 0,0 3 15 15,0 0 11-15,-6 7 6 0,6 0-3 16,-6 8-7-16,0 3-9 0,-2 8-15 15,-4 6-13-15,-1 5-7 0,-1 11-4 0,2 3-8 16,-2 4-4-16,2 4-3 0,-2 0-2 16,1-1-2-16,1-3 0 0,-2-4 3 15,2-3 1-15,5-8 0 0,-6-7 8 16,6-4 11-16,1-3 6 0,-8-8 4 0,8-3-6 0,0 0-7 16,0-5-3-16,-2-2-5 0,-4-1-6 15,5-3-4-15,-6-1 1 0,6 2-2 16,-5-5 0-16,-2 0-4 0,2-5-6 0,-2 2-10 15,1-5-16-15,-6 1-22 0,0-4-26 16,5 0-36-16,-5-3-45 0,-1-5-75 16,-6 1-137-16,7-4-196 0,-1 0-52 0,0-4-32 15,1 1 135-15,0-1 102 0,-1 4 18 16</inkml:trace>
  <inkml:trace contextRef="#ctx0" brushRef="#br0" timeOffset="69273.2113">26819 5678 218 0,'7'0'196'0,"5"-4"58"0,-4 4 33 0,-2-3-15 0,0 3-14 16,-6 0 13-16,7-4 4 0,-7 4 15 16,7 0-5-16,-7 0 35 0,6 0-29 0,-6 0-50 15,0 0-49-15,0 4-40 0,0-1-29 16,-6 1-23-16,-1 7-22 0,-12 0-20 0,-1 4-14 15,0 3-14-15,-13 8-9 0,1-1-9 16,-7 1-5-16,0 7-4 0,7-8-21 0,-8 5-44 16,15-8-84-16,-2 0-143 0,1-4-298 15,13-3-147-15,-6-4-34 0,5 0 62 16,8-4 190-16</inkml:trace>
  <inkml:trace contextRef="#ctx0" brushRef="#br0" timeOffset="71111.5083">26976 7011 94 0,'0'0'61'16,"0"0"5"-16,0 0-6 0,0 0 4 15,0 0-2-15,0 0-6 0,0 0-1 0,0 0 1 16,0 0-3-16,0 0-3 0,0 0-4 0,0 0 4 16,0 0-6-16,0 0-5 0,0 0-5 15,0 0-2-15,0 0-2 0,0 0-4 0,0 0-2 16,0 0 0-16,0 0 1 0,0 0 3 16,0 0 5-16,0 0 5 0,0 0 4 0,0 0 5 15,0 4 3-15,0-4-1 0,0 0 0 16,0 0-5-16,0 0-1 0,0 4-2 15,-7-4 3-15,7 0-1 0,0 3-1 0,0-3-4 16,0 4-6-16,0-4 1 0,0 4 2 16,-7-4-3-16,7 4 1 0,0-1 3 15,0 1 2-15,-6 0 2 0,6-1 2 0,0 1 0 16,0 0 2-16,0-1 4 0,0 1 5 16,0 0 5-16,0-1-1 0,0 1 2 15,-7 0 3-15,7-1-2 0,0 5 3 0,0-5 1 16,0 1 0-16,0 0-6 0,0 3 0 15,0-4 8-15,0 5 1 0,-6-5-5 0,6 5-4 16,0-5-7-16,0 5-4 0,0-1-10 16,0 0-4-16,0 1 0 0,0-1-6 0,0 1 0 15,0 6 1-15,0-3-3 0,6 4 3 16,-6-4-1-16,0 3-2 0,0 1 2 0,7-4 1 16,-7 4 3-16,0-1-5 0,0 1-1 0,0-4-4 15,0 4-6-15,6-1 1 0,-6 1 0 16,0 0 3-16,0-1 3 0,7 4-2 15,-7-3 1-15,0 3 2 0,0-3 1 16,7 4 5-16,-7-1 1 0,6 0-4 16,-6 0-1-16,6 1 5 0,2-1 1 0,-8 0-1 15,6 0 1-15,0 1-2 0,-6-4-3 16,6 3-5-16,1 0-1 0,-7-3-2 0,7 3 1 16,-1 0 1-16,1-2 0 0,-1 2-8 15,0-4-2-15,-6 1 1 0,8 3 1 0,-2-3 2 16,0-1 1-16,0 1 3 0,2 0 4 15,-2 3 5-15,0-3 1 0,1 0 2 16,6-1-4-16,-6 1-1 0,-1 3-1 0,7-3 0 16,-6 3 0-16,5-3-3 0,1 3-6 15,1 1-4-15,-2-5-2 0,-4 4-1 0,4 1 2 16,1-1 0-16,0 0-2 0,0 0-5 16,1-2-2-16,-2 2 2 0,-6 0-2 0,8-3-4 15,-1 3 5-15,0-4 20 0,-6 1 20 16,5 0-2-16,2 3-10 0,-2-3-4 0,1 0-7 15,1-1-1-15,-8 1 4 0,14 3-5 16,-8-3 3-16,2-1-4 0,5 1 0 0,-6 0-1 16,6 3-4-16,1 1 3 0,0-5-3 15,-7 4 0-15,7-3-1 0,-1 3 0 0,1 0 0 16,-2-3 0-16,2 3 0 0,0-3 3 16,-1 0 9-16,1 3-5 0,0-3 2 0,-1-1-3 15,1 1-4-15,6 0-5 16,-7-4-1-16,7 3 3 0,-6 1 1 0,6-1-4 15,0-2-1-15,0 3 4 0,0-5 1 0,-6 5 3 16,6-4 1-16,0 0-6 16,-1 0 2-16,2 0-4 0,-8 0 3 0,8 0-3 15,-8-4 6-15,0 5-1 16,1-6-4-16,-1 6 2 0,1-5-3 0,0 4-4 0,-1-4-1 16,1 1 2-16,-8-1-2 0,8 0 3 0,0 1-2 15,-7-5-2-15,7 4 0 0,-8 1 3 16,8-1-2-16,-7-3 3 0,7 3-3 15,-8 0-1-15,8-3-3 0,-7 3 5 0,7-3 6 16,-8 3-5-16,8-3 1 0,-7 0-3 16,7 0-1-16,-8-1-3 0,8 5 5 0,-7-5 3 15,1 1-3-15,4 0-2 0,-4-1-7 16,-1 1 5-16,0 0 1 0,6-1 1 0,-5 1 3 16,-2 0 2-16,8-1-3 0,-7-3-2 15,0 4 0-15,6-1 0 0,-5 1 3 16,5 0-2-16,-6-4 0 0,0 3 2 0,7 1 5 15,-7 0-8-15,0-4 0 0,0 3 0 0,0 1 0 16,0-4 0-16,-7 4 0 0,8-1 3 16,-2-3-2-16,-5 0-1 0,-1 4 0 15,1-4 0-15,0 0 0 0,-1 4 0 0,0-4 0 16,2 0-3-16,-2 3 2 0,0-3 1 16,1 0 3-16,-1 0-2 0,1 0 2 0,-1 4-2 15,1-4-4-15,-1 0 5 0,0 0-1 16,2 0 3-16,-2 0-9 0,0 4-14 0,-6-4-30 15,7 0-55-15,-7 0-76 16,6-4-76-16,-6 4-129 0,7 0-298 0,-7-4-262 0,0 1-47 16,-7-5 132-16,1 5 370 0</inkml:trace>
  <inkml:trace contextRef="#ctx0" brushRef="#br0" timeOffset="74172.9986">22104 11730 193 0,'-6'0'105'0,"-1"0"38"15,0 4-9-15,1-4-14 0,0 0 17 0,-2 0 0 16,8 0-5-16,-6 0-1 0,0 0-4 15,0 3-7-15,-1-3-3 0,7 0-20 16,-7 0-22-16,1 0-16 0,-1 0-9 0,7 0-6 16,-6 0 1-16,6 0 7 0,-6 0 10 15,6 0 19-15,-8 0 19 0,2 0 25 0,6 4 12 16,0-4 4-16,-6 0 5 0,6 0-4 16,-6 4-22-16,-2-4-27 0,8 3-22 15,-6 1-16-15,6 4-9 0,-6-1-7 0,-1 0-5 16,1 4-4-16,6 0 1 0,-7 4 1 0,0-1-6 15,1 5-3-15,6-5-2 0,-6 4-3 16,6 1-2-16,-6-1-5 0,6 1 1 0,0 3-3 16,0-4-1-16,0 4 0 0,6 0 3 15,-6 0 1-15,6 0-6 0,-6 0 2 0,6 0-4 16,1 0 1-16,0 0 1 0,-1 3 2 16,1-7 0-16,-1 1 0 0,8-1-3 15,-8 1 2-15,6-5-2 0,-4 1 0 0,4-4 2 16,1 0-2-16,-6 0-3 0,6-4-2 15,-1 0 0-15,2-2 0 0,-1-2 0 0,7 1 2 16,-8-4-3-16,8 0 1 0,0 0 0 16,-1-4 0-16,-6 1 0 0,14-2 0 0,-15 2 0 15,8-5 0-15,-1 1 2 16,1 0-2-16,-1 0 0 0,-5-1 0 0,-2 1 0 16,2 0 3-16,-2-4-2 0,2 3 0 15,-1 1-1-15,-7-4 3 0,7 4-2 0,-6-4-1 16,-1 0 2-16,0-1-1 0,2 1-3 15,-2 1 4-15,0-5-2 0,-6 0 0 0,7 1 3 16,-1-1-5-16,-6 1 0 0,7-5 1 0,-7 5 1 16,0-5 0-16,6 4 0 0,-6 1-3 15,0-1 5-15,0 1-2 0,0-1 0 16,0 0 0-16,0 4 2 0,0-3-1 0,0 3-1 16,0-4 0-16,0 4 0 0,0 0 0 15,0 0-2-15,-6 0 2 0,6 4 2 0,0-4-2 16,0 0 0-16,-7 3 0 0,7 1-2 15,-6-4 4-15,6 4 1 0,0 3 1 0,-7 1-2 16,7-5 0-16,-6 5 2 0,6-1 2 16,-6-3 4-16,-2 3 8 0,8 0-7 15,-6 1 5-15,0-1 4 0,-1-4-1 0,0 5-1 16,1 3-2-16,0-4-5 0,-1 0-2 16,7 1-1-16,-6-1 2 0,-1 0 0 0,0 4-7 15,1-3 0-15,0-1 4 0,-1 4-5 16,0-4 1-16,1 4 4 0,0-3-3 0,-1 3 1 15,0-4-1-15,1 4 0 0,-1 0 0 16,1 0 0-16,0-4-2 0,-2 4 0 16,2 0-1-16,0-3-1 0,0 3 6 0,-1 0-4 15,0 0-1-15,1 0-1 0,-1-4 0 16,1 4-3-16,0 0 2 0,-2 0 1 0,2 0 0 16,0 0 0-16,-1 0 0 0,0 0 0 15,7 0 0-15,-6 0 0 0,0 0-3 0,-1 4 2 16,1-4 1-16,6 3 3 0,-7-3 1 15,0 4-3-15,1-4 4 0,0 4 2 0,-1-4 3 16,0 3 2-16,1 1 0 16,0 3-2-16,-7-3 1 0,6 0-2 0,-6 3-3 0,7-3-2 15,-8-1 0-15,8 1-3 16,0 4 0-16,-1-5-1 0,-6 1 0 0,6 0-3 16,7-1 5-16,-6 1-1 0,0 0-1 0,6-1 0 15,-8-3 0-15,2 4 3 0,6 0-2 16,-6-1-1-16,6 1-3 0,-6-1 2 0,6-3 1 15,-8 4 5-15,8 0-5 0,-6-1 0 16,6 1 0-16,-6-4 2 0,6 4-2 16,-7-1-2-16,7 1 2 0,-6 0 0 0,6-1 0 15,-7 1 2-15,7 0-2 0,-7-1-2 16,7 1 2-16,-6 0 0 0,6-1 0 0,-6 1 2 16,6 0-2-16,-6-1 0 0,6 1 0 15,-8-1 0-15,8 1 0 0,-6 0 0 0,6-1 3 16,0 1-5-16,-6 0 5 0,6-1-2 15,-7 2-1-15,7-2 0 0,0 1 3 16,-6-1-2-16,6 1-1 0,0 0 2 0,-7-1-1 16,7 1 2-16,-7-4-2 0,7 4-3 15,-6-1 1-15,6 1 1 0,0 0-10 0,-6-1-37 16,6-3-48-16,0 4-78 0,0-4-139 16,-7 4-226-16,7-4-105 0,0 0-51 0,0-4 48 15,7 4 119-15,-7-7 220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1-07T10:12:16.3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4858 7792 92 0,'0'4'76'16,"-6"-1"10"-16,6 1 14 0,-7 0-2 16,7-1-6-16,-7 1-1 0,7-4 10 0,-6 4 25 15,6-1 12-15,0-3 13 0,-6 4 9 0,6-1 6 16,-8-3 25-16,8 4-2 0,0 0-14 15,0-4-12-15,-6 3-13 0,6-3-11 0,0 4-22 16,0 0-25-16,-6-1-16 0,6 1 3 16,0 0-10-16,0-1-9 0,0 1-3 15,0 0-3-15,0-1-7 0,0 1-4 0,0 0-5 16,0-1-1-16,0 1-4 0,0 0-3 16,0 0-1-16,0-4-1 0,0 3 0 0,0 1 2 15,0 0-4-15,0-1-1 0,6-3-1 16,-6 4 0-16,0 0-2 0,6-4 2 0,-6 3 5 15,8 1-1-15,-8-4 6 0,6 4-5 16,0-4 5-16,1 3 7 0,6-3 5 0,0 4-2 16,1 0-5-16,-2-4-5 0,8 3-9 15,-1-3-7-15,7 0 4 0,0 0 0 0,-6 4-2 16,13-4 0-16,-7 0-6 0,-1-4-1 16,8 4-6-16,-7 0 1 0,6 0-3 15,1-3 2-15,-1 3 1 0,-5-4-3 0,5 0 0 16,1 1-1-16,-1-1-2 0,2 4 3 15,-2-7-3-15,1 3 2 16,5 0-1-16,1-3 1 0,-6 3 0 0,13-3 3 0,-7 3-5 16,-1 0-1-16,9-3-1 0,-9 3 0 0,1 1 0 15,1-1 0-15,-1 0-3 0,0 4 5 16,-1-3 2-16,-5 3-6 0,-1 0 1 16,8-4 4-16,-7 4 0 0,-1 0-2 0,7-4 2 15,-6 4-2-15,5 0 0 0,2 0-1 16,-1-3 0-16,0 3 0 0,7-4 3 0,-7 0 0 15,6 1 1-15,7 3 0 0,-6-4-2 16,-1 0 0-16,8 1 2 0,-8-1 0 0,7 1 3 16,-6-1-2-16,6 0 2 0,-6 1 0 0,-1-1-5 15,8 0 2-15,-2-3 2 16,-5 3 2-16,13 1 0 0,-7-5-2 0,6 5-2 16,8-5 3-16,-1 1-3 0,0 0-2 15,0 0-2-15,0 2 0 0,0-2 0 0,0 0 0 16,0 3 0-16,1-3 0 0,-8 3 3 0,0 1 3 15,7 3-4-15,-6-4 5 0,0 4-5 16,0 0 1-16,-1-4-2 0,1 4-1 16,0 4 3-16,-7-4-2 0,0 0 0 0,0 0-1 15,0 0 3-15,7 0-2 0,-14 0-4 16,8 0 2-16,-2 0 4 0,1 0-2 0,7 0-1 16,-6 0 0-16,5 0 0 15,0 0 0-15,1 0 0 0,-1 0 0 0,1 0 0 0,0-4 2 16,0 4-1-16,-1 0-1 15,1-3 3-15,0-1-2 0,-1 4 0 0,7-4-4 16,0 1 2-16,-6-1 7 0,12 0-4 16,-6 1 0-16,0-1-3 0,0 0 1 0,2 1 0 15,-2-1 0-15,0 0 0 0,0 1 0 0,-7-1-3 16,1 0-1-16,6 1 2 0,-6-1 2 16,-1 1 0-16,0 3 0 0,8-4 0 15,-1 4 6-15,-6 0-4 0,6-4-2 0,0 4 0 16,-6 0 0-16,-1 0 0 0,1 0 0 15,-1 0 0-15,0 0 0 0,1 0-3 0,0 0 2 16,0 0 4-16,-1 0-2 0,1 0-1 16,0 0 0-16,-1 0 0 0,1 0 0 0,0 0 0 15,-1-3 0-15,0 3 0 0,-5 0 0 16,5-4 2-16,1 4-1 0,-6 0-1 0,-2-4 0 16,8 4-2-16,-7 0-4 0,-1-3 10 15,2 3-3-15,-1 0 1 0,1 0-1 16,-2 3-3-16,2-3-1 0,-1 0 2 0,-7 4 3 15,7 0 1-15,-6-4-2 0,0 3 2 16,-1 1-2-16,1-4-5 0,-1 0-1 0,-6 4 4 16,7-4 3-16,-1 3 1 0,1 1-2 15,-1-4-1-15,1 3 0 0,-1-3 3 16,2 4-2-16,-2 0-3 0,1-4 4 0,-1 3-1 16,-5 1 2-16,5 0-2 0,1-1-4 15,-7 1 2-15,6 0 1 0,-5-1-3 0,-2 1 2 16,1 0 1-16,-6-1 0 0,6 1 3 15,0-4-5-15,-6 4 4 0,6-1 2 16,-7-3-3-16,7 4-4 0,1 0 5 0,-1-4-1 16,-1 3-1-16,9 1 0 0,-9-4 0 15,1 3 0-15,0-3 2 0,1 4-1 0,-1-4-1 16,-1 4 0-16,-5-4 0 0,-1 0 0 0,1 3-2 16,-7-3 4-16,0 0-2 0,1 4 0 15,-1-4 3-15,-7 0 3 0,1 4 2 0,-8-4-3 16,8 0 3-16,-6 3-1 15,-2-3-4-15,1 0-2 0,0 0 2 0,0 5-5 16,1-5 4-16,-2 0-4 0,1 3 4 16,0-3-1-16,0 0-1 0,-6 0 2 0,6 4 5 15,0-4 0-15,0 0 7 0,-6 0 6 16,-1 0 3-16,0 0 1 0,1 0-3 0,0 0-1 16,-7 0-3-16,6 0 0 0,0 0-1 15,2 0 0-15,-2 0-3 0,-6 3 3 0,6-3 2 16,1 0 1-16,-1 0 3 0,-6 0 2 15,7 0 6-15,-7 0 6 0,6 0 8 16,1 0 7-16,-7 0-4 0,0 0-11 0,6 0-11 16,-6 0-10-16,0 0-17 0,0 0-48 15,0 0-70-15,0-3-101 0,0 3-237 0,-6 0-491 16,6-4-223-16,-13 4 228 0,0-3 353 16</inkml:trace>
  <inkml:trace contextRef="#ctx0" brushRef="#br0" timeOffset="10135.9455">20593 6649 110 0,'0'-4'125'16,"7"1"78"-16,-7 3 29 0,0 0 78 16,6 0 57-16,-6 0 86 0,0 3-42 0,0 5-74 15,-6 3-7-15,6 3-15 0,-7 8-44 16,-6 4-43-16,-6 14-48 0,-1 8-34 0,-13 14-25 16,-5 11-25-16,-8 15-16 0,0 7-13 15,0 4-3-15,1 0-4 0,5-4-11 16,2-10-4-16,5-8-6 0,7-11-10 0,7-8-5 15,-1-6-8-15,7-12-6 0,0-4-2 16,0-6-2-16,13-8 1 0,-6-7-5 16,-1-4-6-16,7-4-24 0,0-7-32 0,0 4-40 15,0-8-53-15,7-3-64 0,-7-1-79 16,6-6-107-16,1-9-109 0,5-6-7 0,8-7-94 16,-7-12 35-16,13-11 73 0,0-10 97 15</inkml:trace>
  <inkml:trace contextRef="#ctx0" brushRef="#br0" timeOffset="10388.6557">20430 6902 8 0,'13'-26'185'0,"-6"8"120"0,-7 3 76 16,6 8 50-16,0-1 83 0,-6 5-54 0,0-1-71 15,8 4 21-15,-8 4-37 0,6-1-51 16,0 5-49-16,1-1-36 0,0 8-24 0,-1-1-33 16,7 9-15-16,-7 2-16 0,8 8-23 15,5 7-27-15,-6 8-23 0,6 3-14 16,-5 11-14-16,6 4-12 0,-8 4-14 0,1 0-2 15,0-5-6-15,0-2 0 0,-7-8 1 16,2-4-4-16,-2-3-10 0,-6-8-1 16,0-7 0-16,0-3-30 0,0-1-37 0,-6-7-55 15,6-4-55-15,0-7-68 0,0 3-69 0,0-6-134 16,-8-5-209-16,8 1-100 16,0 0-54-16,-6-8 75 0,0 0 126 0,-1 1 262 15</inkml:trace>
  <inkml:trace contextRef="#ctx0" brushRef="#br0" timeOffset="10834.8373">19746 7290 131 0,'-12'0'330'15,"-2"-4"200"-15,1 4 47 0,0-3-60 16,6 3-109-16,1 0-25 0,6-4-37 0,-6 4-57 15,6 0-57-15,6 0-51 0,0-4-40 16,8 4-33-16,5-3-32 0,13-1-21 0,8 0-16 16,12-3-13-16,13 0-9 0,13 3-5 15,14-3-6-15,5 3 2 0,20 0-4 16,-5 1-2-16,-9 6-2 0,-11 1 0 0,-7 0 0 16,-14-1 0-16,-12 5 3 0,-14-1-2 15,-5-3 3-15,-15 3 5 0,-5-3 12 0,-7-1 16 16,-6 1 7-16,5 3 5 0,-12-7 2 15,0 4-2-15,0 3-5 0,0-3 2 16,-6-1 0-16,-7 5-1 0,0 0-7 0,-7 2-5 16,1 5-5-16,-7 0-6 0,-13 10 2 15,-14 4-6-15,-5 12-6 0,-7 3-1 0,-20 11 0 16,1-1-1-16,-1 5 0 0,6 0-4 0,14-4-4 16,0 0 3-16,7-8-3 0,5 1 1 15,8-4-5-15,6-4-2 0,-1-3-14 0,15-8-35 16,-1-3-51-16,6-8-63 0,0-7-91 15,8 0-140-15,-1-7-220 0,-1-4-124 16,8 0-70-16,-8-8 66 0,2 1 133 0,-1 0 267 16</inkml:trace>
  <inkml:trace contextRef="#ctx0" brushRef="#br0" timeOffset="11111.9446">19629 7440 26 0,'13'-7'290'16,"6"3"247"-16,-5 0 115 0,5 8-40 15,1 3-88-15,0 1 5 0,6 6-81 0,-1 5-90 16,1-1-79-16,14 8-68 0,-1 3-53 16,6 0-44-16,7 5-17 0,1 2-21 0,5 1-20 15,7 3-15-15,7-3-7 0,-1-1-13 16,-6-3-4-16,1 0-4 0,-7-7-6 0,-8-4 3 15,-5 0-7-15,-7-4-9 0,-6-3-16 16,-1-4-45-16,-12-4-56 0,-1 0-43 0,-5 1-78 16,-8-5-162-16,0-3-304 0,0 0-158 15,-6 0-87-15,0-3 180 0,0-1 336 16</inkml:trace>
  <inkml:trace contextRef="#ctx0" brushRef="#br0" timeOffset="16300.2402">21772 7323 14 0,'6'-8'68'0,"-6"5"11"16,7-1-3-16,-7 0 12 0,7 1 11 0,-7-1 8 15,6 0 7-15,-6 1 20 0,6-1 22 16,-6 1 16-16,7-1 8 0,-7 0 8 0,6 4 34 16,-6-3 17-16,7-1 11 0,-7 0-2 15,7 1-20-15,-7 3 37 0,6-4-20 0,-6 0-32 16,6 4-38-16,-6-3-32 0,7-1-23 16,-7 4-19-16,0-4-11 0,0 4-1 15,7 0 4-15,-7 0 7 0,0 0 4 0,0 4-4 16,-7 0-2-16,0 7-7 0,1 3-7 15,0 4-3-15,-8 4-11 0,1 8-10 0,1 3-10 16,-2 0-6-16,2 3-7 0,-2 1-11 16,8-4-8-16,-1 0-2 0,1 0-3 0,-1-8-2 15,7 2-4-15,0-6 2 16,7 1-6-16,-1-3-12 0,1-1-21 0,-1-4-27 16,8-3-42-16,-8 1-50 0,14-1-35 15,-8-4-69-15,8 0-103 0,-1-3-181 0,1 0-153 0,0-1-95 16,5-3-5-16,-5-3 124 0,0 3 291 15</inkml:trace>
  <inkml:trace contextRef="#ctx0" brushRef="#br0" timeOffset="16948.2373">22364 7535 271 0,'0'0'279'0,"0"0"140"0,0-3 39 0,0 3 24 15,0 0-64-15,0 0-85 0,7-4-6 16,-7 4-66-16,0-4-65 0,7 1-52 0,-7 3-43 15,0 0-28-15,6-4-24 0,-6 1-17 16,7 3-8-16,-7-4-8 0,6 0-8 0,0 4-2 16,-6-3-4-16,7-1 0 0,0 4-1 15,-7-4-1-15,6 4 0 0,0-3 3 0,-6 3-2 16,8-4 0-16,-2 0-1 0,-6 4 0 16,6 0 0-16,-6-3 0 0,7 3 0 0,-1-4 3 15,-6 4 0-15,7-4 1 0,-7 4 2 16,0 0-1-16,6-3 0 0,-6 3-3 0,7 0 0 15,-7-4-1-15,6 4-1 0,-6 0 0 16,0 0 0-16,0 0 3 0,6-4-2 0,-6 4 0 16,0 0 2-16,8 0-2 0,-8 0-1 15,6 0 5-15,-6-4 8 0,6 4 7 16,-6 0 11-16,0 0 3 0,7 0 2 0,-1 0-6 16,-6 0-1-16,7-3 1 0,-7 3-4 15,6 0-1-15,1 0-6 0,-7 0-1 0,6 0 1 16,1 0 6-16,-7 0 7 0,7 0 16 15,-1 0 11-15,0 3 9 0,1 1 7 16,0 0 6-16,-1 7 2 0,0-4 8 0,1 8-5 16,-1 0-7-16,1 3-6 0,0 4-11 15,-1-4-12-15,0 7-10 0,2-2-10 0,4-1-7 16,-6 3-8-16,1-6-4 0,0 3 0 16,6-4-5-16,-7 1 3 0,8-5-16 0,-2 1-25 15,1-4-39-15,0 0-39 0,7 0-53 16,-7-4-43-16,7 0-39 0,-8 0-77 15,8-3-134-15,-7-4-209 0,0 0-56 16,0 0-56-16,-7-4 44 0,1-3 277 16</inkml:trace>
  <inkml:trace contextRef="#ctx0" brushRef="#br0" timeOffset="17201.7202">22932 7561 5 0,'-8'-11'274'0,"8"4"192"0,-6-1 85 16,0 5 23-16,-1-5-91 0,1 5-52 0,-8-1-13 16,8 4-55-16,-14 0-60 0,8 4-58 0,-15-1-46 15,1 5-40-15,0 3-34 0,-7 0-27 16,1 3-18-16,-1 5-10 0,-5-1-17 0,5 1-15 16,1-1-12-16,-1 0-8 0,7 0-5 15,0 1-5-15,0-5-9 0,7-3-29 16,-1 4-43-16,6-4-55 0,2-4-73 0,5 4-108 15,1-7-202-15,-1 3-266 0,0-3-137 16,1 0-23-16,6-4 346 0</inkml:trace>
  <inkml:trace contextRef="#ctx0" brushRef="#br0" timeOffset="17545.0644">23179 7624 137 0,'13'0'354'0,"-1"0"206"0,8 0 55 0,-6 0-66 0,5 0-93 0,1 0-19 0,-2 0-80 15,2 0-81-15,0 0-72 0,-1 0-53 16,1 0-40-16,0 0-36 0,5 0-26 16,1 0-17-16,1 0-11 0,-1 0-6 0,6-4-4 15,-6 4-2-15,7 0-9 0,-1 0-13 16,-5 0-24-16,5 0-23 0,-6 0-21 0,1 0-32 16,-2 0-21-16,-5 4-35 0,0-4-64 15,-1 0-129-15,-6 3-87 0,0-3-77 0,-7 0-88 16,8 0-4-16,-8 4 91 0,0-4 209 15</inkml:trace>
  <inkml:trace contextRef="#ctx0" brushRef="#br0" timeOffset="17810.5292">24031 7510 18 0,'8'-11'218'0,"-2"7"129"0,0-3 96 16,1 3 34-16,-7 1 15 0,6-1-76 15,-6 0-40-15,7 4-2 0,-7 0-45 0,0 0-54 16,7 0-47-16,-7 4-40 0,0 0-32 16,6 3-27-16,-6 4-25 0,0 0-15 0,0 3-22 15,-6 5-15-15,6 3-18 0,-7-4-6 16,7 4-9-16,-7 4-6 0,1-4-1 0,6 0-18 16,-7 0-43-16,7-4-43 0,0 0-64 15,-6 1-88-15,6-5-131 0,0 1-225 0,0 0-111 16,0-8-93-16,0 4 22 0,0-4 215 15</inkml:trace>
  <inkml:trace contextRef="#ctx0" brushRef="#br0" timeOffset="18099.73">24423 7440 13 0,'6'7'183'0,"7"1"118"0,-6-1 115 0,5 4 75 16,2 0 33-16,-1 4-89 15,0 0-65-15,0 3-3 0,-1-4-50 0,2 5-54 0,-8-5-48 16,7 4-42-16,0 1-27 16,-6-4-20-16,5 3-18 0,-4-3-10 0,-2 3-4 15,-6-3-7-15,6 3-3 0,-6-4-6 0,-6 2-12 16,6 2-17-16,-14 0-12 0,2 0-12 0,-1 1-10 15,-7 2-10-15,-6-2-26 16,0 3-50-16,-7 0-73 0,1 0-82 0,-7-4-164 16,7 0-303-16,-7-3-205 0,6 0-83 0,-7-4 155 15,8-4 360-15</inkml:trace>
  <inkml:trace contextRef="#ctx0" brushRef="#br0" timeOffset="19919.825">25002 6884 188 0,'0'-8'152'0,"0"-3"59"0,0 4 27 0,0 3 18 16,0 0 9-16,0 1 62 0,0-1 55 0,0 0-30 16,7 1-69-16,-7 3 19 0,0-4-33 15,0 4-38-15,0 4-31 0,6-1-30 16,-6 1-17-16,0 3-22 0,0 4-23 0,0 4-16 16,0-1-14-16,0 9-10 0,0-1-10 15,0 7-10-15,0 0-10 0,-6 0-12 0,6 5-6 16,-7-1-1-16,7-1-4 0,0 1-5 15,-6 1-4-15,6-5-1 0,0 0-1 0,0 0 0 16,0-3-3-16,0-4 0 16,0 0 2-16,-7-7-2 0,7-1 7 15,0 1 3-15,0-8-2 0,0 4-6 0,0-4-7 16,0-3-20-16,0 0-16 0,0-4-21 0,0 0-20 16,0 0-18-16,0-4-19 0,7-3-18 0,-7-4-11 15,0 0-8-15,0-4 9 0,6-3 21 16,-6 0 32-16,7-5 30 0,-1-2 21 0,0 3 17 15,2 0 12-15,-8 4 13 0,6 0 16 16,0-1 12-16,0 5 10 16,2 2 12-16,-2 1 6 0,-6 4 6 0,6 0-1 0,1 3-4 15,-1 0 0-15,8 1-4 0,-8 3 0 16,6 0-9-16,2 0-5 0,-1 0-8 0,0 3-10 16,6 1-1-16,-5 3-5 15,5-3 4-15,-6 3-5 0,6 1 1 0,-5-1 6 0,-2 1 2 16,-4-1-1-16,-2 0-2 15,0-3-5-15,-6 3-2 0,0 1-6 0,0-1 0 0,-6-4-4 16,0 5-2-16,-2-5-1 0,-4 1 3 16,-2 0-2-16,2-1 4 0,-1 1 0 15,-1-4-3-15,2 4 3 0,-2-4 2 0,-5-4 14 16,6 4 15-16,6 0 14 0,-5 0 4 16,4-4-4-16,-4 4-12 0,6 0-15 15,-1-3-7-15,0 3-3 0,7 0 5 0,0 0 4 16,-6 0 7-16,6 3 5 0,0-3 6 15,6 4 2-15,-6 0 1 0,7 3 2 0,0 0 3 16,-1 4 2-16,0 0 2 0,8 4 0 16,-2 4-5-16,8-1-5 0,-7 0-1 15,7 4-11-15,-1-4-7 0,-6 4-5 0,6-4-5 16,-5 1-6-16,-2-4-1 0,2-1-4 16,-8-3-28-16,7 0-46 0,-6-3-55 0,-7-1-92 15,7-4-110-15,-1 1-217 0,-6 0-286 16,0-4-26-16,0 0-26 0,0 0 172 0,0 0 300 15</inkml:trace>
  <inkml:trace contextRef="#ctx0" brushRef="#br0" timeOffset="20276.3989">25765 7935 288 0,'6'0'264'0,"-6"0"150"0,6 4 85 15,1-4 35-15,-1 0-86 0,7 3-35 16,-6 1-40-16,5-1-68 0,-4 1-59 0,4 0-55 16,-5 3-47-16,6-3-37 0,-7 3-35 15,1-3-21-15,-1 3-15 0,1-3-11 0,0-1-40 16,-1 1-65-16,-6 0-112 0,6-1-219 16,-6 1-321-16,0-4-169 0,0 4-55 0,7-1 364 15</inkml:trace>
  <inkml:trace contextRef="#ctx0" brushRef="#br0" timeOffset="21278.9975">27477 7286 162 0,'0'-7'112'0,"0"3"71"15,0 1 14-15,0-5 44 0,0 5-4 16,0-5-26-16,0 5-13 0,0-1 34 0,0 0 32 16,0 1 12-16,0-1-30 0,0 4-11 0,0-4 8 15,0 4-23-15,0 4-22 0,0 0-22 16,0 3-19-16,0 0-11 0,0 8-17 15,-6 3-17-15,6 11-16 0,-7 5-16 0,1 2-13 16,-1 4-8-16,0 5-15 0,-5-1-8 16,4 3-8-16,-4-3-3 0,6 0-6 0,-8-7-4 15,8-1-5-15,-1-6-1 0,1-5-1 16,0-3 3-16,-2-7 0 16,2-1-2-16,6-3 0 0,0-3-9 0,-6-5-16 0,6 1-10 15,0-4-15-15,0-4-13 0,0 1-10 16,6-5-10-16,-6-6-10 0,6-4-5 0,2-4 7 15,4-4 14-15,1-11 22 0,1 1 16 16,-2-1 12-16,2-4 4 0,-2 9 5 0,8-1 3 16,-7 7 4-16,-7 4 7 0,8 4 7 15,-2 3 14-15,2 4 14 0,-8 4 8 0,7 3 6 16,0 4-2-16,0 0 0 0,1 4 0 16,-2-1-2-16,8 5-5 0,-7 3-9 15,7 0-5-15,-1 4-7 0,1-1-5 16,-1 4-8-16,0 1 1 0,1-5 0 0,-1 5 0 15,-5-5 3-15,-2 1 3 0,2-4-4 0,-14 0-4 16,6 0-1-16,-6-4-3 0,-6 1-7 16,0-5-8-16,-8 1 1 0,1 0 0 0,-6-4 5 15,-1 0 0-15,-6-4-1 0,0 0 3 16,0 1 3-16,-6-5 1 0,5 5-2 0,1-4 5 16,7 3 1-16,-1 0 1 15,7 1-6-15,-6-1-3 0,12 0 1 0,0 4 2 16,1 0 12-16,0 0 12 0,6 4 4 15,0 0 10-15,6 3-1 0,-6-3 4 0,13 6 1 16,-6-2-3-16,5 3-7 0,8 3-6 16,0 1-9-16,-1 0-2 0,1 3-9 0,6-4-5 15,-7 5 2-15,7-4 0 0,-6-1-11 16,-1 1-36-16,-5 0-48 0,-2-5-50 0,2-2-66 16,-1-1-111-16,-1 0-223 0,-5 1-268 15,6-5-144-15,-7 1 30 0,8-4 376 0</inkml:trace>
  <inkml:trace contextRef="#ctx0" brushRef="#br0" timeOffset="21911.289">28779 7594 182 0,'7'-7'156'16,"-7"-4"60"-16,0 0 43 0,0 3 24 15,0-3-2-15,0 4 24 0,0 0-19 16,0 3-38-16,0 0-46 0,0 1-48 0,0-4-39 16,0 3-35-16,0 0-13 0,0 1-19 15,0-1-16-15,-7 0-13 0,7 1-10 0,0-1-9 16,0 0-2-16,0 4-6 0,0-3-9 15,0-1-7-15,0 4-8 0,0-4-8 16,0 1 4-16,0 3-4 0,0-4-9 0,0 4-13 16,0-4-15-16,0 4-19 0,0-4-23 15,0 4-20-15,7 0-16 0,-7-3-5 0,0 3 3 16,0 0 10-16,0-4 22 0,0 4 17 16,7-4 16-16,-7 4 20 0,0 0 19 15,0 0 16-15,6 0 15 0,-6-3 7 0,0 3 7 16,0 0 9-16,0 0 7 0,0 0 10 15,0 0 8-15,0-4 6 0,0 4 11 0,0 0 9 16,0 0 12-16,0 0-2 0,0 0-8 16,0 0-13-16,0 0-13 0,0 0-10 0,0 0-8 15,0 0-5-15,0 0 0 0,0 0-7 0,0 0-8 16,0 0-21-16,0 0-26 0,-6 0-46 16,6 0-64-16,0 4-68 0,0-4 1 0,0 0-21 15,0 0 20-15</inkml:trace>
  <inkml:trace contextRef="#ctx0" brushRef="#br0" timeOffset="22533.8922">28904 7481 18 0,'6'-8'151'0,"0"1"82"0,1-1 53 0,-7-3 72 16,0 4 35-16,0-4 53 0,0 0-47 15,0 0-82-15,-7 0-9 0,1 0-38 16,0 0-38-16,-8 0-42 0,8 0-26 0,-8 0-29 15,8 4-26-15,-7 0-22 0,0 0-13 16,0 2-6-16,1 2-1 0,-2 3 1 0,1 0 5 16,-6 8 3-16,6-1-9 0,-7 7-5 15,7 1-3-15,-6 7-7 0,-1 4-1 0,7 3-4 16,-7 4-4-16,8 0-6 0,-2 3-8 16,8 1-2-16,-1-1-2 0,7-2-3 0,0 2-1 15,7-6-7-15,-1 2-4 16,8-6 1-16,-2 0-8 0,2 0 1 0,5-5 2 15,1-2-8-15,6-1 1 0,0-3 5 0,-1-4 0 16,1 0-3-16,1 0-3 0,-1-4-13 16,0-3-10-16,0 3-13 0,-7-7-15 15,1 4-21-15,0-8-16 0,-1 4-12 0,-6-3-23 16,0-1-32-16,-7-3-41 0,8 3-60 16,-8-7-98-16,-6 4-149 0,7-4-14 0,-7-1-79 15,-7-2 3-15,1-1 48 0,-8 0 93 16</inkml:trace>
  <inkml:trace contextRef="#ctx0" brushRef="#br0" timeOffset="22810.3764">28747 7587 194 0,'-7'-4'198'0,"1"0"93"16,0 1 97-16,-1-1 69 0,7 0 30 16,0 4-65-16,0 0-23 0,0 0-21 15,0 0-57-15,7 0-60 0,-7 0-54 0,12 0-44 16,-5 4-43-16,6-4-29 0,13 4-23 15,-7-1-24-15,8 1-16 0,5 0-8 0,1 3-11 16,6-4 0-16,-6 5-4 0,6-5 0 16,0 5-4-16,-7 0 3 0,-6-5-1 15,0 1 1-15,1 3 0 0,-8-3-2 0,-6-1 3 16,0-3 8-16,0 4-9 0,-6 0-24 16,-1-4-35-16,0 0-37 0,-6 0-59 0,0 0-89 15,8 0-189-15,-8 0-235 0,0 0-118 16,0 0-61-16,0 0 153 0,0 0 303 0</inkml:trace>
  <inkml:trace contextRef="#ctx0" brushRef="#br0" timeOffset="24062.7249">29568 7404 183 0,'0'-4'142'0,"6"4"67"0,0-4 36 16,2 1 41-16,-2-1 12 0,0 4 36 0,0-4-13 15,2 4-34-15,4 0-48 0,-5 0-42 16,6 0-7-16,-6 0-30 0,5 0-35 0,-6 0-24 16,8 0-15-16,-8 4-11 0,8-4-8 15,-8 4-7-15,1-4-6 0,5 3-4 0,-5 1-6 16,0 0-8-16,5-1-2 0,-5 4-5 15,0-3-8-15,-1 3-1 0,7-3 2 16,-7 3 0-16,1 1 1 0,0-5-2 0,-7 5-1 16,6-5-3-16,0 1 0 0,-6 0 10 15,8-4 6-15,-8 4 2 0,0-1 0 0,6-3-2 16,-6 4-8-16,6-4-1 0,-6 4-8 16,0-4-10-16,7 3 1 0,-7-3 0 15,0 0-7-15,6 0 2 0,-6 4-1 0,0-4-3 16,0 0 2-16,7 0 0 0,-7 0-3 15,0 0 5-15,0 0 0 0,0 0-1 16,6 0-3-16,-6 0 2 0,0 0 0 0,0 0-3 16,0 0 2-16,0 0 0 0,7 0-2 15,-7 0 0-15,0 0 2 0,0 0-5 0,0 0-1 16,0 0-1-16,0 0-2 0,0 0 0 16,0 0 2-16,0 0 2 0,0 0 4 0,6 0 2 15,-6 0 0-15,0 0-2 0,0 4 1 16,0-4 3-16,0 0-2 0,0 0 0 0,0 0-2 15,0 0-1-15,0 3 2 0,0-3 0 16,0 0 1-16,0 0 0 0,0 0 0 16,0 0 0-16,0 0 0 0,0 4 0 0,0-4-3 15,0 0 2-15,0 0 1 0,0 0 0 16,0 0-2-16,0 4 1 0,0-4 1 0,0 0 0 16,0 0-3-16,0 0 5 0,0 3-2 15,0-3 0-15,0 0 0 0,0 4 0 16,0-4 0-16,-6 0-3 0,6 4 2 0,0-4 1 15,0 0 3-15,0 3-2 0,0-3-4 16,0 0-1-16,0 4 3 0,0-4 4 16,0 0-2-16,0 3-4 0,-7-3 2 0,7 4 1 15,0-4 3-15,0 4-2 0,0-4-4 16,0 3 5-16,0 1-1 0,-6-4 2 0,6 4 3 16,0-1 1-16,0 5 3 0,-7-5 2 15,7 1 0-15,-6 3 0 0,-1 4 0 0,1-3 0 16,-8 2-2-16,8-2-2 0,-7 3 0 15,0 4 0-15,-6-4-3 0,-1 0 0 0,0 0 1 16,-5 0 2-16,-1 0 3 0,0 0 6 16,-1 0-1-16,1-1-2 0,-6 1-5 15,12 0 5-15,-5-3-1 0,-2 3-4 0,7-4 5 16,8 1-1-16,-8-5-7 16,7 5-4-16,6-5-3 0,1 1 3 0,-7 0 1 0,13-1 3 15,-6 1 2-15,6 0 3 0,0-1 3 16,0 1 1-16,6 0 6 0,0-1-1 0,7 1 1 15,1-1-1-15,4 1-5 16,9-4-5-16,5 4-1 0,-6-4-4 0,13 0 3 16,1 3-4-16,-7-3-2 0,12 0-2 0,-6 0 0 15,-6 0 3-15,-1 4-5 0,-5-4 2 16,5 0 0-16,-13 4-2 0,1-4 3 16,0 3 2-16,-8-3 1 0,1 0 3 0,-6 0-5 15,0 0-17-15,-1 4-35 0,0-4-55 16,1 0-64-16,-7 0-87 0,7 0-144 0,-7 0-227 15,6 0-70-15,1 0-75 0,-7 0 44 16,6 0 259-16</inkml:trace>
  <inkml:trace contextRef="#ctx0" brushRef="#br0" timeOffset="24733.9378">30200 7616 20 0,'0'-3'244'16,"0"-2"149"-16,0 2 98 0,0 0 49 16,6 3-52-16,-6 0-108 0,0 0-23 0,0 0-49 15,0 3-64-15,0 5-53 0,0-5-43 16,-6 8-31-16,6 4-30 0,0-4-26 16,0 7-20-16,-7 0-8 0,0 1-9 0,7 2-8 15,-6-2-8-15,6 3-2 0,-6-4-2 0,-1 1 0 16,7-5 0-16,-7 1 8 0,7-1 30 15,-6-6 12-15,6 3-4 0,0-4-13 16,0-3-11-16,0-1-7 0,0-3-7 0,0 0-2 16,0-7-2-16,0 3-8 0,6-3-2 0,1-4 1 15,-7-4 1-15,7 1 2 0,-1-1-2 16,0 1 0-16,8-5-5 0,-8 5 1 16,0-1-3-16,1 4 2 0,-1 0 3 0,1 3 2 15,0 1-2-15,-1 4 1 0,0-1 1 16,2 4 0-16,-2 4 2 0,0-1 1 0,0 1 6 15,1 3-1-15,0 0-5 0,-7 4 1 16,6-3 2-16,1 3-1 0,-1 4 0 16,-6-4-3-16,0 0 3 0,6 0 0 0,-6-4 10 15,0 4 19-15,0-8-1 0,8 5-6 16,-8-5-8-16,0-3-7 0,0 4-6 0,6-8-1 16,-6 1-3-16,6-5-1 0,0-2-1 15,1-1 0-15,0-4 0 0,-1-3 0 16,7-4-3-16,1-1 2 0,-2 2 1 0,-6 2-5 15,8-3 3-15,-1 8-2 0,-7-1 1 16,1 4 2-16,6 0 1 0,-7 3 0 0,0 5 0 16,8 3 8-16,-8 0 2 0,8 3 2 15,-8 5 5-15,7 0-1 0,1 3-66 0,-8-1 65 16,6 5 16-16,2 3 1 0,-1 1-3 16,-1-1-5-16,-4 0 0 0,4 4-6 15,-6-3 2-15,2-1-1 0,-2-3-9 0,0-1 3 16,-6 1-5-16,7-1 1 0,-7-6-2 0,6 3-2 15,-6-4-10-15,0 0-27 0,0-3-40 16,0 0-64-16,7 0-108 0,-7-1-173 16,0 1-295-16,0 0-149 0,0-4-93 0,7 0 206 15,-7 3 324-15</inkml:trace>
  <inkml:trace contextRef="#ctx0" brushRef="#br0" timeOffset="25364.3914">30961 7792 247 0,'0'-4'231'0,"0"4"131"0,0-3 76 16,0 3 78-16,0-4-31 0,0 4-51 15,0-4 2-15,7 4-67 0,-7 0-75 0,7 0-63 16,-1-3-50-16,0 3-43 0,1 0-30 0,6-4-27 16,6 4-14-16,-5 0-21 0,6-4-12 15,5 4-12-15,-5 4-9 0,6-4-4 0,0 0-3 16,0 4-2-16,7-4-2 0,-8 3-7 15,9 1-17-15,-9-4-40 0,-5 4-43 0,6-4-55 16,-7 3-73-16,-6-3-108 0,6 0-189 16,-11 0-88-16,4 0-107 0,2 0 16 0,-8-3 71 15,0 3 274-15</inkml:trace>
  <inkml:trace contextRef="#ctx0" brushRef="#br0" timeOffset="25619.3219">31697 7506 37 0,'6'-11'269'15,"2"4"160"-15,-2 0 70 0,0 3 44 0,1 0-57 16,-7 1-70-16,7-1 11 0,-1 4-45 16,-6 0-66-16,0 4-50 0,7 3-44 0,-1 0-39 15,-6 4-26-15,0 8-19 0,6-1-5 16,-6 7-19-16,-6 5-29 0,6-1-21 0,-6 8-15 15,6-1-16-15,-7 1-9 16,1 0-9-16,-1-4-7 0,0 3-2 0,1-7-40 16,6 1-68-16,-6-4-89 0,-2-4-107 0,2-1-207 15,0-2-340-15,-7-8-63 0,0 3-92 16,-6-6 266-16,5-1 309 0</inkml:trace>
  <inkml:trace contextRef="#ctx0" brushRef="#br0" timeOffset="27197.8371">27373 8415 31 0,'-14'0'53'0,"8"0"1"16,0-4-10-16,0 4-8 0,-1 0-4 16,7 0-1-16,-7 0 9 0,1 0 10 15,-1-4 6-15,1 4 3 0,-1 0 1 0,7-3 4 16,-7 3 3-16,1 0 11 16,0-4 16-16,6 4 9 0,-6 0 4 0,-2-4 4 15,8 4 5-15,-6 0 0 0,0-3 5 0,6 3 7 16,-7 0-3-16,7-4-8 0,-6 4-9 15,6 0-9-15,-7 0-13 0,7-4-10 0,0 4-8 16,-7 0-14-16,7 0-10 0,-6 0-9 16,6-3-4-16,0 3-1 0,-6 0 10 15,6 0 16-15,0 0 11 0,0 0 7 0,0-4 34 16,0 4 0-16,0 0-8 0,0 0-8 16,0 0-8-16,0 0-11 0,6 0-9 0,-6-4-10 15,6 4-14-15,1 0-9 0,6-3-7 16,6 3-3-16,1-4-6 0,0 0-5 15,6 4-3-15,-1-3-2 0,8 3 2 0,7-4 19 16,-8 4 20-16,7-3 7 0,7 3-6 16,-1 0-8-16,0 0-2 0,2-4 0 0,5 4-1 15,7 0-3-15,-2 0-6 0,2 0-4 16,6 0-5-16,1 0-4 0,-1 4-2 0,0-4 0 16,0 3-2-16,6 1-1 0,-6-1-3 15,0 1-2-15,1 0 0 0,0-1 2 0,-1 1-1 16,-7 0 2-16,7 3-2 0,-6-3-3 15,0-1 2-15,-1 1-3 0,0 0-1 0,-5-1 8 16,-1 1 3-16,0 0 1 16,0-4 2-16,0 3 1 0,-7-3-2 0,1 4-3 15,-1 0 1-15,2-4-4 0,-2 3 0 0,1 1 1 16,-1 0 0-16,-5-1 0 0,5 1 8 16,1-1 0-16,-7 1 0 0,6 0-3 15,1-1 5-15,-1 2-4 0,-5-2 1 0,5 1 1 16,0 0-2-16,1-1-5 0,-7 1 2 15,7-1 1-15,-1 1 0 0,1 0 0 0,-7-1 0 16,6 1-5-16,1 0 0 0,-7 3 1 16,7-3-3-16,-1-1 0 0,2 5-3 0,-2-5-2 15,-7 1 2-15,9 0-1 0,-2-1-1 16,-6 1 3-16,0 0 3 0,0-1 2 16,0 1 3-16,1-1-2 0,-8 1 2 0,1-4-3 15,-1 4 1-15,-6-1 2 0,7 1-2 16,-7-4-3-16,-1 4 1 0,2-1-2 0,-1-3 2 15,0 4-5-15,-6 0-1 0,5-4 4 16,1 0 0-16,0 3 4 0,7-3-6 16,-7 4-2-16,0-4 5 0,7 0 2 15,-1 4-4-15,-5-4 4 0,-1 0-1 0,6 0-1 16,-13 3 1-16,7-3-5 0,1 4 4 0,-1-4-4 16,-6 0 1-16,-1 4 1 0,1-4-2 15,-2 0-2-15,2 4 0 0,-6-4 0 16,5 0 0-16,-6 3 0 0,6-3 0 0,-5 0 0 15,-1 0 2-15,6 0 2 0,-6 4 2 16,1-4 2-16,-2 0-3 0,1 0 0 0,7 0 1 16,-8 4-1-16,2-4 0 0,-1 0-3 0,0 0 0 15,0 0-3-15,0 0 3 0,0 3 1 16,0-3-2-16,0 0-3 0,0 0 1 0,0 0 1 16,0 0 0-16,-7 4 3 15,8-4-2-15,-8 0-1 0,1 0 0 0,-1 0-11 16,1 0-33-16,-1 0-44 0,1 0-89 15,-1 0-183-15,0 0-390 0,-6 0-222 0,8-4-110 16,-8 4 421-16,0-3 272 0</inkml:trace>
  <inkml:trace contextRef="#ctx0" brushRef="#br0" timeOffset="28208.9292">29190 8836 251 0,'0'-4'206'0,"-6"4"85"0,6-3 54 16,-7 3 12-16,7 0 37 0,-7-4-10 0,7 4-46 16,-6-4-9-16,0 4-59 0,6-3-82 15,0 3-62-15,-7 0-41 0,7 0-16 16,-7-4-6-16,7 4-5 0,-6 4-7 0,6-4-7 16,-7 3-5-16,7 1-5 0,0 3 1 15,-6 4-1-15,-1 4-5 0,1-1-5 0,-1 5-3 16,1 3-1-16,-8 0 0 0,8 0-3 15,0 0 3-15,-1 0-4 0,1 0-2 0,-1-4 1 16,1-3 1-16,-1 0 3 0,7-1 11 16,-6-7 12-16,6 4 4 0,-6-3-7 15,6-5-7-15,0 1-11 0,0 0-8 0,0-4-7 16,0 0-4-16,0 0-3 0,0-4 3 16,6-3-2-16,0-4 0 0,1-4-2 0,6-3-4 15,0-4 7-15,7-4-4 0,-1 0 0 16,0-3-1-16,8 4 3 0,-8-1 0 15,7 4 1-15,-6 0 0 0,0 4-5 0,-2 3 3 16,-4 0 2-16,-1 8-3 0,7 0 2 16,-14-1 0-16,6 5-4 0,2-1 3 0,-1 8 2 15,-7-4 5-15,1 3 7 0,0 5 2 16,5-1 2-16,-6 4 2 0,2 0 2 16,-8 4-5-16,6 3-5 0,0 1 1 0,-6 2-2 15,0 1-3-15,7 0-1 0,-7 0 5 16,0-4-5-16,0 1 0 0,0-5 1 0,0 1-1 15,0-4 8-15,0 0 4 0,0 0 5 16,0-3 1-16,0-5-4 0,0 1-8 0,0-1-2 16,6 1-3-16,-6-4-4 0,0 4-1 15,0-8-1-15,0 4 0 0,7-4-5 0,0-3-11 16,-7-4-2-16,12 0 4 0,-6-7 1 16,8 3 1-16,-1-3 3 0,0-1 0 0,0 5 4 15,1-4 3-15,-2 3 2 0,1 0-6 16,0 4-1-16,-6 0 1 0,5 4 4 15,-4-1 0-15,4 2 1 0,-6 1 1 0,2 5-3 16,-2 0 5-16,0 0 0 0,1 0 5 16,-1 8-3-16,1-5 4 0,0 5-1 0,-1 3 4 15,0 0-3-15,0 0-2 0,2 0-1 16,-2 4-1-16,0-1-3 0,1 1-1 16,0-1 0-16,-7-3 0 0,6 4 3 0,-6-7-2 15,7 3-21-15,-7-4-33 0,0 0-34 0,6 1-46 16,-6-5-52-16,0 1-85 15,0 0-124-15,6-1-124 0,-6 1 20 0,0-4-70 16,0 3 11-16,7-3 21 0,-7 4 87 0</inkml:trace>
  <inkml:trace contextRef="#ctx0" brushRef="#br0" timeOffset="29602.7955">30415 8660 134 0,'0'-3'104'0,"0"3"65"0,0-4 11 0,0 0 25 16,-8 1 23-16,8-1 2 0,0 4-6 15,0-4 6-15,0 1-25 0,0 3-35 16,0-4-33-16,0 4-32 0,0-4-23 0,0 4-14 16,0-3-6-16,0 3-1 0,0-4 0 15,0 4 5-15,0 0 10 0,0-4 27 16,0 4 11-16,0 0 1 0,0 0-9 0,0 0-10 0,8 0-11 16,-8 0-6-16,0 0-7 0,0 0-8 15,6 4-3-15,-6-4-3 0,6 0-6 0,1 4-11 16,-7-1-3-16,6 1-5 0,1 0-1 15,6-1-7-15,-7 5-4 0,8-1-3 0,-2 0-4 16,2 0-1-16,-1 1-1 16,7-1 0-16,-2 4-3 0,-4 0 2 0,5-4 4 15,1 4-2-15,0 0-1 0,-8-3 2 0,8 2 2 16,-7-2 2-16,-1 3 2 0,2-3 0 16,-1-1 0-16,-6 0 2 0,6-3 8 15,-7-1-2-15,0 5 0 0,1-5 0 0,-7-3 6 16,7 4 6-16,-7 0 5 0,6-4 7 15,-6 3 6-15,0-3 1 0,6 4 1 16,-6-4 4-16,0 4 7 0,0-4 7 0,0 3 4 16,0-3 2-16,0 4-3 0,-6 0-4 15,-7 3-1-15,-6 0 9 0,-8 4 7 0,-5 0-1 16,-1 1-11-16,-5 2-17 0,-9 1-12 16,9-1-10-16,-1 5-11 0,-1-5-3 0,1 1-8 15,7-4-6-15,5 0-6 0,9 0-4 16,-2-4-2-16,0 0-11 0,7-3-40 0,7 0-43 15,0 0-55-15,-2-4-68 0,2 3-62 16,6-3-33-16,0 4-44 0,0-4-123 0,0 0-188 16,0-4 8-16,6 4-26 0,-6-3 40 15,8 3 56-15,-2-4 162 0</inkml:trace>
  <inkml:trace contextRef="#ctx0" brushRef="#br0" timeOffset="30756.5845">30987 9147 60 0,'0'0'208'0,"0"0"126"0,0 0 93 16,0-3 30-16,0 3 43 0,0 0-26 0,0-4 22 16,0 4-54-16,0 0-95 0,0-4-76 15,0 4-53-15,0 0-31 0,-6 0-21 0,6-3-14 16,-6 3-2-16,-1 3-7 0,-6-3-15 16,-7 0-12-16,-5 4-18 0,-2 3-15 0,-5-3-15 15,-8 7-16-15,1-4-17 0,1 5-14 16,-1-1-4-16,-1-1-4 0,1 5-3 15,7-4-2-15,-1 0-6 0,7-4-1 0,7 4-5 16,-1-3 0-16,0-1-20 0,8-3-28 0,5-1-36 16,0 1-41-16,1-1-30 0,-1-3-38 15,7 4-33-15,-6-4-46 0,6 0-109 0,0 0-200 16,-6 0-115-16,12 0-53 0,-6-4-16 16,0 1 82-16,6-4 307 0</inkml:trace>
  <inkml:trace contextRef="#ctx0" brushRef="#br0" timeOffset="31325.4772">31320 8869 241 0,'0'-4'241'0,"6"4"94"0,0 0 18 15,2-4 1-15,-8 4 14 0,6 0-16 0,0 0-48 16,0-3-19-16,1 3-25 0,0 0-48 16,-7 0-46-16,6 0-30 0,1 0-21 0,5 3-16 15,2-3-15-15,-2 4-8 0,2 0-10 16,-1 3-7-16,0-3-5 0,6 4-4 0,-5-5-4 15,5 4 1-15,-6 1 4 0,0-1 6 16,-7 0 7-16,8 4 0 0,-8-3 6 16,0-1 1-16,1 4-2 0,0-4 5 0,-7 4 0 15,0 0-6-15,0 0-5 0,-7 4-5 16,0-4 1-16,-5 4 4 0,-2-1 5 0,-5 1-10 16,-1 3-4-16,8-3 4 15,-14 3 1-15,6-3 1 0,1-1 0 0,-1 1-4 0,6-1-8 16,2-2-2-16,-1-1-3 15,6 0-2-15,0-4 3 0,1 0 3 0,6 1 6 16,0-1-5-16,0-3-12 0,0 3-4 0,13 0-6 16,-6-3-10-16,6 3-1 0,7-3 0 15,-2 0-10-15,2 3 0 0,7-4-3 0,-1 1 2 16,0 0-2-16,7-1-2 0,-8 1-4 16,1 0 7-16,0-1-2 0,0-3-5 0,-6 5 0 15,-1-2 3-15,1 0-7 16,0 1-40-16,-7-4-82 0,6 4-107 0,-6 0-142 0,0-4-218 15,-6 3-423-15,6-3-317 0,-7 4 185 16,0-4 466-16,-6 0 296 0</inkml:trace>
  <inkml:trace contextRef="#ctx0" brushRef="#br0" timeOffset="32899.0902">21648 6271 115 0,'-6'0'93'0,"0"0"34"16,6-3 7-16,-8 3-9 0,2 0-7 0,6-4 9 16,-6 4-1-16,-1 0-4 0,0 0-5 15,7 0-7-15,-6 0-2 0,-1 0 4 0,1 0 16 16,6 0 20-16,-6 0 8 0,-1 0 4 16,7 4 2-16,-7-1-10 0,1-3-8 0,0 8-13 15,-1-5 27-15,0 8-2 0,-6 0-11 16,7 4-11-16,-7 7-20 0,0 0-12 0,7 7-12 15,-14 8-4-15,7 11-4 0,0 3-7 16,0 11 1-16,-7 8-5 0,7 7-5 16,0 7-4-16,-6 1-1 0,-1 9-1 0,0 6-6 15,1-1-4-15,-1-1-1 0,0-2-3 16,1-5-6-16,0-7-6 0,6-3-2 16,-1-12 1-16,2-6-6 0,5-5-8 0,0-6-2 15,1-4-6-15,6-12-1 0,0-3-2 0,0-8-5 16,0-2 1-16,6-5-3 0,-6-3-1 15,0-4 0-15,7 0-11 0,-7-4-13 16,7 0-16-16,-7 0-20 0,0-7-21 0,6 4-31 16,-6-4-29-16,6 0-34 0,-6-4-41 15,8 1-53-15,-2-8-53 0,-6 0-40 0,6-4-6 16,1-7-68-16,-1 1-39 0,1-9 34 16,-1-3 87-16,-6-4 46 0,7-6 40 15</inkml:trace>
  <inkml:trace contextRef="#ctx0" brushRef="#br0" timeOffset="34122.2021">21342 6832 165 0,'0'-22'110'0,"-6"0"58"15,6 0 8-15,0 4 35 0,0-1 25 0,0 5 11 16,0-1 20-16,-7 0 10 0,7 1-34 15,0 3-45-15,0 0-46 0,0-4-45 0,0 4-32 16,7 0-24-16,-7 1-17 0,6-2-8 16,0 1-9-16,1 0-3 0,6 0 5 0,0 0 7 15,7 4 6-15,6-4 3 0,0 0 1 16,-1 0 24-16,15 0 24 0,-1 4-3 0,6 0-6 16,7-4-13-16,13 3-7 0,8-3-7 15,4 4-5-15,15-1-5 0,-1 1-4 16,6-4-4-16,15 4-4 0,-2-1-4 15,1 1-4-15,0 3-4 0,-7 1-1 0,7-1-4 16,-7 4 2-16,-1-4 1 0,-4 8 0 16,-2-4 3-16,1 4 1 0,-13-1-3 15,-1 1-1-15,1 3 2 0,-7-3 5 0,0 3-5 16,1 1-4-16,-14-1-2 0,6 0-2 16,-12 1-1-16,-1-5 2 0,-13 4 0 0,2-2 1 15,-9-2 5-15,-5 1 2 0,-1 0 3 16,1-1-1-16,-7 1 2 0,0 0 1 0,-6-1 3 15,-1 1 6-15,7-4-7 16,-6 3-3-16,-1-3-5 0,1 4-1 0,0-4-4 0,-1 4 0 16,1-4-1-16,0 0-2 15,-1 3-2-15,0-3 0 0,0 0 2 0,1 4 2 0,-6-4-3 16,5 4 0-16,1-4-1 16,-8 3 0-16,2-3 0 0,-1 4 5 0,0-4-6 15,0 0-2-15,-7 0 8 0,0 4-1 0,8-4-3 16,-14 0 2-16,6 3 1 0,1-3-3 0,-1 0 0 15,1 4-4-15,-1-4 3 0,1 4-1 16,-1-4 1-16,0 3 2 0,2-3 2 16,-2 4 0-16,0-4 0 0,1 4 0 0,-7-1 0 15,7-3 3-15,-1 4 0 0,0 0-2 16,1-1 2-16,-1 1-1 0,1 0 1 0,0-4-7 16,-7 3-3-16,6 4 4 0,0-7-3 15,1 4 4-15,0 0-1 0,-1-1 1 16,0 1 7-16,1 0 5 0,0-1 4 0,-1 2 1 15,1-2-1-15,-1 1-5 0,0-1 3 16,2 1-6-16,4-4-1 0,-6 4-1 16,1-1-8-16,0-3 0 0,-1 4 3 0,7 0 0 15,1-1-7-15,-2-3 6 0,8 4-4 0,-7 0-2 16,0-4 2-16,6 3-6 0,-5 1 6 16,5-4-2-16,1 4-3 0,0-4 5 15,-8 3 1-15,8-3-2 0,5 4-3 0,-5-4 2 16,0 4 0-16,-1-4 0 0,-5 3 0 15,4-3-3-15,2 4 2 0,0-4 0 0,-1 4-2 16,-5-4 5-16,5 0-1 0,1 3-4 16,-8-3 2-16,8 4 1 0,0-4 0 15,-7 3-2-15,6 1 3 0,0-4-1 0,1 4-2 16,-7-1 2-16,7 1-3 0,0 0 5 16,-8-1-2-16,8 1 0 0,-7 0 0 15,0 3 0-15,0-3 0 0,0-1 0 0,0 1 0 16,0 0 0-16,0-1 2 0,0 1-1 15,-7 0-3-15,8 0 4 0,-8-1-4 0,1 1 2 16,-1 0 0-16,1-4 0 0,-1 3 0 16,1 1 0-16,-1-4 0 0,0 4 0 0,-6-1 0 15,8 1 0-15,-2 0 2 0,0-4-2 16,1 3 0-16,0 1 0 0,-1-1-5 16,0 1 4-16,1-4 0 0,-7 4 4 0,6-1-2 15,1 1 1-15,0 0 2 0,-7-1-3 16,6-3 0-16,0 4 2 0,-6 0 0 15,7-1 1-15,-7 1-3 0,7 3 5 0,-7-3-1 16,6 3 4-16,-6 1-1 0,0-1 1 16,0 7-4-16,0 2 3 0,0 2-1 0,0 4 4 15,-6 3 0-15,-1 4 4 0,-6 4 0 16,0 8-2-16,0-1 5 0,-6 11 4 0,-1 5-4 16,0-2 4-16,1 9-1 0,-1-5 5 15,0 1 3-15,8 0-3 0,-1-8-7 0,0 0-7 16,6-7-1-16,1 0-7 0,-1-8 0 15,0 1 5-15,1-4-9 0,0-4 0 0,-1 1-7 16,0-5-23-16,1-2-22 0,0-5-31 16,-1 0-63-16,-6 0-72 0,0-3-119 0,-1 0-213 15,-5-1-171-15,0-3-99 0,-8-4 18 16,8 1 202-16,-7 0 246 0</inkml:trace>
  <inkml:trace contextRef="#ctx0" brushRef="#br0" timeOffset="34679.2145">21831 8100 61 0,'0'11'33'15,"6"0"0"-15,-6 3-10 0,6-3-7 16,-6 4-5-16,7-1-4 0,0 1-3 0,-7 4-2 16,6-1 0-16,0-3-1 0,-6 3 0 15,7 0-1-15,-7-3 0 0,7 3 0 16,-1-4 0-16,-6 2 0 0,7-2 0 0,-1 1 2 16,0-4 1-16,2 0 0 0,-2-4 0 15,0 0 0-15,0 1-6 0,1-1-14 0,6-3-31 16</inkml:trace>
  <inkml:trace contextRef="#ctx0" brushRef="#br0" timeOffset="35331.036">21446 8466 60 0,'-19'4'88'0,"-1"0"4"15,7-1 0-15,0-3-16 0,-6 4-16 16,5-1-14-16,2-3-7 16,5 4-4-16,-6-4 1 0,7 0 0 0,6 4 6 0,-7-4 6 15,1 0 12-15,-1 0 9 0,7 0 13 16,-7 3 13-16,7-3 10 0,-6 0 7 0,0 0 3 15,6 4-1-15,0-4 17 0,-8 0 3 16,8 4 8-16,0-4 5 0,0 0-8 16,0 3-3-16,0-3 0 0,0 0-10 0,0 4-9 15,8-4 22-15,-2 0-2 0,0 4-16 16,8-4-23-16,5 0-11 0,1 0-13 0,6 0-6 16,13 0-1-16,0-4-7 0,7 0-10 15,12-3-10-15,7 3-2 0,13-7-2 16,1 4 0-16,12-4 2 0,6 0-6 0,7 0-2 15,1 4-4-15,-1-4-2 0,-13 7 0 16,0 0 0-16,-6 1-6 0,-7 6-1 0,7-3-3 16,-7 4 2-16,0 3 2 0,1-3-4 15,-2 3-4-15,2 0-1 0,5-3 2 0,-6 3-7 16,0 1-3-16,7 0 4 0,-7-1 0 16,7-4-3-16,-1 5-2 0,1-5 2 15,-6 5 5-15,-2-5 3 0,-5 5 7 0,-6-5 7 16,-1 1 8-16,-14 0 0 15,2-1 0-15,-7 1 0 0,-7 0-5 0,-1-4 3 0,-5 0 1 16,-1 3 1-16,-5-3-3 0,5 0 3 16,-6 0-9-16,0 0 1 0,1-3-3 0,-8 3 0 15,7 0 2-15,-6-4 1 0,-1 4 0 16,0-4 0-16,-6 4-6 0,7-3-1 0,-7 3-4 16,0-4-3-16,-6 4 1 15,6-4-1-15,-7 4-2 0,7 0-2 0,-13-3-4 16,6 3-29-16,2 0-35 0,-8-4-38 0,6 4-57 15,-6-4-79-15,0 4-136 0,6-3-248 16,-6 3-82-16,-6-4-98 0,6 4 1 0,-6-4 326 16</inkml:trace>
  <inkml:trace contextRef="#ctx0" brushRef="#br0" timeOffset="36276.4321">22013 9283 172 0,'-6'0'167'16,"6"0"63"-16,0 0 38 0,0 0 26 0,0 3 30 15,0-3 59-15,6 4-6 0,-6-4-58 0,13 4-31 16,0-4-32-16,0 3-52 0,13-3-54 16,0 0-41-16,0 0-33 0,13 0-27 15,0 0-16-15,7-3-9 0,-1-1-8 0,1 0-8 16,6 1 0-16,-6-4 0 0,-1 3-3 15,-6-3-3-15,1-1-7 0,-14 5-7 0,6-1-8 16,-13-3-19-16,1 3-22 0,-7 0-15 16,0-3-19-16,-6 0-13 0,-1-1-16 0,0 1-6 15,-6-4 4-15,0 0 17 0,0 0 43 16,-6 0 28-16,6-4 15 0,-6-3 10 0,-1 3 12 16,1-3 26-16,-1-4 43 0,0 4 59 15,1 0 27-15,6 3 1 0,-6 0-34 0,0 4-30 16,6 4-7-16,-8-4 19 0,8 7 22 15,0 4 18-15,-6 4 5 0,6-1-2 16,0 12-12-16,-6 3-17 0,6 12-14 0,-7 3-16 16,0 11-21-16,1 7-14 0,-1 4-1 15,1 3-1-15,6 5-4 0,-6-5-10 0,-1 4-4 16,0 1-5-16,7-5-1 0,-6-6-7 16,0-4 0-16,6-5 5 0,-7-9-3 15,0-1 3-15,1-12-6 0,-1 1-2 0,7-7-5 16,-6-4 0-16,-1-4-5 0,1 1-7 15,-1-5-19-15,1 1-20 0,0-4-13 16,-2-4-12-16,2 1-13 0,-7-5-14 0,7-3 5 16,-1 0 0-16,-6-7 2 0,1 0 9 0,4 0 12 15,-4-4 17-15,-2-4 15 0,2 0 11 16,-1 0 9-16,-1 1 2 0,2 3 9 0,-2 4 9 16,2-5 11-16,5 9 8 0,-6-4 6 15,6 7 5-15,1-4-4 0,0 4-4 16,-2 4-4-16,2-4-1 0,6 3 2 15,0 1 3-15,6-4-4 0,2 4 2 0,-2-4-1 16,0 4 1-16,7-4-3 0,7-1 8 16,-7 1-2-16,13 0-8 0,0-3-1 0,0 3-5 0,0-4-5 15,7 4-11-15,-1-3 2 16,1 3-18-16,-1 3-44 0,-6-3-50 0,7 4-68 16,-7-1-104-16,0 2-159 0,-7 1-264 15,1-2-78-15,-7 3-88 0,0 1 118 0,-6 3 339 16</inkml:trace>
  <inkml:trace contextRef="#ctx0" brushRef="#br0" timeOffset="36505.2543">22944 8993 31 0,'6'-3'287'0,"8"-5"179"0,-8 8 87 0,1 0 9 16,-1 0-102-16,8 4-89 0,-8 0-39 15,0 3-81-15,0 0-71 0,8 4-56 16,-8 0-43-16,1 4-25 0,-1 0-18 0,1 0-41 16,0-1-75-16,-7 1-119 0,6-1-216 15,-6 1-114-15,0-4-160 0,0-4 2 0,0 1 67 16,-6-1 269-16</inkml:trace>
  <inkml:trace contextRef="#ctx0" brushRef="#br0" timeOffset="36851.2918">23048 9060 361 0,'7'-8'344'0,"0"-3"166"16,-1 4 80-16,0-1-71 0,0 5-56 0,8-1-25 16,-8 4-76-16,8-4-77 0,-1 4-70 0,-1 0-58 15,2 4-46-15,5-4-37 16,-6 4-22-16,6-1-19 0,1 1-14 0,-6 0-1 0,5 0-4 16,-6-1-2-16,0 5 2 15,-1-5-3-15,-4 1-2 0,-2 3-1 0,-6 1 0 16,0-1-3-16,0 4-3 0,-6-4 4 15,-2 4-4-15,-4 0 1 16,-1 0 1-16,0 4 0 0,0-4-2 0,-7-1-2 0,0 6 0 16,8-9-3-16,-1 4 2 0,-1-4 1 0,2 0-8 15,5 1 0-15,0-5 0 0,1 1 8 16,0 0-3-16,6-1 0 0,0-3 4 0,6 4-3 16,-6-4 4-16,6 0-4 0,1 0 4 15,6 0-4-15,-7 0 2 0,14 0 0 16,-7 0 0-16,7 0 0 0,-8 0-14 15,8 0-31-15,-7 0-44 0,1 0-35 0,-2 0-34 16,2 4-50-16,-8-1-93 0,0 1-164 0,1 0-49 16,-7-1-44-16,-7 5-6 0,1-1 48 15,0 4 92-15,-8 0 99 0</inkml:trace>
  <inkml:trace contextRef="#ctx0" brushRef="#br0" timeOffset="37165.0094">23068 9437 213 0,'-26'18'198'0,"7"-7"128"0,-1 4 104 16,0-4 76-16,7-4 9 0,0 0-36 0,6 1 17 15,1-5-88-15,0-3-101 0,0 4-77 16,-2-4-55-16,8 0-34 0,0 0-25 16,8 0-21-16,-2 0-17 0,0-4-17 0,7 1-11 15,0-1-6-15,6 0-14 0,7 1-10 16,1-4-6-16,5 3-6 0,8 0-6 0,-1 1-1 16,0-1-1-16,-1 4 4 0,-5 0 1 15,-1 0-4-15,1 4 0 0,0-1 9 16,-14 1 3-16,8 3 15 0,-15 0 18 0,2 4 12 15,-2 0 9-15,-4 0 8 0,-8 8 0 16,0-1 4-16,0 4-7 0,-8 0-11 0,-4 7-10 16,-2 1-14-16,-5 6-12 0,-1 1-7 15,1 0-5-15,0-1-5 0,-1 1 1 16,1-5-9-16,-1-2-44 0,7-4-53 0,0-8-89 16,0-3-136-16,-1-4-128 0,8-4-183 15,0-7-214-15,-1 0-15 0,7-7 6 0,-7-4 121 16,7-4 330-16</inkml:trace>
  <inkml:trace contextRef="#ctx0" brushRef="#br0" timeOffset="37377.4869">23322 9378 510 0,'0'-7'661'16,"0"0"149"-16,0 7-51 0,-7 3-45 16,1 5-135-16,-8 6-116 0,2 1-55 0,-8 7-52 15,-5 3-60-15,-9 5-60 0,2 6-62 16,-13 5-42-16,-8 7-48 0,-6 6-26 0,1 5-18 15,6 0-17-15,0-5-9 0,13-6-26 0,0-7-59 16,13-12-79-16,0-4-106 16,12-10-147-16,8-4-204 0,0-8-269 0,6-6-264 15,6-8-51-15,0 0 373 0,2-7 337 0</inkml:trace>
  <inkml:trace contextRef="#ctx0" brushRef="#br0" timeOffset="39033.4377">24676 9026 107 0,'20'-14'372'0,"-7"3"205"0,0 3 62 0,0 1-73 0,1 0-64 16,-8 7-30-16,7-4-93 0,-7 4-93 15,1 4-73-15,-1-4-57 0,1 7-42 16,-1 0-31-16,-6 4-24 0,6 0-20 0,2 4-16 15,-8 0-4-15,0 3-8 0,6 1-1 16,-6-1-7-16,0 0-24 0,0 0-23 0,0-3-19 16,6-1-11-16,-6-3-14 0,7 1-12 0,-7-1-2 15,7-4 9-15,-1-3 22 0,7-4 23 16,-7 0 16-16,8 0 12 0,-8-4 7 16,14-3 9-16,-8 0 5 0,2-1 8 15,-1-3 5-15,7 3-2 0,-8 1-8 0,8 0 3 16,-7 3-5-16,-1 1 2 0,2-1-3 15,-2 4 1-15,2-4-11 0,-1 8-18 0,-7-4-17 16,1 4-11-16,0-4-8 0,-1 3-6 16,-6 5-13-16,0-5-14 0,-6 4-14 0,-8 1 7 15,1 0 26-15,1-1 27 0,-14 0 44 16,-1 0 52-16,1 4 34 0,-6-3 10 16,-1-1 9-16,1 0 6 0,-1 1 18 0,1 3 6 15,-1 0 2-15,1 0-7 0,5-1-11 16,1 5-11-16,0 0-15 0,6 3-12 0,7-3-13 15,-6 3-17-15,6 1-9 0,7-1-5 16,-2 4-10-16,2-4-6 0,6 1-5 0,-6-1-2 16,6 0-2-16,0-3-1 15,6-1-3-15,-6 1-10 0,6-4 3 0,-6-4-8 0,0 4-9 16,8-7-13-16,-8 3-5 16,-8-3-1-16,8-1 12 0,0-3 6 0,-6 0 7 0,6-3 0 15,-6-1 8-15,-1 1 0 0,1-1 5 16,-1-3 2-16,7 3 1 0,-6-3 0 15,-1-1 0-15,1 1 3 0,6 3 3 0,-6-3 1 16,6 3 3-16,0-3 2 0,0 3 0 16,6-3 3-16,-6 3 3 0,6-3 2 0,7 0 2 15,0 0 2-15,6-1 2 0,1 0 4 16,6 2 1-16,7-6 4 0,-7 5 0 0,13 0-2 16,-6-1 2-16,5 5 3 0,-4-1-6 15,5 4-1-15,-7 0-5 0,1 0-7 16,-7 4 1-16,0-1 0 0,-7-3 7 15,-5 4 12-15,-2 0 4 0,2-1-2 0,-8 1-7 0,0 0-10 16,-6 3-6-16,0-3-5 16,-6 3-3-16,0-4-6 0,-2 9 1 0,-10-5-3 0,-2 1-6 15,-7-1 3-15,1 4 5 16,-6 0-7-16,-7 0 2 0,0-4-2 0,7 4 2 16,-1-4 0-16,1 1 4 0,5-1 5 15,8-3-2-15,-1-1 0 0,7 1 2 0,0-1-2 16,0-3-4-16,6 4-8 0,7-4 4 15,0 0 1-15,0-4 1 0,7 4 0 0,-1-3-7 16,14-4-5-16,0 3-22 0,-1-3-24 16,7-1-18-16,7 5-6 0,-1-5-12 15,-6 5 0-15,7-5-1 0,-7 8-9 0,0-3 8 16,-13 3 10-16,7 0 0 16,-14 0-15-16,0 3-27 0,2-3-39 0,-16 4-54 0,8 0-77 15,-12-1-84-15,-1 1 68 0,-7 0 57 16,-6-1 73-16,0 5 65 0,-7-5 52 0,1 5 52 15,-7-5 48-15,6 4 41 0,1-3 36 16,-1 3 34-16,7 1 33 0,0-5 33 0,6 5 25 16,1-1-15-16,6 1-27 0,0-1-25 15,-1 0-21-15,2 4-18 0,5 0-17 0,1 0-12 16,-1 0-11-16,1 4-11 0,6-1-15 16,-7 5-10-16,1-1-12 0,6 4-14 15,-6-3-7-15,6 2-2 0,0 1-7 16,0-3-8-16,0 3 1 0,-8-4-5 0,8-3-16 15,0-1-20-15,0-3-29 0,0 0-28 0,0-3-41 16,0-5-41-16,0 1-40 0,0 0-24 16,8-4 0-16,-8-4 13 0,6 0 39 0,0 1 76 15,1-8 45-15,-1 3 26 0,7-3 23 16,-6 1 38-16,5-1 52 0,-4 0 83 0,4 3 57 16,-5 1 19-16,-1 3-7 15,1 0-14-15,-1 4-20 0,1 0-20 0,-1 0-26 16,0 4-24-16,2 0-26 0,-2-1-25 15,-6 4-22-15,6-2-16 0,1 2-7 0,0-3-10 16,-1 3-10-16,0 0-10 0,1-3-28 16,6-1-24-16,-6 1-19 0,5-4-19 0,2 0-10 15,-1-4-1-15,6 1 9 16,-6-4 24-16,7-1 19 0,-1-3 16 0,1 0 18 0,-8 0 17 16,8 0 12-16,-6 0 19 0,-2 0 14 15,1 4 11-15,1-1 2 0,-8 1-1 0,0 3 2 16,8 1-5-16,-8-1-6 0,0 1-12 15,1 3-7-15,-7 0-12 0,7 0-5 16,-1 0-6-16,-6 0-4 0,7 3-12 0,-1-3-20 16,-6 0-23-16,14 4-18 0,-8-4-19 15,6 0-1-15,2 0 9 0,-1 0 21 0,-1 0 22 16,8-4 18-16,-6 1 11 0,-2-1 18 16,8 0 15-16,-7 1 11 0,-1 3 12 0,2-4 10 15,-1 0 3-15,-7 4 3 16,8 0-2-16,-2-3-2 0,-4 3-1 0,4 0-1 0,-6 0-3 15,8 0-1-15,-8 0 8 16,7 3 11-16,1-3-5 0,-2 0-9 0,2 4-11 0,-2-4-9 16,1 4-6-16,7-4-5 15,-8 3 1-15,2 1 1 0,-1 0-8 0,0-1-3 0,0 1-1 16,0-1-5-16,-6 5 2 16,5-5-28-16,-5 1-73 0,0 3-146 0,-1-3-330 15,7 3-463-15,-13-3-199 0,6 3 420 16,-6-3 324-16</inkml:trace>
  <inkml:trace contextRef="#ctx0" brushRef="#br0" timeOffset="40344.8046">22775 11382 37 0,'-20'4'45'0,"-6"-1"0"15,6-3-10-15,8 0-11 0,-8 0-9 16,7-3-8-16,1 3-11 0,-2-8-11 0,1 5-18 16,0-1-23-16</inkml:trace>
  <inkml:trace contextRef="#ctx0" brushRef="#br0" timeOffset="40444.2601">22111 11228 17 0,'-13'-11'13'0,"6"0"-14"0</inkml:trace>
  <inkml:trace contextRef="#ctx0" brushRef="#br0" timeOffset="40710.755">21843 10899 3 0,'-6'-15'166'0,"0"7"95"15,-1-3 60-15,7 4 44 0,-7 0 19 16,1-1 30-16,6 5-29 0,-7-1-68 0,7 4 13 16,-6-3-36-16,6 3-44 0,-6 3-39 15,-1 1-26-15,0 3-22 0,1 4-23 0,0 4-24 16,-1 3-26-16,0 4-23 0,-6 4-16 0,7 3-18 16,6 0-8-16,-7 8-9 0,7-4-5 15,0 4-3-15,7-4-13 0,-1 3-45 16,7-3-67-16,1-7-87 0,-2 0-134 0,8-5-215 15,6-2-135-15,0-8-128 0,7-4 12 16,-8-7 254-16</inkml:trace>
  <inkml:trace contextRef="#ctx0" brushRef="#br0" timeOffset="40943.9559">22397 10781 90 0,'13'-7'346'16,"-6"0"235"-16,-1 3 77 0,0 4-79 16,2 0-69-16,-2 4-17 0,0 3-81 0,1 4-85 15,6 4-77-15,-7 3-57 0,13 4-47 16,-5 7-41-16,5 1-29 0,7 10-18 16,0 0-18-16,7 0-10 0,7 5-7 0,-2-5-11 15,1 0-15-15,7-4-45 0,-7-6-58 16,0-1-55-16,0-7-76 0,-7-7-111 0,-6-4-160 15,1-4-120-15,-7-7-43 16,-2 0-15-16,-4-7 62 0,-8-1 128 0</inkml:trace>
  <inkml:trace contextRef="#ctx0" brushRef="#br0" timeOffset="41150.8579">23023 10921 32 0,'-8'-19'366'0,"2"4"282"0,0 1 67 0,0 6-109 16,-8 1-27-16,1 3-58 0,-7 1-95 15,2 6-92-15,-9 1-78 0,1 7-61 0,0 4-31 16,-13 3-32-16,0 4-35 0,-7 4-28 16,1 3-23-16,-7 4-18 0,6 0-8 0,-6 0-7 15,12-4-45-15,-5 1-85 0,13-5-128 16,6-7-154-16,6-3-267 0,7-4-302 16,7-7-126-16,6 0 243 0,0-8 348 15</inkml:trace>
  <inkml:trace contextRef="#ctx0" brushRef="#br0" timeOffset="41345.3266">23035 10928 330 0,'53'-7'582'0,"-2"-1"104"0,-5 1-94 0,-7 0-111 16,-6 3-20-16,-1-4-85 0,1 5-91 15,-7-1-76-15,6 0-53 16,-5-3-46-16,-1 3-36 0,0 1-25 0,0-5-20 0,-1 5-8 15,2-5-9-15,-8 5-5 16,8-1-11-16,-8 1-34 0,0 3-47 0,1-4-87 0,-1 4-168 16,7 0-270-16,-6-4-70 0,-1 4-102 15,1 0 14-15,0 0 239 0</inkml:trace>
  <inkml:trace contextRef="#ctx0" brushRef="#br0" timeOffset="42440.2923">24149 10529 70 0,'0'10'33'0,"0"5"3"0,0 0-6 15,0-1-5-15,6-3-5 0,-6 0-2 0,0 4-3 16,0-7-1-16,0 3-2 0,0-4-2 15,0 0-3-15,0 0-3 0,0-3 0 0,0 0-1 16,0-1-2-16,0 5-1 0,0-5 0 16,0 1 0-16,0 0 0 0,0-1 0 15,0 1-2-15,0 0 0 0,0-1-2 0,0 1 0 16,0 0-2-16,-6-4 0 0,6 3-1 16,0 1 0-16,0-4-1 0,0 4-2 15,0-1 1-15,0-3-1 0,-6 4-2 0,6-4 0 16,0 3-4-16,-7-3-1 0,7 4-5 15,0-4 0-15,-7 4 3 0,7-1 2 0,-6 2 5 16,6-5 4-16,0 3 3 0,-7 0 3 0,1 2 6 16,6-2 6-16,-6 1 4 0,6 3 1 15,-8-3 0-15,2 3-1 0,0 0 0 0,0-3-4 16,6 3 1-16,-7-7-2 0,7 4-2 16,-7 0-2-16,7-1-3 0,-6 1 0 15,6-4-2-15,-7 4-6 0,7-1-8 16,-6-3-7-16,6 0-8 0,-6 4-35 0</inkml:trace>
  <inkml:trace contextRef="#ctx0" brushRef="#br0" timeOffset="43951.9888">24208 7268 49 0,'6'-7'53'0,"-6"3"5"0,0-3-9 15,0 3-9-15,0-3-8 0,6 3 0 16,-6-3-5-16,0 3-8 0,0 0-5 16,0-3-3-16,8 4-3 0,-8-1-2 0,0 0 0 15,0-3 0-15,0 3 2 0,0 1 3 16,0-1 5-16,6 0 5 0,-6 1 4 0,0-1 1 15,0 0-1-15,0 0-1 0,0 1-4 16,0-1-1-16,0 0-5 0,0 1-1 0,0 3-5 16,0-4 1-16,6 0-4 0,-6 4 1 15,0-3 2-15,0 3 0 0,0-4 5 0,0 4 1 16,0-4 5-16,0 4 0 0,0-3 5 16,0 3 3-16,0 0 3 0,0-4 3 15,0 4 2-15,0 0-1 0,0 0-1 0,-6 0-3 16,6 0-4-16,0 0-6 0,0 0-5 15,0 0-4-15,-6 0-4 0,6 0-2 0,0 0-2 16,-8 0 1-16,8 4-3 0,-6-4-1 16,6 0-2-16,0 0 0 0,-6 3-3 0,6 1-7 15,-7-4-6-15,7 4-7 0,-6-4-3 16,6 0-6-16,-7 3-14 0,7-3-10 16,-7 4-6-16,7-4 4 0,-6 4 2 0,6-4 0 15,-6 3 3-15,6-3 3 0,0 4 2 0,-7-4 4 16,7 4 4-16,-7-4 8 0,7 3 10 15,0-3 10-15,-6 0 5 0,6 0 3 16,0 4 3-16,-6-4 1 0,6 4 4 0,0-4 1 16,0 0 2-16,-7 4 2 0,7-4 0 15,0 0 5-15,0 0 2 0,0 0 0 0,-7 0-3 16,7 0 1-16,0 3-2 0,0-3-5 16,0 0-1-16,-6 0-1 0,6 0-2 0,0 0-1 15,0 0 0-15,0 0 0 0,-7 0 2 16,7 0-1-16,0 0-5 0,0 0-7 15,0 0-21-15,-6 4-5 0,6-4 3 16,0 0 2-16,-6 0 3 0,6 0-41 0</inkml:trace>
  <inkml:trace contextRef="#ctx0" brushRef="#br0" timeOffset="47344.951">24234 7656 67 0,'0'0'60'0,"6"4"7"0,-6-4-8 15,6 0 4-15,-6 4 4 0,8-4-3 16,-8 0-2-16,6 0-6 0,-6 0-3 16,0 0-3-16,6 3-2 0,-6-3 14 0,0 0 12 15,7 0 6-15,-7 0 0 0,0 0 6 0,6 0 4 16,-6 4 7-16,0-4 4 0,0 0 8 16,0 0 27-16,0 0 16 0,7 0 10 15,-7 0 2-15,0 0-9 0,0 0-24 0,0 0-30 16,0 0-24-16,0 0-19 0,0 0-11 15,0 0-10-15,0-4-9 0,0 4-3 0,0-3-2 16,0 3 14-16,0-4 2 0,0 0 1 16,-7 1-2-16,7-1-2 0,0 0 0 15,-6-3 0-15,6 0-3 0,-7 0-6 0,1-1-2 16,6 5-8-16,-6-5 1 0,-2 0-4 16,2 5-1-16,0-1-1 0,0-3 3 0,-2 3-2 15,2 4 0-15,0-3 2 0,-1-1-5 16,-6 4 6-16,0 0 4 0,7 0-1 15,-8 4 1-15,2-4 0 0,-2 3 3 0,1 5 3 16,1-5 4-16,-2 4 1 0,8 1-1 16,-14 3-2-16,14-3 5 0,-7 3-6 0,-1 3-2 15,2-3-1-15,-2 7 0 0,2-3-5 16,5 0-1-16,-6 3 1 0,6 1-5 16,-5-1-1-16,-2 4-4 0,8-4 5 0,-7 0-1 15,7 0-4-15,-1 1 0 0,0-1 2 16,1-3-2-16,0 0-1 0,-1-1 0 15,7-3 0-15,-7 4-2 0,7-4-2 0,0 0 3 16,-6-4 0-16,6 4-4 0,6-4 3 16,-6 1 2-16,0-1-6 0,7 0 4 15,-7 0 1-15,7 1-5 0,-1-5-1 0,0 2 2 16,1-2-2-16,6 1 0 0,0-4-1 16,1 0 0-16,-2 0 3 0,1-4-2 0,0 1 1 15,6-2 2-15,-5-2-3 0,6 0-5 16,-8-4-9-16,8 4-4 0,-1-8-8 0,-5 0-2 0,5 1 2 15,-6-1 1-15,6-3 0 0,-5 0 6 16,-2-1 4-16,-5 1 3 0,6 3 5 16,-6-3 1-16,-1 0 4 0,0 3 0 0,2 4 4 15,-2-4 0-15,-6 4 4 0,0 4 0 16,6-4 1-16,-6 3-6 0,0 5-1 0,0-5 2 16,0 5-2-16,6 3 5 0,-6-4 4 15,0 0 4-15,0 4 7 0,0 0 5 16,0 0 0-16,0 0 7 0,0 4 2 15,-6 0 1-15,6 3 8 0,0 0-6 0,-6 5-1 16,6 2-3-16,-6 1-4 0,-2 3 2 16,2 1-6-16,6-1 1 0,-6 4 4 15,6-4-3-15,0 1 1 0,0-1-4 0,0 0-3 16,0-3-4-16,0-1-4 0,6-3-1 16,-6 0-1-16,6-3-3 0,8 3 0 0,-8-8-4 15,0 5 0-15,8-5-4 0,5 1 0 16,-5-4-1-16,4 0-3 0,2-4-6 0,0 4-12 15,6-3-18-15,-7-1-17 0,-5 0-27 16,5 1-35-16,-6-1-34 0,0 0-31 0,1 4-83 16,-8 0-218-16,0 0-104 0,-6 0-146 15,7 0-19-15,-14 4 244 0</inkml:trace>
  <inkml:trace contextRef="#ctx0" brushRef="#br0" timeOffset="47867.0292">23824 10426 48 0,'-7'0'43'15,"7"0"2"-15,-7 3-6 0,7-3-6 0,-6 0-7 16,0 0-6-16,6 0-4 0,-8 0-4 16,8 4-4-16,-6-4-4 0,6 0-1 0,-6 0-1 15,6 0-2-15,0 0-3 0,-7 0-4 0,7 4-2 16,-6-4-3-16,6 0 1 0,0 3-1 16,-7-3 3-16,7 4 3 0,0-4 2 15,0 4 3-15,-6-4 1 0,6 3 4 0,0 1 3 16,0-4 3-16,0 4 3 0,0-4 0 15,0 3 1-15,0-3-3 0,0 4-3 0,0-4-2 16,0 0-4-16,0 4-9 0,6-4-11 16,-6 0-10-16,0 4 0 0,0-1-19 15,0-3-60-15</inkml:trace>
  <inkml:trace contextRef="#ctx0" brushRef="#br0" timeOffset="48630.5985">24214 10869 75 0,'14'7'52'0,"-2"-3"5"16,2 3-6-16,-8-3-8 0,7 0 7 0,0 0 5 15,-6 3 5-15,5-3 10 0,-6-1 12 0,2 1 7 16,-2 0 27-16,0-4 20 16,1 3 14-16,-7-3 7 0,6 0-4 0,1 4 12 0,0-4 18 15,-7 0 2-15,6 4-13 0,-6-4-17 16,6 0-16-16,1 0-18 0,-7 0-15 16,7 3-20-16,-7-3-20 0,6 0-7 0,-6 0-15 15,6 0-16-15,-6 0-8 0,7-3-8 0,-7 3-2 16,7-4-2-16,-7 4 0 15,6-4-6-15,-6 1-3 0,7-1-2 0,-7-3 2 16,0-4-5-16,6-1 4 0,-6-6 2 16,0 3 0-16,-6-3 5 0,6-4 4 0,-7 4 7 15,7-4 33-15,-6 3 31 0,-1-3 14 16,-6 8 1-16,7-4-2 0,-8 7-1 0,8 0-6 0,-7 0 5 16,0 7-3-16,0 0 1 15,-1 4-7-15,2 4 0 0,-8 0-7 0,7 7-5 16,-7 0-7-16,8 3-5 0,-8 5-3 15,1 2-2-15,5 2-6 0,-5 2-11 0,6 1 3 16,0-1-5-16,0 1-3 0,0 0-8 16,7 0-1-16,-2-4-7 0,2-1-2 0,6 1-1 15,-6-3-6-15,6-1 2 0,6-4-5 16,-6 2 0-16,6-2 1 0,2-3-3 16,-2 0 0-16,7-4-4 0,-7 1-22 0,14-5-28 15,0 1-26-15,-1-4-22 0,1-4-18 16,6 1-20-16,0-8-14 0,0-4-15 0,-1 1-8 15,2-5 0-15,-1-3 6 0,0 0 11 16,-6-4 40-16,-1 1 36 0,1-4 32 0,-8 3 42 16,2 0 59-16,-8 0 46 0,1 5 38 15,-1 2 20-15,1 1-2 0,-1 7-7 16,-6-3-28-16,0 6-25 0,7-3-5 0,-7 7 1 16,0 0 5-16,0 4-1 0,0 0-7 0,0 4-15 15,0 3-11-15,0 1-16 0,0 7-9 16,0-1-10-16,6 5-8 0,-6 3-3 15,6-1-5-15,-6 1-4 0,8 4 4 16,-2 0-4-16,0 0-2 0,7-5-2 0,0 1 0 16,0 0-13-16,7-3-34 0,-7-4-51 0,0-4-68 15,6 0-103-15,-5-4-191 0,-2-7-177 16,8 3-107-16,-7-6-57 0,0-1 110 0,0-3 301 16</inkml:trace>
  <inkml:trace contextRef="#ctx0" brushRef="#br0" timeOffset="48957.8668">25061 10561 61 0,'6'0'365'0,"1"0"235"0,-1 0 50 0,1 4-94 16,0 0-100-16,5-1-24 0,-6 5-72 15,2-1-64-15,-2 4-62 0,0 0-52 0,1 4-41 16,6 3-30-16,-6-3-26 0,-1 3-20 16,0 0-16-16,-6 1-7 0,8 2-4 0,-2-2-1 15,-6 3 2-15,0 0 1 0,0-4-3 16,0 4-8-16,0 4-6 0,-6-4-3 16,-2 0-6-16,-4 4-2 0,-2-1-5 0,-5 1-2 15,-1 3-9-15,1-4-38 0,-1 5-49 16,0-8-44-16,2 4-96 0,-2-4-169 0,7-4-338 15,-7-4-178-15,8 2-94 16,4-6 282-16,-4-2 301 0</inkml:trace>
  <inkml:trace contextRef="#ctx0" brushRef="#br0" timeOffset="54878.0932">26728 10408 80 0,'0'-8'78'15,"0"5"12"-15,7-1 18 0,-7 0 0 16,0 1-6-16,0-1-2 0,6 0 13 0,-6 1 8 16,0-1 4-16,0 0 4 0,7 1 9 15,-7 3 2-15,0-4 11 0,0 0 9 16,0 1 1-16,6 3-5 0,-6-4-10 0,0 1-7 16,7 3-9-16,-7-4-16 0,6 0-16 15,-6 4-5-15,6-3 10 0,-6-2-7 16,8 5-8-16,-2-3-11 0,-6 0-3 0,6 3-4 15,1-5-9-15,-7 5-9 0,6-3-3 16,1-1-5-16,-1 4-4 0,1-4-2 0,-1 1-2 16,0 3-2-16,2-4-1 0,4 1-1 0,-5-5-3 15,6 5-3-15,0 3-1 0,-7-4-1 16,1 0 0-16,0 4 0 0,-7-3 5 0,6 3 8 16,0 0 10-16,1 0 6 0,-7-4 1 15,7 4 4-15,-1 0 0 0,-6 4-7 16,6-4-2-16,-6 0-7 0,7 3-4 0,-7 1-1 15,0 0-3-15,6-1-4 0,-6 8-1 16,0-4-4-16,7 4 5 0,-7 5 2 16,0-5-4-16,7 7-2 0,-7-4 1 0,0 5-5 15,6-1 0-15,-6 0-7 0,6 0 0 16,2 1-2-16,-8 3-6 0,6-7 1 0,6 3 0 16,-5-4-3-16,0 1 0 0,6 0-1 15,-1-4-2-15,2 0-2 0,6-4-3 0,-8 0 8 16,8 0 0-16,-1-2-3 0,7-5-8 15,-6 0-4-15,-1 0-12 0,1 0-6 16,-7-5-14-16,0 5-23 0,0-3-23 0,1 3-27 16,-8-4-38-16,-6 4-47 0,6 0-67 15,-12 0-110-15,6 0-112 0,-6 0-4 0,-2 0-67 16,-4 4 30-16,-1-1 45 0,-7 5 71 16,8-4 112-16</inkml:trace>
  <inkml:trace contextRef="#ctx0" brushRef="#br0" timeOffset="55563.7621">26858 10767 120 0,'-20'7'124'0,"8"0"69"0,-8 1 1 16,14-5 23-16,-7 5 6 0,7-5 3 15,-8 1 19-15,8 0 27 0,6-1 1 16,-7 1-19-16,1 0-39 0,6-4-39 0,0 3 10 16,0-3-23-16,-7 0-25 0,7 4-26 15,7-4-21-15,-7 0-21 0,0 0-17 16,6 0-12-16,-6 0-11 0,7 0-4 0,-1 0-4 15,8 0-7-15,-8-4-4 0,7 4 1 16,0 0-3-16,0 0-6 0,-1-3 3 0,2 3 2 16,-1 0 2-16,-6 0 7 0,5 0 1 15,1 3 7-15,-6-3 8 0,6 4 7 16,-7 0 13-16,8-1 13 0,-8 1 4 0,0 3 4 16,1-3-1-16,6 7-1 0,-6 0 0 15,-7 3-8-15,6 1-6 0,-6 4-8 0,0 3-5 16,0 3-6-16,0 1-5 0,-6 3-3 15,-1 4-5-15,-6 0-1 0,0 4-1 16,0-5 0-16,-6 5-2 0,5-4 5 16,-5-3 2-16,-1-1 1 0,0-7-3 15,1 0-8-15,0-4-7 0,0-3-1 0,-1-4 0 0,0-4-1 16,1 0-3-16,-1-3-2 0,7-4 0 0,-6 0-6 16,-1 0-10-16,1-4-15 15,5-3-20-15,-5-4-19 0,6 0-8 0,-6 0-13 16,5-3-15-16,1-5-10 0,0-3-6 0,0 0-5 15,7 0 2-15,-1-3 8 0,0-1 13 16,1 0 21-16,0 4 25 0,-1-3 17 0,7 3 8 16,-7 3 10-16,7-2 10 0,-6 6 3 15,6-4 3-15,0 5 1 0,0 3 6 0,-6 0 5 16,6 0 7-16,0 3 5 0,0 1 1 16,0 0 11-16,6 3 17 0,-6 1 22 0,0 3 13 15,6-4 15-15,-6 4 15 0,7 0 2 16,6 4 0-16,7-1-10 0,-1 4-11 15,7 8-9-15,0 0-4 0,13 7-10 16,1-1-3-16,5 6-7 0,7 2-10 0,0 0-9 16,0-4-3-16,1 5-8 0,-2-4-9 15,-5-1-7-15,-1-3-2 0,1 0-4 0,-13-4-2 16,6-3-6-16,-13 0-3 0,0-4-1 16,-6 0 0-16,-1-4 4 0,-5-3-2 15,-2 3-9-15,-6-3-32 0,1 0-60 0,0-4-81 16,-1 3-75-16,-6-3-99 0,7-3-167 15,-7-1-251-15,0 0-73 0,-7-3-111 0,1-4 297 16,-8 0 270-16</inkml:trace>
  <inkml:trace contextRef="#ctx0" brushRef="#br0" timeOffset="56076.6969">26155 10301 242 0,'0'0'188'0,"0"-3"85"16,0 3 66-16,6-4 12 0,-6 4 20 15,0 0-33-15,7 4-60 0,0-1-62 0,-7-3-38 16,6 7-15-16,0-3-31 0,-6 3-34 16,8-2-34-16,-2 1-21 0,-6 2-16 0,6 0-4 15,0-5-15-15,-6 8-41 0,7-7-66 16,0 3-107-16,-7 0-89 0,6 1-129 0,-6-5-136 15,0 5 0-15,0-1 44 0,0 0 144 16</inkml:trace>
  <inkml:trace contextRef="#ctx0" brushRef="#br0" timeOffset="56511.5435">26090 10635 156 0,'0'11'156'0,"0"0"92"15,0 0 83-15,6 0 47 0,-6-4 54 16,0 0-26-16,7 4-70 15,-7-3-59-15,0-1-1 0,7 0-40 0,-1 0-47 0,-6-3-41 16,6 3-35-16,-6-2-30 0,0-2-23 16,7 0-16-16,-7 2-16 0,0-2-5 15,7 1-11-15,-7-4-2 0,0 3-1 0,6 1-1 16,-6 0-6-16,0-1-19 0,0 1-29 16,0 3-28-16,0-3-28 0,0 3-26 0,0 1-18 15,0 3-20-15,-6 3-9 0,-1 1-1 16,0-1 52-16,1 5 43 0,-7 3 31 0,6-4 20 15,-6 4 12-15,1 4 6 16,4-4 6-16,-4 0 14 0,6 4 14 0,-2-4 19 0,2-1 11 16,0 1 6-1,-1-3 25-15,7-1 9 0,0 0-4 0,0 0 4 0,0-3 2 0,0 0 2 16,0 0-3 0,7-1-3-16,-7-3-4 0,6 0-5 0,0 0-1 15,-6-4 1-15,8 4-6 0,-2-3-2 16,0-1-1-16,0 0 0 0,2 1-3 0,-2-5-6 0,0 5-5 15,1-4 0-15,-1-1-10 16,1 1-5-16,6 0-8 0,0-1-7 0,-6-3-3 0,5 0-5 16,1 0-9-16,1-3 1 0,-2-1-8 15,2 0 0-15,5-3-18 0,-6-4-37 0,0 3-56 16,7-3-92-16,-8 0-134 0,2-3-247 16,-1-4-162-16,0 3-134 0,0-3 40 15,-1-1 346-15</inkml:trace>
  <inkml:trace contextRef="#ctx0" brushRef="#br0" timeOffset="57427.2419">28057 10250 286 0,'26'-15'265'0,"-6"1"128"0,-1 3 37 16,1 4 48-16,-1-1-59 0,-6 5-82 15,0 3 12-15,0 0-49 0,0 0-51 16,-7 3-54-16,8 5-37 0,-8-1-33 15,-6 0-27-15,6 4-26 0,-12 4-18 0,6 3-12 16,-6 0-12-16,-14 8-12 0,0 4-4 0,1-1-4 16,-13 7-7-16,-1 1-2 15,-7 0 0-15,1-4-9 0,7-4-19 0,-7 0-22 0,0-7-23 16,7-7-19-16,6 0-24 16,-1-8-31-16,1-7-27 0,6 0-34 0,1-4-33 15,6 1-11-15,7-9 79 0,-7 1 62 16,13 0 42-16,-7-3 27 0,7-1 42 0,0 0 54 15,0 1 39-15,7-1 50 0,-7 1 24 16,6 3 0-16,7-4-11 0,-7 7-11 0,8-3-12 16,-2 4-12-16,2 0-15 0,5-1-10 15,1 1-19-15,6 0-12 0,0 0-15 0,0-1-13 16,13 5-14-16,-6-5-8 0,5 1-8 16,1 0 0-16,7-1 0 0,0 1-3 0,-7-4 0 15,6 4-9-15,-6 0-11 0,-6-4-6 16,-7 3 6-16,0 0 2 0,-6 1 1 15,-1 4 8-15,-5-5 3 0,-2 5-5 0,-6-5 4 16,2 5 2-16,-8-1 0 0,6 0-3 16,-6 1 2-16,0 3 0 0,0 0 1 0,0-4 0 15,0 4-5-15,0 0 5 0,0 4 0 16,-6-4 6-16,-2 3 9 0,2 5 11 0,0 3 10 16,-7 3 8-16,0 4 14 0,-6 12 6 15,-7 3 2-15,-1 14-4 0,-5 9-1 16,-7 9-6-16,-1 9-4 0,-5 6 1 0,6 1 1 31,0-4 1-31,6-7-2 0,14-8-5 0,-7-3-5 0,12-8-1 0,2-8-11 16,5-2-10-16,0-12-7 15,7-3-2-15,0-4-4 0,0-8-5 0,-6 1-1 0,6-4-31 0,0-4-26 16,6 1-36-16,-6-5-40 16,0 1-32-16,0-4-46 0,0 4-57 0,7-8-70 15,-7 0-106-15,7 1-61 0,-1-5 8 0,-6-3-56 16,14 0 41-16,-8-7 59 0,0 0 60 0,0-8 103 15</inkml:trace>
  <inkml:trace contextRef="#ctx0" brushRef="#br0" timeOffset="57740.6113">28142 10910 6 0,'12'-23'98'0,"2"-2"20"0,-8 3 44 16,7 0 24-16,0 4 48 0,0-1 51 16,1 5 30-16,-2 2 57 0,-6 1-5 15,8 4-52-15,-8 0-50 0,7 0 4 16,1 3-40-16,-8 4-47 0,6 0-30 0,2 0-18 15,-8 0-18-15,7 4-13 0,1 3-5 16,-2-4-4-16,2 5-7 0,-8 0-2 0,7 3-5 16,0-1-1-16,0 5-1 0,-7 0 1 15,8-1 0-15,-8 5-2 0,0 2 13 0,1 5 3 16,-7 0-5-16,0 3-12 0,0 0-10 16,-7 4-11-16,7 4-10 0,-6 0-14 15,0 3-4-15,-8 0-5 0,8 1-10 0,0-1-2 16,-1 0-3-16,-6-3-2 0,6 0-3 15,1-5-8-15,0-6-26 0,-2 0-35 0,2-8-45 16,0 1-56-16,6-8-54 0,-6 0-60 16,-1-4-90-16,7-7-138 0,-7 0-128 15,1-4-7-15,-7-3-33 0,-1 0 48 16,8-12 100-16,-6 1 221 0</inkml:trace>
  <inkml:trace contextRef="#ctx0" brushRef="#br0" timeOffset="58044.9905">28103 11012 27 0,'-7'-18'294'0,"0"7"197"16,7 0 95-16,-6 0 8 0,6 4-104 0,0-1-15 16,0 1-74-16,0 3-86 0,0 1-71 15,6-1-51-15,-6 0-40 0,7 1-35 16,0-1-31-16,5 0-24 0,1 1-18 0,1-1-16 16,-2 0-11-16,8 4-4 0,-1 0-2 0,-5 0-3 15,-2 4 2-15,2-4 1 16,-8 7-3-16,7-3 0 0,-13 3-4 0,0 4-3 15,0 0 4-15,-7 0-4 0,-5 4-1 16,-2-1-1-16,-5 1 0 0,-1 0 0 0,1 3 5 16,-7-3 2-16,6 0-2 0,8-1-3 15,-2-3-1-15,2 0-1 0,-2 0 3 0,8-4-2 16,6 1-1-16,0-5-3 0,6 1-33 16,0-4-66-16,8 0-122 0,12-4-210 0,0 1-337 15,7-5-94-15,6 1-90 0,6-4 263 16,1 4 283-16</inkml:trace>
  <inkml:trace contextRef="#ctx0" brushRef="#br0" timeOffset="58677.0157">29034 10854 102 0,'0'-3'414'0,"0"-1"240"0,0 4 10 0,6-4-139 16,1 1-96-16,-1-1-62 0,7 1-90 16,0-1-77-16,7 0-60 0,-1 4-47 0,7-3-30 15,0-1-26-15,7 4-12 0,-1-4-8 16,1 1-36-16,7 3-30 0,-8-4-36 15,1 4-35-15,-1-4-18 0,-6 4-26 16,-7-3-31-16,1-1-27 0,-7 0 30 0,-6 1 54 0,6-1 44 16,-13-3 32-1,6-1 22-15,-6 1 16 0,0-1 10 0,0-3 6 0,-6-3 12 0,6-1 34 16,0 1 39 0,-7-1 48-16,7 0 72 0,-6 1 29 0,6-1-23 0,0 4-47 15,-7 0-43-15,7 3-13 0,0 1 2 16,0 4 17-16,0-1 15 0,-7 4 6 0,7 7 0 15,-6 5-8-15,6 2-13 0,-14 8-11 16,8 4-10-16,0 7-1 0,-7 4-15 16,6 6-14-16,-6 1-13 0,1 0-9 0,-2 4-8 15,8-1-8-15,-7-3-10 0,0-7-8 16,6 0 2-16,-6-8-2 0,6-4 2 0,1-6-6 16,-6 0-22-16,4-9-30 0,2 1-21 0,0-3-14 15,-1-5-10-15,-6-3-15 0,6 0 14 16,1-3 6-16,0-1 11 0,0-3 19 15,-2-1 17-15,2-2 12 0,0-6 11 0,-1 2 17 16,7-1 20-16,-7 1 14 16,7-1 7-16,-6 0 6 0,6 4-2 0,0 0-6 0,0 4 0 15,0 0 6-15,0 0-9 0,6-1-9 16,1 0-10-16,0 1-7 0,5 0-9 16,2 0-12-16,-2-1-35 0,8 1-36 0,7-4-33 15,-2 0-56-15,8 0-91 0,0-3-155 0,-1-1-212 16,1 0-11-16,-1-3-65 15,1-1 64-15,-7 1 71 0,-7-4 164 16</inkml:trace>
  <inkml:trace contextRef="#ctx0" brushRef="#br0" timeOffset="59526.386">29671 10635 9 0,'8'-15'183'0,"-8"0"93"0,6 1 21 0,0 3 7 16,-6 0 5-16,7 3 50 0,-7 1 23 15,7 0-31-15,-7 3-17 0,6 4-15 0,-6 0-55 16,7 4-61-16,-7-1-56 0,0 5-42 15,6 3-33-15,-6 0-24 0,0 3-18 0,0 1-7 16,0 4-20-16,0-5-40 0,0 4-39 16,0 1-54-16,0-5-54 0,0-3-85 0,0 0-115 15,6-3 3-15,-6-1-31 0,0-4-9 16,0-3 64-16,7 0 66 0,-7-3 77 16,7-4 91-16,-7-4 72 0,6-4 62 0,0 0 71 15,1-3 81-15,0 0 76 0,6 0 70 16,-7-1 97-16,7 1 9 0,-6 3-48 0,5 0-2 15,2 1-65-15,-1 3-58 0,-7 4-50 16,7-1-40-16,0 1-35 0,-7 3-32 16,8 4-20-16,-1 0-19 0,0 0-18 0,-7 0-10 15,7 4-4-15,1 0 1 0,-8 3-2 16,0-3-3-16,1 3-1 0,0 0 2 0,-7 4-2 16,6-4-1-16,-12 4-3 0,6 0-3 15,-14 0-1-15,2 0-1 0,-2 1 0 16,1-1 0-16,1 0 0 0,-2-4-3 0,2 0 2 15,-8 0 4-15,13-3 3 0,-6 3 2 16,7-3-6-16,-7 0-1 0,7-1 1 0,6 1 5 16,-8 0 3-16,8-4-1 0,0 3 2 15,0-3 0-15,0 0 1 0,0 0-3 0,8 0 0 16,-8 0-6-16,6 4 0 0,0-4-2 16,7 0-1-16,-6 0 0 0,6 4 0 15,-7-4 0-15,8 0-2 0,-8 3-4 16,0-3-4-16,1 4-4 0,0 0 2 0,-1-1 0 15,-6 1-6-15,6 3-1 0,-12 0 7 0,0 1 0 16,-1 3 5-16,-6 0 2 0,-1 0 1 16,2 0 3-16,-8 0 1 0,1 4 0 15,-1-4 0-15,0 3 2 0,1-3 1 0,-1 0 6 16,1 0 10-16,0-4 17 0,6 1 6 0,6-1 1 16,-6-3 3-16,7 0-4 0,-2-1-4 15,8 1-7-15,-6-4 3 0,6 4 0 16,0-4-2-16,0 0 3 0,6 0-4 0,-6 0 7 15,8-4-6-15,-2 4-1 0,7 0-5 16,-6-4 7-16,6 4 1 0,6 4 4 0,0-4-5 16,1 0-2-16,-1 4-5 0,7-1 0 15,1 5 0-15,-1-5-8 0,0 5 4 0,0-1 3 16,-7 0 3-16,7 4 8 0,-6-4 9 16,-1 4 10-16,-5 0 14 0,6 0 14 0,-8 4 11 15,-5-4 4-15,6 3 4 16,-13 2-8-16,6 2-5 0,-6 0-13 15,0 0-14-15,-6 1-15 0,-1 2-11 0,-6 5-11 16,1-4-7-16,-8 4-8 0,0 0 0 0,1-5-3 16,-1 1-2-16,7 0-20 0,-7-3-43 15,8-8-61-15,5 4-78 0,-6-8-89 16,7 0-85-16,-2-3-93 0,2-4-98 0,0-4-192 16,6 1-52-16,0-5-22 0,0-3 54 15,0-3 177-15,0-5 259 0</inkml:trace>
  <inkml:trace contextRef="#ctx0" brushRef="#br0" timeOffset="59739.2362">29971 10887 98 0,'7'-11'390'0,"0"0"269"0,-7 8 67 15,0-1-119-15,0 4 19 0,-7 4-87 0,0-1-92 16,1 5-85 0,-7 3-52-16,0 4-36 15,-6 3-40-15,-7 4-39 0,-7 3-40 0,-7 8-40 0,-5 0-30 0,-7 8-31 0,-1-1-16 16,-12 7-8 15,0 5-13-15,7-4-8-16,-7-5-23 0,6 2-44 0,8-9-61 0,-8-3-84 0,13-7-129 0,1-8-164 15,5 1-334-15,7-12-332 0,1-3-76 0,-1-4 468 0,1 0 317 0</inkml:trace>
  <inkml:trace contextRef="#ctx0" brushRef="#br0" timeOffset="60808.9234">22378 12536 27 0,'6'-7'236'0,"-6"0"133"0,0-1 73 16,0 1 3-16,7 3 15 0,-7-3-24 15,-7 7-17-15,7-4-29 0,0 8-71 0,-6 0-63 16,-1 3-56-16,0 4-42 0,1 7-32 15,-7 4-20-15,0 7-16 0,-7 5-15 0,7 6-13 16,-7 4-10-16,8 3-4 0,-1 1-11 16,6 7-12-16,-6-4-5 0,13-3-3 0,0-4-4 15,7-4-2-15,-1-3-7 0,1-8-3 16,6 0 2-16,-1-7-9 0,8-7-30 0,-7-1-35 16,13-6-35-16,-6-1-50 0,6-7-66 15,7-3-108-15,-1-5-170 0,7-7-70 0,-6 1 11 16,6-8-33-16,-6 4 20 0,-1-4 46 15,1 0 180-15</inkml:trace>
  <inkml:trace contextRef="#ctx0" brushRef="#br0" timeOffset="61136.9442">23023 12415 92 0,'12'-11'376'0,"1"4"245"0,1 3 66 16,4 1-101-16,-4 6-44 0,-1 5-65 0,7 6-105 16,-8 1-85-16,8 3-72 0,0 8-58 15,-1 0-41 1,1 3-29-1,6 4-26-15,-7-4-19 0,7 4-15 0,0-4-10 0,1 1-6 0,-1-1-1 0,0-4-10 0,-7-6-32 16,1-1-43-16,0 1-46 0,-8-8-50 16,1-4-75-16,-6 0-113 0,-1-3-175 0,7-4-30 31,-13 0-58-31,6-7 6 0,-6-1 60 0,0 1 86 0</inkml:trace>
  <inkml:trace contextRef="#ctx0" brushRef="#br0" timeOffset="61302.7768">23485 12419 49 0,'0'-22'321'0,"0"11"238"0,-7 0 112 0,7 7-58 16,-6 1-68-16,-7 6-22 0,7 5-85 0,-14 3-92 16,6 7-72-16,-5 0-63 0,-7 4-42 15,-6 8-12-15,-1 3-25 0,-6 3-31 16,-13 4-24-16,-1 1-22 0,-5 6-19 0,-1-3-8 16,0 0-12-16,14-7-4 0,0-4-18 15,12-8-60-15,7-3-82 0,0-7-120 16,13-4-128-16,6-3-240 0,1-1-268 0,0-7-104 15,6 0 86-15,0-4 385 0</inkml:trace>
  <inkml:trace contextRef="#ctx0" brushRef="#br0" timeOffset="61658.4994">23621 12587 155 0,'0'4'493'15,"7"0"213"-15,-1-4-33 0,1 3-148 0,6-3-17 16,0-3-98-16,6 3-98 0,8-4-72 15,-7 0-53-15,12-3-41 0,1 0-34 0,5-1-26 16,1 1-24-16,7 0-19 0,-7-1-13 0,0 5-12 16,1-1-7-16,-1 0-2 0,-7 1-3 15,-6 3-4-15,0 0-14 0,0 0-38 0,0 3-49 16,-6-3-70-16,-8 0-122 0,2 4-243 16,-1-4-221-16,0 0-140 0,-6 0-11 15,-1 4 359-15</inkml:trace>
  <inkml:trace contextRef="#ctx0" brushRef="#br0" timeOffset="62191.1283">24852 12580 118 0,'20'4'319'0,"-7"-1"217"0,0 1 105 0,0-4-44 0,-7 4-69 16,8-4-34-16,-14 3-104 0,6-3-100 15,1 0-83-15,-1 0-69 0,-6 0-44 16,6 0-34-16,-6-3-21 0,0 3-15 0,8-4-11 16,-8 4-19-16,6-7-20 0,-6-1-15 15,0 1-10-15,0-4 5 0,0 0 7 16,0 0 10-16,-6-3 8 0,6-1 6 0,-8 0 5 16,2 1 1-16,0-1 6 0,-1 4 5 15,-6 0 15-15,0 3 9 0,0 5 18 0,0 3 14 16,-7 0 3-16,1 7 13 0,-1 0 4 15,0 8 7-15,1 4 1 0,-7 3 8 16,6 3 4-16,-5 4-5 0,5 1-12 0,7 2-18 16,0 2-12-16,0-1-14 0,6-4-8 15,1-4-9-15,12 1-6 0,-6-4-4 0,14 0 1 16,-2-7-8-16,2-1-12 0,12-6-24 16,-7-5-25-16,7 1-24 0,0-8-15 0,1-7-3 15,-1 1-2-15,-1-5 20 0,1 0 12 16,-6-7 14-16,0 4 20 0,-1-4 10 0,-5 0 17 15,-8 4 22-15,6-1 21 0,-5 5 10 16,0-1-6-16,-7 4-7 0,6 4 3 0,-6 3 15 16,7 1 20-16,-7-2 8 0,0 5-1 15,0 5-8-15,0-2-12 0,6 5-11 0,-6-1-10 16,0 0-6-16,0 4-13 0,0 0-7 16,0 0-3-16,6 4-7 0,2-4-43 15,-2 3-64-15,0 1-71 0,0-4-46 0,2 0-79 0,-2-4-149 16,7 1-208-16,-7-5-17 15,8-3-43-15,-2 0 52 0,-6 0 57 16,2-3 244-16</inkml:trace>
  <inkml:trace contextRef="#ctx0" brushRef="#br0" timeOffset="62478.7868">25341 12323 121 0,'6'-3'373'0,"1"6"225"0,6 2 48 15,-6-2-99-15,-1 8-85 0,0-4-36 16,1 8-73-16,0-4-70 0,5 4-61 0,-5 3-44 16,0-4-38-16,6 5-30 0,-7-1-19 0,7 1-13 15,-6-1-12-15,-1 4-4 0,0-4 13 16,1 0 7-16,0 1 2 0,-7-1 10 0,6 0 5 16,-12 1 1-16,6-1-11 0,-7 0-12 15,0 4-15-15,1-3-15 0,-7 2-14 16,0 1-9-16,-6 1-9 0,-1 2-13 0,0-3-36 15,1 0-47-15,-1 0-69 0,0-4-97 16,8-3-97-16,-1-1-163 0,0-2-328 16,0-5-123-16,7-3-46 0,-2 0 254 0,2-8 318 15</inkml:trace>
  <inkml:trace contextRef="#ctx0" brushRef="#br0" timeOffset="63663.5925">25777 11712 219 0,'7'-11'230'0,"-7"0"115"0,6 3 65 15,1 1 67-15,-7 4 12 0,6-1-75 0,-6 4 15 16,0 4-65-16,0-1-75 0,7 8-61 15,-14 4-51-15,7 3-41 0,0 8-32 16,-6 3-24-16,6 4-19 0,-7 7-16 0,1 4-14 16,-1 4-5-16,1 0-9 0,0 3-7 15,-2-3 0-15,2-5-5 0,0-2 0 16,6-8-4-16,-7-8 3 0,7-3 5 0,0-3-4 16,0-5 0-16,0-6-7 0,0-1 2 15,-6-4-8-15,6-3-13 0,0-3-8 0,6-4-7 16,-6-1-8-16,0-6-8 0,0-1-6 15,7-7 2-15,-7 0 13 0,6-8 13 0,0 1 7 16,2 4 7-16,-2-4 8 0,0-1 2 16,-6 8 7-16,7 0 3 0,-1 4 2 0,1 3 4 15,6 4 6-15,-7 4 1 0,0 0-1 16,8 3 0-16,-1 0-5 0,0 4-2 16,0 0-3-16,7 4 1 0,-8 0-2 0,8-1-3 15,-1 1-2-15,-5 3 2 0,6-3 5 16,-8 3 3-16,1-3 2 0,-6-1-8 0,-1 1 2 15,1 0-1-15,-1-1-1 0,-6-3-3 16,0 0 2-16,-6 4-2 0,-1-4 0 0,1 0-1 16,-8-4 5-16,8 4 5 0,-6 0-1 15,-2 0 2-15,1 0-2 0,0 0-1 16,6 0 2-16,-5 0 2 0,5 4 6 16,0 0 1-16,1-1 3 0,6 5-2 0,0-5-5 15,0 5 1-15,6 3 5 0,1-4 2 0,0 4 1 16,5 0-3-16,1 0 0 0,1 4-6 15,-2-4-5-15,2 3-4 0,5 1 1 0,-6 3-4 16,0-3 1-16,7-1-6 0,-8-2 1 16,2 2-7-16,-1-3-46 0,0 0-68 0,0 0-110 15,-7 0-224-15,8 0-323 0,-2-3-127 16,1-5-76-16,-6 5 372 0,6-1 243 0</inkml:trace>
  <inkml:trace contextRef="#ctx0" brushRef="#br0" timeOffset="64764.7005">27639 11950 316 0,'0'-7'323'0,"0"-1"208"0,0 5 92 15,0-1-81-15,-6 4-43 0,6 4-27 0,-6 3-76 16,0 8-80-16,-1 3-67 0,-6 11-52 15,0 8-37-15,-7 14-37 0,1 11-8 0,-7 4-17 16,-7 11-19-16,1 0-9 0,6 4-6 16,-7-8-10-16,7-7-13 0,0-7-13 0,6-8-3 15,7-11-7-15,0-7-5 0,6-11-1 16,1-3-5-16,0-8-5 0,6-4-8 16,0-4-26-16,0-3-22 0,0 0-14 0,6-7-12 15,-6 0-6-15,6-4-13 0,1-7-11 16,6-4 4-16,0-4-4 0,1-7-2 0,-2-4 3 15,8-10 15-15,-1-5 22 0,1-2 21 16,6-2 18-16,-6 1 11 0,-1 4 7 16,7 7 5-16,-6 8 12 0,-7 6 12 15,6 5 9-15,-6 7 7 0,7 7 4 0,-7 3 6 16,0 0 2-16,6 8 2 0,-5 8-5 16,-2 0-2-16,8 3-4 0,-7-1-3 0,7 9-2 15,-8-1-2-15,2 0-4 0,5 4-1 16,-6 0-3-16,0-3 1 0,-7 3 6 0,8-8 1 15,-14 5-6-15,6-8 0 0,-6-1-8 16,-6 1-6-16,6-3-17 0,-6-5-16 0,-8 1-19 16,1 0-10-16,0-4 0 0,0-4 8 15,-7 0 5-15,1-3 13 0,0 0 10 16,-8-4 5-16,7 0 12 0,2 0 16 0,-2 0 7 0,7 4 8 16,-7-1 8-16,7 5 13 0,7 3 8 15,-7 0 2-15,6 3 3 0,1 1 4 16,6 3 10-16,-7 4-1 0,7 0-3 15,7 4-8-15,-7-1-6 0,13 1-12 0,-7 3-14 16,7 1-11-16,0-1-4 0,1 1-8 16,5-1-3-16,1 0-20 0,-2 0-55 0,2-3-64 15,0 3-66-15,-1-3-57 0,1 0-107 16,0-4-200-16,-7 0-193 0,6 3-96 16,-6-3-12-16,1 0 258 0,-2 4 243 0</inkml:trace>
  <inkml:trace contextRef="#ctx0" brushRef="#br0" timeOffset="65141.5247">28487 12492 364 0,'0'-22'281'15,"-7"4"97"-15,7-8-6 0,-6 4 22 16,-1 0-11-16,0 4-31 0,1-4-6 0,0 8-28 16,-8-5-63-16,8 8-53 0,0 0-40 15,-8 4-23-15,1-1-16 0,1 8-10 0,-2 0 0 16,-5 4 1-16,6 7 4 0,-7 0 0 16,1 7 5-16,-1 1 8 0,7 3-7 15,-7 3-10-15,8 1-16 0,-2 3-15 0,2-3-13 16,5 3-12-16,7-3-13 0,0-1-10 15,7 1-13-15,5-4-5 0,2 0-4 16,12-3-16-16,-7-5-51 0,7 1-71 0,7-4-63 16,-1 0-64-16,7-4-52 0,-7-3-124 0,2-4-228 15,-9 0-113-15,1-4-49 0,-6 0 46 16,-7-3 136-16,1 0 281 0</inkml:trace>
  <inkml:trace contextRef="#ctx0" brushRef="#br0" timeOffset="65306.4055">28389 12481 25 0,'-20'0'301'16,"1"0"199"-16,6 0 87 0,0 4-6 16,6 0-103-16,0-4 2 0,1 3-43 0,0-3-79 15,6 4-78-15,6-4-69 0,-6 4-61 16,6-4-52-16,8 0-36 0,-8 0-22 16,7-4-19-16,7 4-41 0,0 0-62 15,-1 0-81-15,1 0-115 0,6 0-172 0,0 0-198 16,6 0-101-16,-6 0-90 0,7 0 133 15,-8 4 312-15</inkml:trace>
  <inkml:trace contextRef="#ctx0" brushRef="#br0" timeOffset="65760.994">29158 12236 144 0,'6'-11'336'16,"0"0"186"-16,1 0 71 0,6-1-36 15,-7 6-102-15,7-2-1 0,7 1-82 0,-6-1-88 16,-2 5-69-16,8 3-59 0,-7-4-40 0,7 8-26 16,-8-1-20-16,1 1-15 0,0 3-12 15,0 5-10-15,1 2-4 0,-8 1-3 0,0 3-4 16,-6 4-1-16,0-4-1 0,-6 8 0 16,0-4 8-16,-8 4 10 0,-5-1 13 0,-1 5 12 15,0-5 8-15,-5 4 3 0,5-3 10 16,0 0 0-16,1-4-6 0,6 0 8 15,0-4 3-15,7 0-5 0,6-3-16 0,0-4-16 16,0 0-18-16,12 0-9 0,1-4-34 0,1 1-61 16,12-1-66-16,0-3-66 15,7-4-66-15,-1 0-43 0,1 0-118 16,5-4-215-16,-5 4-105 0,6-4-46 0,-13-3 30 16,0 3 108-16,0 1 294 0</inkml:trace>
  <inkml:trace contextRef="#ctx0" brushRef="#br0" timeOffset="66349.1501">29705 12496 3 0,'6'-18'214'0,"1"-1"125"16,-7 1 75-16,0-1 13 0,6 5 55 0,0 3-22 15,-6-4-23-15,7 8-6 0,-7 0-71 16,0 3-74-16,0 0-63 0,7 4-45 16,-7 4-33-16,-7 3-25 0,7 4-19 0,-7 4-11 15,7-1-4-15,-6 8-8 0,0 0-12 16,-7 1-10-16,6 2-11 0,0-3-10 0,1 4-9 15,0-8-8-15,-2 0 11 0,2-3 14 16,0-1-5-16,6-2-9 0,0-8-9 0,0-1-7 16,0 1-8-16,0-8-4 0,6-3-7 15,8-5-12-15,-2-2-8 0,8-8-3 16,-1-4 2-16,7-3 11 0,7-4 5 0,-1 0 0 16,-5 0 5-16,5 4-3 0,-12 7 6 15,6 4 5-15,-7 7 12 0,-5 3 14 16,5 8 1-16,-6 4 11 0,-6 3 0 0,5 4 4 15,-5 0 0-15,0 8 1 0,-7-5-4 0,6 4 0 16,-6 1-8-16,0-1-5 0,6 4-8 16,-6-3-8-16,0-1-1 0,0-4 0 0,8 1 6 15,-8-4-2-15,0 0-3 0,0-4-2 16,6 1 1-16,-6-5-11 0,6-3-7 0,1-3-8 16,-1-5-10-16,1-3-20 0,6-3-10 15,-1-5 6-15,8-6 10 0,-7-1 9 16,7-3 10-16,0-1 6 0,-8 1 10 15,8 4 9-15,-7 3 4 0,-7 4 10 0,8 2 17 16,-8 5 16-16,8 4 6 0,-8 7 1 16,0 0 8-16,0 4 2 0,1 3 0 0,0 4 4 15,-1 1-5-15,7 2-9 0,-7-3-2 16,2 7-8-16,4-3-6 0,1 3 1 16,0-3 4-16,0 3 5 0,7-3-12 0,0-4-8 15,5 0-12-15,-5 0-7 0,6-4-3 0,7-3 0 16,-7 0-8-16,0-1-2 0,-1-3-3 15,1 4-33-15,-6-4-50 0,0 0-60 16,-1 0-63-16,-5 0-72 0,-2 0-66 0,2 0-97 16,-8 0-201-16,1 0-409 0,-7 4-84 15,0-4 125-15,-7 3 427 0</inkml:trace>
  <inkml:trace contextRef="#ctx0" brushRef="#br0" timeOffset="69006.4731">28682 13554 154 0,'0'0'161'0,"0"-3"89"0,0 3 75 0,7-4 39 0,-7 4 74 16,0-3 27-16,0 3-55 0,6 0 0 15,-6-4-75-15,0 4-77 0,0 0-62 16,0 0-43-16,0 0-33 0,0 4-24 0,7-4-16 16,-7 3-13-16,-7 8-8 0,7-4-7 15,0 8-5-15,0 3-10 0,-6 1-9 16,-1 3 0-16,0 7-2 0,1-3-8 0,0-1 2 15,-2 4 3-15,2-2 1 0,-6-6 8 16,5 1 10-16,0-7 4 0,7 0 11 0,-6-5-5 16,-1 1-8-16,7-3-9 0,-6-5-7 15,0 1-8-15,6-4-8 0,0-4-8 0,-8 1-2 16,8-8 2-16,8 0-2 0,-8-7-2 16,6-4 0-16,0-4 0 0,7-7 0 0,1 0-4 15,-2 0 3-15,8-3-2 0,-7 3 2 16,0 3 0-16,6 4-6 0,-5 5-1 0,-2 2 1 15,-5 5 5-15,6 3 1 0,-6 3-2 16,-1 8 2-16,0 0 3 0,-6 0-1 16,7 8 3-16,-7-1 1 0,0 0-4 0,0 4 0 15,0 4-1-15,-7 3 0 0,7 0 0 16,-6 1 0-16,0 3 0 0,6-4 0 0,-7 4 3 16,7-7 5-16,-6 3 5 0,6-7 1 15,0 0 4-15,0-4-2 0,0-3-11 16,0 0 4-16,0-4-6 0,6-8-2 0,1 1-1 15,5-4 0-15,2-4 0 0,-2-6-3 16,15-1 2-16,-8-4-3 0,14 0 2 0,-7 0 2 16,7 5-6-16,-7 2 4 0,-1 1 1 15,1 7 1-15,-6 4 3 0,-7 3 11 0,7 4 4 16,-8 4 14-16,-4-1-1 0,4 8 6 0,-5 0 6 16,-7 0 4-16,6 4-1 0,-6 3-1 15,7-3 0-15,-7 3-6 0,0 4-6 16,0-3-6-16,0-1-11 0,6 4-4 0,-6-4-12 15,0-3 7-15,0 3-7 0,0-3-17 16,7-1-39-16,-7-2-53 0,0-1-54 16,6-1-64-16,-6-2-41 0,7-1-90 0,-7 0-181 15,7 1-199-15,-7-5 6 0,0-3-43 16,6 4 35-16,-6-4 270 0</inkml:trace>
  <inkml:trace contextRef="#ctx0" brushRef="#br0" timeOffset="69633.4224">29594 13375 275 0,'6'-4'266'0,"-6"1"143"15,0 3 53-15,0-4 46 0,6 4-64 16,-6 0-60-16,8 0-24 0,-8 0-72 0,6 0-64 15,0 0-60-15,7 4-39 0,-6-1-30 16,6 1-21-16,-1 0-17 0,2 3-14 0,6 0-5 16,-7 1-9-16,6-1-6 0,-6 0-8 15,7 4-5-15,-1-3 0 0,-6-1-2 0,0 0-2 16,1-3 1-16,-2 3 6 0,-5-3 4 16,6 4 8-16,-7-5 9 0,1 0 10 15,-7 1 2-15,6 4 2 0,-6-5-2 0,0 5-5 16,-6-1 0-16,6 0-7 0,-13 1-6 15,0 3-8-15,-6 0-5 0,-1 3-2 0,0 1 0 16,-6-1-2-16,-7 1-4 0,8 0-5 16,-9 0-36-16,9-1-46 0,5 1-70 0,-6-4-121 15,14-4-201-15,-2 4-258 0,8-7-47 16,-1 3-38-16,1-7 67 0,6 4 323 0</inkml:trace>
  <inkml:trace contextRef="#ctx0" brushRef="#br0" timeOffset="69824.4247">29770 13690 409 0,'13'4'420'0,"-7"-1"193"16,0 5 16-16,1-5-106 0,0 5 3 0,-7-1-89 15,0 0-92-15,0 4-75 16,-7 0-58-16,-6 1-45 0,0 2-36 0,-7-3-27 16,1 4-15-16,-7 3-26 0,0-3-19 15,0 3-16-15,-7-4-8 0,7 1-11 0,0-3-26 16,0-2-55-16,7 1-79 0,5-3-81 15,2-1-133-15,5-3-232 0,1-1-177 0,-1-3-106 16,7 0 1-16,0-3 314 0</inkml:trace>
  <inkml:trace contextRef="#ctx0" brushRef="#br0" timeOffset="70109.7008">30193 13437 162 0,'13'-7'384'16,"0"3"202"-16,-7-3 59 0,1 7-82 15,0 0-38-15,-1 0-46 0,-6 4-88 0,6 3-73 16,-6 0-63-16,0 8-45 0,-6 4-36 16,0 2-19-16,-1 12-21 0,-6 4-25 0,0 10-27 15,0 1-24-15,-6 7-15 0,-1 0-16 16,7 0-8-16,0-4-5 0,-6-3-7 15,11-8-47-15,-4-3-64 0,5-4-67 0,1-7-62 16,-1-4-66-16,7-8-127 0,-6 1-241 16,6-4-112-16,0-4-84 0,-7 0 21 0,7-7 338 15</inkml:trace>
  <inkml:trace contextRef="#ctx0" brushRef="#br0" timeOffset="70846.1439">30890 13690 140 0,'6'-11'166'15,"0"0"80"-15,2 0 71 0,-8 4 49 0,6 3 63 16,-6 1 25-16,0-1-58 0,0 4-22 16,6 4-52-16,-12-1-73 0,6 5-59 0,0 3-42 15,-6 3-35-15,-8 8-16 0,8 0-17 16,-7 7-13-16,0-3-11 0,-6 3-13 0,5 1-13 15,1-5-4-15,-6 1-1 0,6-8-1 16,6 1 0-16,-6-5-5 0,13-3-7 16,-6-3-8-16,-1-5-3 0,7-3-1 0,0-3 0 15,7-5 0-15,-1-6 0 0,0-1 0 16,8-7-2-16,5-8-1 0,1 1-1 16,6-4 2-16,0-3 2 0,-7 3-2 0,14 0-2 15,-14 0 3-15,8 7-5 0,-8 8-2 16,1-1 4-16,-1 8 2 0,-6 4 4 0,1 3 1 15,-2 4 1-15,-5 4 0 0,-1 3 3 16,1 1 0-16,-7 3 1 0,6 0 2 16,-6 4 2-16,0-1 0 0,0 4 0 0,0 1 3 15,0-1 1-15,-6 0 2 0,6-3 7 0,-7-1 7 16,7 2 3-16,-6-6-7 0,6-2-3 16,-7-1-12-16,7-3-3 0,0-4-4 15,0-4-4-15,0 0-1 0,0-3-4 0,7-4 2 16,-1 0-1-16,1-4-2 0,6 1 0 15,-1-1 2-15,2-3 2 0,5 3-2 0,-6 0 1 16,0 5-5-16,7-1 2 0,-7 3-1 16,0 5 1-16,0-1 5 0,0 4 0 0,0 0 7 15,-7 4 6-15,2 3 0 0,4 0 5 16,-12 1 3-16,6 2 4 0,1 1-2 16,0 0-4-16,-7 0-6 0,6 4-9 0,-6-4-4 15,0 3 0-15,7 2-20 0,-7-5-40 16,6 3-54-16,0-3-85 0,2 0-138 0,-2 0-224 15,0-4-143-15,7 4-72 0,-6-7 6 16,6 3 101-16,-1-3 298 0</inkml:trace>
  <inkml:trace contextRef="#ctx0" brushRef="#br0" timeOffset="71085.1109">31991 13650 190 0,'6'-11'207'15,"-6"0"101"-15,0 0 79 0,0 3 53 16,-6 5 56-16,-8-1-47 0,8 0 3 0,-7 4-37 16,-7 0-67-16,8 8-64 0,-8-1-47 15,0 4-38-15,-5 4-29 0,5 7-22 16,-6 3 1-16,6 1-12 0,1 3-21 16,5 5-18-16,2-2-19 0,5 5-16 0,7-4-19 15,0 0-9-15,7-4-13 0,5 1-5 16,2-9-14-16,5 1-52 0,7 0-65 0,-6-7-74 15,6 0-107-15,-7-4-116 0,7 0-113 16,-6-8-162-16,-1 5-59 0,1-8-113 0,0 0 56 16,-8 0 346-16</inkml:trace>
  <inkml:trace contextRef="#ctx0" brushRef="#br0" timeOffset="71264.0726">31886 13855 234 0,'-19'-15'608'0,"5"4"170"15,2-3-108-15,-2 3-109 0,8 3-118 16,0-3-130-16,-1 8-94 0,7-4-64 16,0 3-49-16,7-3-37 0,-7 2-22 0,12 2-17 15,-5-1-50-15,6 4-69 0,7-4-96 16,-1 4-121-16,7 0-178 0,0 4-30 16,7-4-67-16,-1 4-1 0,-5-1 54 0,5 2 95 15,1-2 129-15</inkml:trace>
  <inkml:trace contextRef="#ctx0" brushRef="#br0" timeOffset="71766.0988">32271 13796 138 0,'12'-3'106'0,"2"3"69"16,-8-4-7-16,0-3-22 0,1 0-27 16,0-1-31-16,-1-3-14 0,1-4 16 0,5 4 36 15,-4-7 54-15,-2 3 90 0,6-3 71 16,-5 4 21-16,6-1-15 0,-6 0 6 0,-1 4-81 16,0 0-77-16,2 4-53 0,-8-1-26 0,6 1-2 15,-6 3-1-15,0 1 2 0,0 3-5 16,0 0-4-16,0 0-7 0,-6 3-2 0,-8 5-3 15,1 3-9-15,0 4-3 0,-6 3-5 16,-7 8-14-16,-1 3-12 0,-5 0-14 16,-1 4-12-16,7 0-6 0,-6 0-3 0,6-4-8 15,7-3-8-15,-1-4-20 0,7-4-27 0,0-3-45 16,6-8-29-16,1-3-12 16,6-4-19-16,0 0-18 0,6-7-20 0,1-8-30 15,6 0-38-15,0-7-58 0,7-7-29 16,-1 0 99-16,7-8 97 0,0 0 79 0,0 1 89 15,0-5 85-15,0 9 92 0,-7 2 16 16,8 4-11-16,-15 8-8 0,2 7 4 0,-2 4 0 16,-5 3-11-16,0 8-18 0,-1 3-16 0,1 0-16 15,-1 8-18-15,-6 3-11 0,0 8 2 0,0 0-10 16,-6 7-6-16,-1 0-5 0,1 7-2 16,-1 4-1-16,0-4-13 0,7 0-5 0,-6-3-11 15,6-4-8-15,0-7-2 0,6-1 0 16,1-6-14-16,6-5-4 0,0-2-13 0,7-9-6 15,0 0-3-15,5-6-4 0,1-8-1 0,7 0-11 16,-1-7-30-16,8-4-30 0,5-7-27 16,1-4-5-16,6-8 5 0,-6 1-3 0,-1 0-3 15,1-5-17-15,-7 2-30 0,-7 10-20 16,-12 4-63-16,-7-1-133 0,0 8-250 0,-6 4-158 0,-7-1-79 16,0 5 21-16,-7 3 280 15</inkml:trace>
  <inkml:trace contextRef="#ctx0" brushRef="#br0" timeOffset="72023.9157">32843 13386 49 0,'7'0'345'0,"-7"-4"176"15,0 4 20-15,7 4-38 0,-7-4-99 16,6 4-90-16,8-1 5 0,-8 1-45 0,7 3-41 15,0 1-36-15,6-1-35 0,1 4-36 0,-1-4-33 16,1 0-28-16,0 1-21 0,6-1-17 16,-7 0-10-16,1 1-19 0,-1-5-34 0,-6 5-42 15,7-8-90-15,-7 4-160 16,-7-4-202-16,0 0-24 0,2 0-104 0,-8-4 14 16,0 4 56-16,0-4 208 0</inkml:trace>
  <inkml:trace contextRef="#ctx0" brushRef="#br0" timeOffset="72168.966">33104 13320 256 0,'-6'-7'575'0,"6"3"181"16,0 4-78-16,0-4-58 0,-7 8-70 0,7 0-104 15,-7-1-96-15,7 4-73 0,-6 4-57 0,6 5-29 16,-6-5-38-16,-1 7-42 0,0 0-37 16,-5 4-29-16,5 0-14 15,1 3-41-15,-8 1-76 0,2 4-100 0,-2-1-94 16,-5 4-131-16,6-4-344 0,-6-3-285 0,-7 3-118 15,-1-7 442-15,-5 0 295 0</inkml:trace>
  <inkml:trace contextRef="#ctx0" brushRef="#br0" timeOffset="73874.2856">22579 14093 94 0,'0'-4'73'0,"0"1"14"0,0-1 33 16,0-3 16-16,0 7 8 0,0-4 45 15,0 1 37-15,0 3 27 0,0-4 48 0,0 4 30 16,0 0-11-16,0 0-42 0,0 0-12 15,0 0-12-15,0 4-44 0,0-1-46 0,0 1-38 16,0 3-28-16,0 0-23 0,0 4-18 0,0 0-14 16,0 4-7-16,0 0-8 0,0-1-8 15,0 4-6-15,0 1-3 0,-6-4-5 16,6 7-1-16,-6-4-4 0,-1 0-21 0,7 0-33 16,-7 1-39-16,1-1-40 0,-1-3-53 15,1 3-56-15,-1-3-58 0,1-4 44 0,-1 0-5 16,1 0-12-16,0-4-2 0,-2 0 24 15,8-3 71-15,-6-4 57 0,0 4 47 0,-1-4 51 16,7-4 68-16,-6 4 65 0,6-4 60 16,-7 4 75-16,7 0 60 0,0 0 20 15,-6 0-9-15,6 4 14 0,-7 3-44 16,7 1-49-16,-6 3-37 0,0 7-31 0,-2 8-24 16,2 3-16-16,0 4-16 0,-1 3-14 15,0 9-17-15,1-5-19 0,-7 4-17 0,13-4-11 16,-6 1-13-16,-1-1-3 0,0-7-9 15,1-1-4-15,6-6-13 0,0-4-25 0,-6-3-20 16,6-5-16-16,0-3-26 0,0 0-35 0,0-4-31 16,-7-3-33-16,7 0-39 0,0-1-48 15,0-6-73-15,0-1-12 0,0-3-39 0,7 0-110 16,-7-12-17-16,6 1 28 16,-6-11 76-16</inkml:trace>
  <inkml:trace contextRef="#ctx0" brushRef="#br0" timeOffset="74738.6246">22742 13939 199 0,'13'-7'185'15,"7"3"112"-15,-7 4 114 0,-7 4 77 0,8 3 12 16,-8 4-79-16,0 0-25 0,1 7-54 16,-7 1-73-16,6 3-67 0,-12 4-52 0,6-1-39 15,0 4-37-15,-7 1-25 0,7 3-17 16,0-4-13-16,-6 0-13 0,6 1-33 0,0-8-38 15,6-1-47-15,-6-2-62 0,0-5-73 16,7-6-96-16,-1-1-38 0,1-7-1 0,0 0-34 16,5-7-2-16,-5-4 40 0,6-4 50 15,0-3 103-15,0-4 74 0,0-4 67 0,1-3 64 16,4-1 49-16,2-2 43 0,-1 2 38 16,1-3 52-16,0 8 56 0,-1 3 35 15,1 0 43-15,0 7 38 0,-8 0-10 0,2 4-37 16,5 4-43-16,-6 0 0 15,0 3-34-15,-7 4-31 0,8 0-32 0,-8 0-21 0,1 4-20 16,-1 0-16-16,0-1-20 0,1 1-15 16,0 3-11-16,-7 0-7 0,0 1-9 15,0 3-5-15,0 0-8 0,-7 0-2 0,0 4 0 16,1-1-1-16,-7 5 8 0,0-5 8 0,0 4 11 16,0 1 3-16,-6 3-1 0,6-4-3 15,-7 4-2-15,6-4-8 0,8-3-2 16,-6 3-5-16,5 1-6 0,7-5-2 0,0 1-3 15,0-4-1-15,0 3-1 0,7-3 0 16,5-3 0-16,-6 3 3 0,8-4-5 16,-1 4 52-16,0-3-44 0,0 3-4 0,0-1 9 15,6 1 11-15,-5 0 12 0,5 4 4 16,-6 0 9-16,6 3 3 0,-5 1-2 0,5-1 3 16,-5 4 4-16,-2 0-2 0,-6 0-1 0,8-1-3 15,-14 1-8-15,6 4-10 16,-6 0-9-16,0 3-7 0,-6-3-8 0,0-1-4 15,-8 5 0-15,2-4-1 0,-2-5-3 16,-5 5-2-16,-1-4 4 0,0-4-3 0,-5 5 0 16,-1-9-1-16,0 1-4 0,-1-4-17 15,1 0-16-15,0-4-8 0,1-3-11 0,-9-1-9 16,9-3-10-16,-7 0-10 0,5-3-10 16,1-5-10-16,-6-3 1 0,5-3 10 0,1-4 11 15,7-5 12-15,-7-2 14 0,6-5 19 16,0 1 6-16,1 0 10 0,6-1 6 15,6 5 3-15,-5 3 2 0,12 4 12 0,-6 3 15 16,6 4 12-16,0 0 16 0,6 7 7 16,0 4 5-16,14 0 5 0,-7 4 10 15,13 7 10-15,0 0 12 0,7 4 8 0,5 3 6 16,1 0-4-16,7 4-2 0,-1 0-5 16,8 0 3-16,-1 0 17 0,0 0-3 15,0 0-26-15,-7-4-18 0,8-3-20 0,-15-1-19 0,2-3-13 16,-7 1-8-16,-7-9 1 0,-1 5-7 15,-5-5 2-15,-6 1-4 0,-2-4-14 0,1 4-32 16,-6-4-53-16,-1 0-64 0,1-4-82 16,-1 4-101-16,0-4-140 0,-6-3-221 0,8 3-344 15,-8-3-65-15,0-1 140 0,-8 2 396 16</inkml:trace>
  <inkml:trace contextRef="#ctx0" brushRef="#br0" timeOffset="85076.2957">15461 13207 31 0,'12'-11'32'0,"-4"-1"0"0,-2 1-11 0,7 4-9 16,-6 3-8-16,-1-3-6 0,1 3-2 15,-1 1 1-15,-6-1 1 0,6 0-1 0,2 4 2 16,-8-3 0-16,6 3 1 0,-6 0 0 16,6-4 0-16,-6 4 1 0,6 0 1 0,-6-3-2 15,7 3 0-15,-7 0 0 0,7 0 0 16,-7-4-1-16,6 4-4 0,1 0-7 15,-1-4-4-15,0 4-5 0,2 0-4 0,-2-3-1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1-07T10:14:26.7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8310 5253 133 0,'-20'-25'117'16,"8"3"66"-16,-8 0 8 0,7-1 30 0,-7 5 9 15,7 3-5-15,0 4-9 0,0-3-4 16,0 7-18-16,0-4-26 0,0 3-22 0,0 1-17 15,0 0-13-15,6 3-16 0,1-3-18 16,-1 3-17-16,1 0-12 0,0 4-6 0,-2-3-11 16,8-1-16-16,-6 4-5 0,6-3-7 15,-6 3-8-15,6-5-13 0,0 5-16 16,-6-3-9-16,6 3-4 0,-7-3-7 0,7 3-5 16,0-5-18-16,0 5-15 0,-7-3-24 15,7 3-34-15,0 0-29 0,-6-4-18 16,6 4-2-16,0 0 30 0,-7-4 32 0,7 4 21 15,0 0 24-15,0-3 23 0,0 3 23 16,0 0 18-16,-6-4 23 0,6 4 24 0,0 0 28 16,0-3 26-16,0 3 24 0,0 0 18 15,0 0 34-15,0 0 20 0,0-4 9 0,-6 4 3 16,6 0-1-16,0 0-4 0,0 0-10 16,0 0 32-16,0-4-23 0,0 4-40 0,0 0-38 15,-8 0-23-15,8-3-17 0,0 3-10 16,0 0-5-16,-6-4-3 0,6 0-5 15,0 1-2-15,-6-1-3 0,0 0 2 0,-2-3-3 16,2 0-6-16,0-1 1 0,-1-3-3 16,-6 4-1-16,0 0-6 0,7-4-4 0,-8 4-1 15,-5-1 5-15,6 5-4 0,0-2-1 16,-7 5 4-16,1 0 10 0,-1 5 9 16,-6 6 8-16,0 3 8 0,0 8 5 0,1 4 0 15,5 7-6-15,0 4-2 0,1 3-1 16,5 3-3-16,2-2 2 0,5 3 4 15,7-4 6-15,7-3 4 0,-1 0-1 0,0-12 2 16,8 1-5-16,5-8-14 0,-6-3-9 0,14-8-9 16,-9-3-20-16,9-8-20 0,-1-3-10 15,0-12-14-15,7 1-4 0,-7-11 5 16,6-4-2-16,-5-8 1 0,-9 1-1 16,9-4 3-16,-15 0 8 0,8 0 12 15,-6 4 6-15,-8 7 23 0,0 4 18 0,1 7-6 16,-7 3-8-16,0 8-2 0,0 4 11 0,0 7 24 15,-7 4 28-15,1 7 19 0,0 11 6 16,-2 3 2-16,2 15-4 0,-6 5-12 0,-2 9-9 16,1 9-13-16,0 10-18 0,0 8-15 15,1 14-12-15,-2 7-7 0,1 5-3 0,-7-1-7 16,8 0-3-16,-2-11 6 0,-5-3-1 16,6-8 0-16,-6-7 2 0,5-4 1 0,-6-6 1 15,-5-9 0-15,5-3 10 0,0-11 34 16,1-4 30-16,-1-7 21 0,1-10 0 0,0-13-23 15,5-2-29-15,-5-8-11 0,-7-8-22 0,6-10-7 16,-6-8-5-16,7-7-6 0,-7-11-1 16,0-11-1-16,-1-7-3 0,8-19-1 15,-7-10 3-15,6-8-3 0,8-4 2 0,-2 8-4 16,8 11 0-16,0 4-2 0,6 10-35 16,0 8-48-16,0 10-53 0,6 8-54 15,0 8-58-15,-6 10-66 0,7 0-44 16,6 8-92-16,-7 3-239 0,8 1-178 0,-1-1-91 15,-1 4 103-15,2 0 341 0</inkml:trace>
  <inkml:trace contextRef="#ctx0" brushRef="#br0" timeOffset="410.3251">9176 5345 101 0,'-6'-11'458'0,"-1"-4"260"0,-6 4-17 16,7 4-164-16,-1-1-41 0,7 1-94 16,-7 3-60-16,1 4-36 0,-1 0-33 15,-5 8-35-15,4-1-23 0,-4 7-27 0,-1 5-35 16,0 3-39-16,0 4-33 0,-1 3-27 16,2 4-19-16,-2 0-20 0,2 4-20 15,5-8-44-15,1 0-43 0,6-3-63 0,0-4-69 16,0-4-36-16,6-7-73 0,1 0-122 15,5-11-187-15,2 0-6 0,-2-7-61 0,-4-4 41 16,4-4 108-16,1-3 200 0</inkml:trace>
  <inkml:trace contextRef="#ctx0" brushRef="#br0" timeOffset="564.8303">9124 5367 216 0,'13'-11'476'0,"-6"0"172"0,-1 7-4 0,0 1-121 0,1-1 13 0,0 8-64 15,5-1-86-15,2 8-78 0,-1 0-66 16,-1 4-61-16,8 3-43 0,0 0-38 15,-1 4-31-15,1 1-26 0,6 2-12 16,0-3-30-16,-1 4-58 0,9-5-54 0,-9-2-30 16,1 3-36-16,-6-7-40 0,0-1-60 15,-1-3-104-15,-5-3-189 0,-2-5-3 0,-5 1-83 16,-1-1 21-16,-6-6 68 16,0-1 174-16</inkml:trace>
  <inkml:trace contextRef="#ctx0" brushRef="#br0" timeOffset="753.8185">9521 5477 190 0,'-6'-18'399'15,"6"-5"206"-15,-7 8 15 0,7 5-124 16,-6-1-90-16,-1 3-15 0,7 5-47 0,-6 6-48 16,-7 1-45-16,6 3-40 0,-6 4-25 15,0 7-31-15,-6 1-29 0,-8 3-31 16,1 7-20-16,0 1-20 0,-7 2-17 0,1 2-18 16,-1-5-60-16,7 0-70 0,-6-3-75 15,6-4-106-15,7-8-201 0,-1-3-291 0,1-7-18 16,11-4-74-16,2-7 199 0,0-4 291 15</inkml:trace>
  <inkml:trace contextRef="#ctx0" brushRef="#br0" timeOffset="959.7971">9600 5217 166 0,'38'-8'523'0,"-5"5"181"0,0 3-50 15,-1 0-150-15,-6 0-11 0,0 3-83 16,1 5-79-16,-1 3-69 0,-1-1-48 0,1 1-39 15,-6 4-29-15,6 0-17 0,-7-1-4 16,1 4-6-16,0 1-20 0,-7-1-26 16,-1 1-18-16,-4 3-17 0,-8 0-12 0,0-1-8 15,-8 6-32-15,2-6-40 0,-7 5-60 16,-7-4-82-16,8 0-73 0,-2-4-153 16,8-3-333-16,-7 0-168 0,6-4-169 0,1-4 410 15,-1 0 282-15</inkml:trace>
  <inkml:trace contextRef="#ctx0" brushRef="#br0" timeOffset="1234.5529">10720 5279 271 0,'12'3'632'0,"2"-3"132"0,-8-3-122 0,8 3-97 15,-2 0-94-15,1-4-111 0,0 0-93 0,6 4-77 16,1-3-60-16,0-1-39 0,6 4-28 16,0-4-16-16,0 4-34 0,0 0-51 0,0 0-57 15,-6 0-52-15,-1 4-59 0,1-4-103 16,-14 4-119-16,7-1 2 0,-6 5-19 16,-7-1-66-16,-7-3-33 0,0 7 130 0,-5-4 168 15,-2 1 101-15</inkml:trace>
  <inkml:trace contextRef="#ctx0" brushRef="#br0" timeOffset="1335.0998">10993 5338 150 0,'-12'7'230'15,"4"0"253"-15,-4 0 145 0,5 1-34 0,-6-1-141 0,6 0-47 16,1 1-71-16,0-1-57 0,6 0-40 0,-7 1-22 16,7-5-24-16,0 4-32 0,0-3-35 15,0 3-29-15,7-3-32 0,-1 3-27 0,0-2-57 16,1-2-106-16,6 0-162 0,6 2-322 16,-5-5-298-16,5 0-209 0,7 0 365 15,-6 0 296-15</inkml:trace>
  <inkml:trace contextRef="#ctx0" brushRef="#br0" timeOffset="1637.2516">12472 4971 279 0,'-7'0'590'15,"-6"4"151"-15,0-1-87 0,-7 1-87 0,8 3-77 16,-8 1-88-16,-7 2-68 0,9 9-45 16,-9-1-27-16,1 12 12 0,-6 6-3 0,5 4-14 15,1 5-24-15,0 6-35 0,7 0-42 16,-1 0-41-16,14 1-34 0,0-1-27 0,6-3-16 16,6-8-18-16,0 0-64 0,14-7-94 15,-1-3-134-15,7-9-153 0,7-6-124 16,-1-4-146-16,8-7-259 0,-1-8 48 0,-7-3-30 15,7-8 228-15,-6-3 296 0</inkml:trace>
  <inkml:trace contextRef="#ctx0" brushRef="#br0" timeOffset="1873.446">12660 5191 348 0,'0'-4'614'15,"0"1"102"-15,0 3-119 0,0 3-82 0,0-3-31 16,7 8-57-16,-7-5-53 0,7 5-51 15,-1 3-39-15,1 0 17 0,-1-1-13 0,7 9-49 16,0-5-53-16,7 5-48 0,-1 2-42 16,1 2-34-16,6-1-17 0,6 3-14 0,1-3-27 15,-1 4-49-15,1-1-70 0,6-2-74 16,-13-5-67-16,6 0-56 0,1-3-21 0,-13-1-2 16,-1-6-55-16,1-1-129 0,-7-3-111 15,-6-1 52-15,-1-6-4 0,-6-1-29 0,0-3 60 16,0-1 177-16</inkml:trace>
  <inkml:trace contextRef="#ctx0" brushRef="#br0" timeOffset="2008.6835">13116 5385 18 0,'0'-18'344'16,"-6"3"254"-16,-1 4 92 0,1 4-86 0,-1 0-83 15,-5 7-41-15,4 0-77 0,-4 3-61 16,-1 5-44-16,-1-1-39 16,-4 7-4-16,-9 5-10 0,1-1-34 0,0 4-43 15,-13 3-46-15,-1 5-45 16,2-1-28-16,-1-3-56 0,0-1-95 0,6-3-139 0,7-3-166 0,6-4-244 15,0-8-416-15,14 0-75 0,0-7 156 16,6-7 409-16</inkml:trace>
  <inkml:trace contextRef="#ctx0" brushRef="#br0" timeOffset="2214.7472">13325 5341 222 0,'39'7'566'0,"-7"1"172"0,7-1-86 0,-6 0-123 0,-1 1-46 15,1-5-98-15,-1 5-89 0,2-5-77 16,5 1-58-16,-1 0-43 0,1-4-37 16,1 0-24-16,-1 3-22 0,0-3-15 0,-1 0-9 15,8 0-36-15,-7 0-55 0,7 0-86 16,-7-3-177-16,0 3-279 0,0 0-109 0,-6-4-89 16,0 0-1-16,-1 1 305 0</inkml:trace>
  <inkml:trace contextRef="#ctx0" brushRef="#br0" timeOffset="2491.2856">14790 5150 150 0,'0'-3'448'0,"0"-1"283"0,0 0 3 0,0 1-118 16,-6-5-58-16,6 5-124 0,0-1-98 15,0 0-62-15,-7 4-38 0,7-3-15 0,0 3 33 16,0 0 18-16,0 0 8 0,-6 3-10 16,6 1-26-16,0 7-40 0,-7 4-39 0,7 3-44 15,-7 8-34-15,1 0-31 0,0 6-21 16,-1 1-16-16,7 4-23 0,-7 0-47 16,7-1-73-16,0-3-78 0,0 1-85 0,7-5-82 15,-7-7-94-15,7-8-104 0,-1 1-219 16,0-4-188-16,1-8-8 0,6-3 65 0,-6-3 382 15</inkml:trace>
  <inkml:trace contextRef="#ctx0" brushRef="#br0" timeOffset="2747.9429">15025 5128 163 0,'6'0'385'0,"0"0"237"0,2 0 74 16,-2 0-114-16,0 4-14 0,1 0-86 0,6-1-86 15,0 5-64-15,-7-1-38 0,8 4-15 16,-2 0 1-16,1 0-20 0,-6 8-24 0,6-5-17 16,-7 8-29-16,8-4-20 0,-8 4-27 15,0 0-28-15,-6 1-27 0,0-2-29 16,0 5-19-16,0-4-37 0,-6 3-72 0,0-3-97 16,-8 4-89-16,-5-4-74 0,6 0-61 15,-6 0-76-15,5-4-177 0,-5-3-383 0,12 0-102 16,-6-8 124-16,7 1 427 0,6-1 219 15</inkml:trace>
  <inkml:trace contextRef="#ctx0" brushRef="#br0" timeOffset="3169.895">16418 5341 430 0,'0'-11'423'0,"0"4"141"0,0-5 9 16,0 5-107-1,-6 0-46-15,6 3-45 0,-6-3-61 0,6 3-49 0,-8 1-35 16,2 3-33-16,0-4-11 0,-1 8-15 0,1-4 13 16,-8 7 13-16,8 0 6 0,0 4-9 0,-8 1-19 15,8 6-34-15,0 0-27 0,-1 4-33 16,1 0-24-16,-1 3-18 0,7-3-23 0,0 4-56 15,7-4-111-15,-1 4-149 16,7-8-205-16,1 4-292 0,-2-7-370 0,8-1-56 16,-1-2 359-16,1-5 385 0,-8 0 162 0</inkml:trace>
  <inkml:trace contextRef="#ctx0" brushRef="#br0" timeOffset="3447.3602">16972 5228 337 0,'-6'-4'605'0,"6"0"150"0,0 4-99 0,-7 0-39 16,14 0-80-16,-7 8-105 0,6-5-85 15,0 8-75-15,0 4-35 0,8 3-28 0,-1 4-39 16,0 4-47-16,6-1-42 0,1 8-24 15,0 0-18-15,6 4-16 0,-1-4-35 16,-5 0-69-16,6 0-69 0,1-8-60 0,-8-2-28 16,0-5-20-16,-6-7-84 0,1 0-185 15,-8-7-165-15,0-4 23 0,1 0 9 0,0-8 62 16,-7-3 115-16,0 0 140 0</inkml:trace>
  <inkml:trace contextRef="#ctx0" brushRef="#br0" timeOffset="3594.9529">17291 5477 49 0,'0'-23'341'0,"-7"5"289"0,7 3 120 0,-6 1-109 0,0 3-23 15,-1 4-92-15,-6-1-83 16,0 5-51-16,0 3-23 0,-6 3-6 0,-8 5-28 16,1-1-50-16,-6 8-50 0,-7 3-47 0,-1 4-55 15,1 4-42-15,-6-4-31 0,5 7-44 16,2-7-83-16,5 0-126 0,7 0-164 0,7-7-222 16,5-4-286-16,2 0-391 0,5-8-73 15,7 1 474-15,7-8 336 0,-1 1 222 16</inkml:trace>
  <inkml:trace contextRef="#ctx0" brushRef="#br0" timeOffset="3810.5021">17923 5367 191 0,'20'11'538'0,"-8"-4"199"0,1-3-69 15,1-1-118-15,-2 1-26 0,2-4-87 0,-2 4-83 16,2-4-76-16,-1 0-72 0,-1 0-59 0,2 0-53 15,-2 0-28-15,2 0-34 0,-1-4-58 16,0 4-63-16,6 0-68 0,-5 0-120 0,5 0-231 16,0 0-246-16,0-4-54 0,1 4-47 15,0 0 180-15,-1-3 309 0</inkml:trace>
  <inkml:trace contextRef="#ctx0" brushRef="#br0" timeOffset="4121.2935">18483 5275 110 0,'0'-11'368'0,"6"4"243"16,-6-1 84-16,7 1-104 0,0 0-45 16,-7 0-78-16,6-1-96 0,0 5-75 0,1-1-49 15,6 0-23-15,-7 4-20 0,7 0 3 0,-6 0-21 16,6 4-25-16,7 0-31 0,-8 3-27 16,2 0-24-16,5 4-16 0,-5 0-13 15,-2 4-7-15,2-1 1 0,-2 5 0 16,-5-1 3-16,-7 4-5 0,0 0-9 0,-7 0 8 15,1 4 18-15,-8-1 7 0,-4 1-5 16,4 0-14-16,1-4-12 0,-7 3-8 0,8 1-2 16,-2-4 0-16,2 0-8 15,5 0 4-15,-6-7 13 0,13-1 3 0,0 1 1 0,0-4-6 16,6 0-12-16,1-4-27 0,6-3-59 16,1-1-67-16,4 1-86 0,9-4-100 0,-1-4-95 15,6 1 28-15,7-1-54 0,7-7-287 16,-1 4-266-16,1-8-54 0,0 4 151 0,6-7 395 15</inkml:trace>
  <inkml:trace contextRef="#ctx0" brushRef="#br0" timeOffset="4400.3858">19336 5228 459 0,'6'-11'688'0,"1"7"123"0,-1-3-123 0,1-1-90 16,6 5-164-16,-7 3-121 0,8 0-73 15,-1 0-27-15,0 3 10 0,6 1 68 0,-5 3 29 16,-2 1-9-16,8 6-34 0,-7 1-38 16,0 7-43-16,0 0-31 0,-7 7-33 0,-6 0-28 15,0 8-29-15,-6-1-20 0,-7 5-20 16,-7-1-7-16,1 0-12 0,-8 1-4 0,2-4-15 16,5-1-35-16,-6-3-47 0,6-4-74 15,1-3-71-15,-1-4-76 0,8-4-92 0,-2-7-95 16,1 0-123-16,1-7-280 0,5-4-136 15,0-4-44-15,1-7 299 0,6-3 312 0</inkml:trace>
  <inkml:trace contextRef="#ctx0" brushRef="#br0" timeOffset="4705.0778">19486 4788 214 0,'19'0'651'16,"-5"-4"162"-16,5 4-134 0,0 0-83 0,8 0-136 0,-7 0-115 0,5 0-65 16,1 4-42-16,6-4-41 0,-5 4-41 0,-1-1-26 15,0-3-7-15,-7 4-5 0,1 0-12 0,-8 3-10 16,2-4 2-16,-8 5 1 0,8-1 1 16,-8 0 10-16,1 4 6 0,-7 0 0 0,6 0 6 15,-6 1-2-15,0 2-6 0,0 1-6 16,0 0-9-16,0 3-6 0,0-4-2 0,0 1 7 15,0 0 0-15,6-1 2 0,-6-3-10 16,8 1-20-16,-2-1-26 0,0-4-14 16,0 0-40-16,8-3-76 0,-1 3-96 0,0-7-128 15,0 4-184-15,7-4-197 16,-8-4-279-16,8 4-286 0,-1-4 36 0,-5 1 322 16,5-5 363-16,-6 5 226 0</inkml:trace>
  <inkml:trace contextRef="#ctx0" brushRef="#br0" timeOffset="5092.1515">20586 5381 207 0,'-6'-3'488'0,"-1"-1"231"15,1 4-34-15,0 0-131 0,-1 0-35 0,0 4-90 16,-5 3-73-16,-2 4-53 0,1 4-50 15,1-1-42-15,-2 9-18 0,-6 2-35 0,8 4-36 16,-1 1-37-16,0-1-27 0,6 0-18 16,-5 1-17-16,12-1-9 0,0-4-70 0,6-3-82 15,7 0-124-15,0-7-121 0,0-4-296 16,7 0-283-16,6-7-64 0,-1-4 108 0,1 0 420 16,0-7 180-16</inkml:trace>
  <inkml:trace contextRef="#ctx0" brushRef="#br0" timeOffset="5316.6122">21179 5297 529 0,'0'-4'660'16,"0"1"105"-16,0-1-143 0,0 0-55 0,0 4-109 15,0 0-78-15,7 0-45 0,-1 4-27 16,0 3 15-16,2 4-21 0,-2 1-29 0,7 2-42 15,0 4-54-15,6 8-55 0,-5 0-41 16,5-1-27-16,1 9-19 0,-1-2-43 16,7 1-72-16,-6 0-87 0,-1-4-95 0,-6-3-96 15,7-4-71-15,-7 0-133 0,0-11-300 16,-7 0-58-16,1-7 12 0,-1-1 91 0,0-6 347 16</inkml:trace>
  <inkml:trace contextRef="#ctx0" brushRef="#br0" timeOffset="5502.6329">21511 5451 433 0,'-6'-8'720'0,"-7"5"144"0,-7 6-84 16,1 2-120-16,-1 6-152 0,-6-1-91 0,-6 9-16 15,-7 3 13-15,6 0-29 0,-7 3-57 16,-5 1-65-16,-1 3-69 0,7 1-63 0,1-5-50 16,-1 4-41-16,6-7-77 0,1 1-105 15,12-5-136-15,0-4-180 0,1-6-228 0,5 3-348 16,8-11-238-16,0 3 28 0,6-6 517 15,0-1 286-15</inkml:trace>
  <inkml:trace contextRef="#ctx0" brushRef="#br0" timeOffset="5701.1128">21759 5436 501 0,'19'12'736'0,"-5"-6"122"0,-2 2-71 0,8-4-144 0,-7-1-180 15,7 1-120-15,6-4-63 0,-7 4-24 16,13-4-45-16,-5 0-54 0,5-4-41 0,1 4-41 16,-1 0-33-16,-6-4-45 0,7 4-95 15,-7 0-114-15,0 0-113 0,-7 4-173 16,1-4-300-16,0 0-107 0,-1 0-3 0,-5 0 72 16,-2 0 356-16</inkml:trace>
  <inkml:trace contextRef="#ctx0" brushRef="#br0" timeOffset="6080.9304">22560 5290 402 0,'7'-8'616'0,"5"-3"133"15,-5 4-131-15,0 0-78 0,-1 3-96 16,0 0-96-16,1 1-64 0,-1-1-32 0,1 4-35 16,0 0-35-16,-7 0-24 0,6 4-25 15,0-4-29-15,-6 7-19 0,8-3-17 0,-8 7-15 16,0 0-19-16,6 0-6 0,-6 0-9 15,-6 4-5-15,6-1-4 0,0 4-6 16,0-3 1-16,0 0 3 0,0-4 4 0,0 3 9 16,0 1 6-16,6-4 15 0,-6 3-1 15,6-3 0-15,0 1-4 0,8-1-5 0,-8 0 2 16,7 0 1-16,-7 0 3 0,8 0 11 16,-2 0 21-16,2 3-3 0,-8-3-9 0,7 4-4 15,-6-1 7-15,6 5 9 0,-7-1 3 16,-6 1-5-16,7 2-2 0,-14 1-4 0,7 4-15 15,-6-1-11-15,0 2-7 16,-8 2-10-16,1-4-12 0,0 4-45 0,0-3-52 16,1 0-73-16,-8-4-74 0,7-4-86 0,-1 0-88 15,8-3-92-15,-6-4-187 0,4-4-238 16,2-3 38-16,0 0-6 0,-1-4 173 16,7-4 305-16</inkml:trace>
  <inkml:trace contextRef="#ctx0" brushRef="#br0" timeOffset="6345.5253">23048 5271 499 0,'14'8'728'16,"-2"3"125"-16,8-4-75 0,-7 4-138 0,7 0-186 16,-1 0-113-16,0 7-78 0,1 1-58 15,-1-1-3-15,7 4-5 0,-6 0-11 16,0 0-24-16,-1 4-21 0,1-4-27 0,-7 3-26 15,-7-3-23-15,1 7-19 0,-7 1-11 16,-7-1-17-16,1 0-8 0,-7 1-11 0,-1 3-19 16,-4 0-40-16,-2 0-43 0,-7 0-51 15,8-1-65-15,-7 2-71 0,6-5-48 0,1-3-68 16,0-5-201-16,6-2-207 0,6-8-17 16,0 0-23-16,1-8 182 0,6-6 277 15</inkml:trace>
  <inkml:trace contextRef="#ctx0" brushRef="#br0" timeOffset="6805.5708">23602 5044 294 0,'7'-3'601'0,"-1"-4"133"0,0 2-120 15,1 5-137-15,-7-3-86 0,6 0-116 16,8 3-77-16,-8 0-42 0,0 0-26 0,1 0-20 16,6 0-18-16,-7 0-5 0,1 3-4 15,0 0-7-15,6 2-11 0,-7-2-11 0,0 4-12 16,-6-3-12-16,8 7-4 0,-2 0-2 15,-6 0 0-15,0 0 0 0,6 0-3 0,-6 0 2 16,0 3 6-16,0-3 11 0,0 4 10 16,0-4 23-16,7 0 11 0,-7 4 4 0,6-4-2 15,1 0-7-15,-1 4-3 0,1-5-4 16,-1 1-1-16,0 0-8 0,8 4 5 0,-8-4 5 16,8 4 1-16,-8-5 4 0,7 6 1 15,0-2 1-15,-6 1 3 0,-1-4 5 16,0 3 8-16,1 1 16 0,0-4-8 15,-7 3-13-15,0-3-24 0,0 5-24 0,0-2-19 16,-7 1-49-16,-6-1-80 0,7 1-87 16,-8 0-102-16,-5-1-114 0,-1 1-108 0,0 3-142 15,1-3-311-15,-7 0-34 0,6-1-42 0,1 5 351 16,6-5 271-16</inkml:trace>
  <inkml:trace contextRef="#ctx0" brushRef="#br0" timeOffset="7155.1343">24501 5620 279 0,'-7'-4'568'15,"-6"8"178"-15,7-4-88 0,0 3-90 0,-2-3-48 16,2 8-80-16,6-1-62 0,-6 4-49 0,-1 0-24 16,-6 3-23-16,13 5-58 0,-6 3-63 15,-1-4-50-15,1 8-38 0,-1-4-32 16,7 3-44-16,0-3-78 0,0 0-92 0,7 0-129 15,-1 0-109-15,7-7-230 0,7 0-303 16,0-1-34-16,-1-6-8 0,7-1 396 0,0-7 242 16</inkml:trace>
  <inkml:trace contextRef="#ctx0" brushRef="#br0" timeOffset="7413.0171">24931 5546 109 0,'0'-11'453'16,"6"4"276"-16,1 0-6 0,-1-1-128 0,0 5-13 15,2-1-76-15,4 4-75 0,-6 4-50 16,8-1-4-16,5 5-5 0,1 3-28 0,0 3-29 16,-1 4-40-16,1 4-53 0,6 4-62 0,-7 4-47 15,7 2-38-15,-6 1-43 0,6 4-62 16,-7 0-80-16,-5-1-103 0,4-7-101 15,-4 1-81-15,-1-8-54 0,0-4-47 0,-6-3-190 16,-1-4-260-16,0-7 25 0,0-1 41 16,2-6 176-16,-8-1 318 0</inkml:trace>
  <inkml:trace contextRef="#ctx0" brushRef="#br0" timeOffset="7586.5668">25374 5696 272 0,'-7'-11'710'16,"0"4"169"-16,1 0-99 0,-7 3-96 0,-1 0-168 15,8 4-101-15,-13 4-37 0,6 0 28 0,-6 3-20 16,-1 0-41-16,-6 4-50 0,-7 4-59 16,1 0-62-16,-1 3-56 0,-6 1-41 0,-1 2-62 15,8-2-100-15,-7 3-130 0,13-8-157 0,-7 1-172 16,14-1-234-16,0-3-364 0,5-3-82 16,8-1 129-16,-1 1 462 0,7-5 257 0</inkml:trace>
  <inkml:trace contextRef="#ctx0" brushRef="#br0" timeOffset="7842.2572">25660 5763 236 0,'13'0'704'0,"0"3"183"0,-7-3-105 15,8 4-88-15,5-4-176 0,1 0-149 16,0 3-102-16,5-3-77 0,7 4-45 0,-5-4-40 16,12 0-37-16,0 0-35 0,0 0-52 15,7 0-75-15,-7-4-67 0,-7 4-101 0,7-3-209 16,-13 3-262-16,7 0-43 0,-7-4-45 16,0 1 25-16,-7 3 346 0</inkml:trace>
  <inkml:trace contextRef="#ctx0" brushRef="#br0" timeOffset="8112.7834">26474 5656 183 0,'0'-4'431'0,"7"1"223"0,-7-1 24 16,6 1-156-16,-6-1-64 0,0 0-79 0,6 1-74 15,-6-1-51-15,0 4-25 0,0-4-25 16,0 4-16-16,7 0-8 0,-7 0 20 15,-7 0 9-15,7 4-2 0,0 3-12 0,-6 4-30 16,0 4-36-16,-1-1-26 0,0 8-19 16,1 0-16-16,0 4-9 0,6 0-12 0,-7-1-15 15,14 1-5-15,-1 3-11 0,0-3-34 16,14 0-55-16,0-4-68 0,6-4-56 0,7 0-62 16,-1-3-67-16,1-4-40 0,6-4-92 15,-1-3-204-15,-5-1-141 0,-1-3-7 16,-5-3 12-16,-8-1 126 0,0-3 309 0</inkml:trace>
  <inkml:trace contextRef="#ctx0" brushRef="#br0" timeOffset="8336.0493">26891 5700 246 0,'-7'-18'518'0,"1"7"206"16,0-4-58-16,-1 8-116 0,7 0-39 15,-7-1-71-15,7 8-51 0,-6 0-37 0,6 4-23 16,-6 3 11-16,-2 8-24 0,-4-1-48 15,5 8-58-15,-6 11-53 0,-6 8-48 0,-7 3-43 16,0 7-24-16,-1 4-35 0,-5 0-47 0,6 0-64 16,-1-8-80-16,8-3-95 0,0-7-94 15,6-8-84-15,7-7-204 0,6-3-313 16,6-8-20-16,-6-4-2 0,13-7 396 0,-7-4 244 16</inkml:trace>
  <inkml:trace contextRef="#ctx0" brushRef="#br0" timeOffset="8595.3769">27073 5620 215 0,'14'3'690'0,"-2"-3"179"0,1 8-127 16,1-5-66-16,-2 1-170 16,2 3-122-16,5-3-53 0,-6 7 0 0,6-4 26 0,1 0-8 15,0 4-30-15,-1 0-39 0,1 4-37 16,-1 0-35-16,1 0-36 0,-7 7-30 0,6-4-25 15,-5 7-28-15,-8-3-23 0,0 4-17 0,1-4-16 16,-7 4-9-16,0-1-6 0,-7 1-15 16,1-1-29-16,0-3-46 0,-8 4-52 15,2-4-47-15,-2-7-63 0,8 3-74 0,-14-3-68 16,13-1-83-16,-5-3-93 0,-2-3-203 16,8-1-242-16,-7-7 25 0,7 4-21 0,-1-8 404 15,0 0 243-15</inkml:trace>
  <inkml:trace contextRef="#ctx0" brushRef="#br0" timeOffset="8949.2527">27718 5235 48 0,'6'-4'374'15,"1"1"213"-15,0-1-2 0,-7-3-110 0,6 7-119 0,1-4-35 16,-1 0 42-16,-6 4-44 0,6 0-51 16,-6 0-34-16,7 0-25 0,-7 0-15 0,7 4-14 15,-1 0-11-15,0 3 9 0,2 4-5 16,-8 0 1-16,6 0-3 0,0 7-14 0,1-3-7 16,-1 3-10-16,1 1-18 0,6-1-14 15,-7 0-25-15,8 4-25 0,-2-4-26 16,8 0-8-16,-7 1-6 0,7-5-22 0,-1 1-48 15,7 0-65-15,-6-4-65 0,6 0-42 16,-7-4-37-16,1 1-46 0,0-5-27 0,-1 1-73 16,-6 0-185-16,0-4-171 0,0 0 36 15,-6 0 27-15,5-4 77 0,-5 0 129 16,-7 1 179-16</inkml:trace>
  <inkml:trace contextRef="#ctx0" brushRef="#br0" timeOffset="9104.835">28168 5392 119 0,'-7'-14'382'0,"0"-1"249"0,7 4 70 15,-6 0-117-15,0 4-42 0,-1 0-73 16,7 3-59-16,-7 4-31 0,1 0-13 16,-1 4 38-16,1 7-13 0,-7-1-57 0,0 9-69 15,-1 3-77-15,-5 7-65 0,-1 4-42 16,-6 11-51-16,0 3-70 0,-6 9-80 0,-1 2-97 16,-6 4-102-16,7 1-113 0,-1-1-136 15,1-7-286-15,12-15-218 0,1-7-42 16,-1-7 291-16,0-4 337 0</inkml:trace>
  <inkml:trace contextRef="#ctx0" brushRef="#br0" timeOffset="18337.7298">7535 6975 192 0,'-7'4'116'0,"7"-1"44"0,-6-3-8 16,6 4-1-16,0-1 5 0,-7-3 3 0,7 4 5 15,-6-4 2-15,6 0 20 0,0 4 0 16,-6-4-14-16,6 3-21 0,-8-3-23 15,8 4-17-15,-6-4-7 0,6 0-6 0,0 0 0 16,0 4 1-16,-6-4 46 0,6 0 15 0,0 3 6 16,-7-3-7-16,7 0-28 0,0 0-29 15,-6 0-20-15,6 4-17 0,0-4-6 16,0 0-11-16,0 0 3 0,0 0 1 0,-7 0-5 16,7 4-3-16,0-4-2 0,0 0-4 0,0 0-4 15,0 0-1-15,0 0-9 16,-6 0-5-16,6 0-3 0,0 0 4 0,0 0 2 15,0 0-1-15,6 0 2 0,-6 0 0 0,0 0 4 16,7-4 3-16,-7 4 1 0,6-4-2 16,1 4 0-16,-1-3-6 0,0-1 0 0,8 0 4 15,-1 1-5-15,0-1-7 0,0-3-2 16,-1 3 0-16,8-3-4 0,-6 3 2 16,-2-3 4-16,8 3 1 0,-1-3-3 15,1 3 1-15,0-3-1 0,-1 0 2 0,7 3 1 16,-6-7-2-16,5 7 0 0,2-3 4 0,-1 0 5 15,6 0 1-15,-6-4 4 0,7 3 1 16,-1 1 1-16,1-1 0 0,-1 1-3 0,8 0-1 16,-7 3-2-16,6-3 4 0,-1 3 6 15,1 0-3-15,-5 1-5 0,5-1 3 16,-1 0 1-16,1 1-3 0,-6 3 5 0,6-4-2 16,-6 4 0-16,-1-4 0 0,7 1 0 0,-6 3 7 15,6-4 9-15,0 0 9 0,0 1 10 16,0-4 14-16,7 3 0 0,6-7-12 15,6 4-15-15,7-8-2 0,8 4 1 0,4-4-4 16,8-3-5-16,0 3-1 0,19-3-5 16,-13-4-4-16,7 4 6 0,-1-1 2 0,-6 1-1 15,8-1 1-15,-9 1 3 0,9 4-5 16,-16-1-6-16,9 4-1 0,-1-4-11 16,-6 4-6-16,6 1 4 0,-6 2-2 15,6-3-1-15,0 3-3 0,7 5-1 0,-1-4-4 16,1-1 2-16,7 5-3 0,-1-1-4 15,-7 0 2-15,8-3-3 0,-1 3 6 0,0 1-4 16,0-1 1-16,0-3 1 0,-6 3-3 0,-1 0-2 16,2-3 3-16,-2 3 1 0,-5 1-2 15,5-1-2-15,-6 4 0 0,1-3 0 0,-1 3-3 16,0 0 5-16,-7 3-1 0,-6-3-1 16,7 4 0-16,0-1 0 0,-7 5 0 0,7-5 4 15,0 1-2-15,-1 3-2 16,1 1 3-16,0-5 1 0,-8 5-5 0,8-1 0 0,-6-3 1 15,5 3-3-15,-6 0 2 16,7 0 1-16,-1 1 0 0,1 0 3 0,0-1-2 16,0 0-1-16,-1 0 0 0,-6 1-3 0,7-5 2 15,-7 5 1-15,7-1 0 0,-7-3 0 16,0 3 3-16,7-3 1 0,0-1-3 0,-8 1 3 16,8 3-6-16,-7-3-2 0,1 0 3 15,6 3 0-15,-8-3 1 0,8-1 0 0,0 4 3 16,6-3-2-16,-7 0-1 0,7 3-3 15,8 0-1-15,-8-2 3 0,-1-2 1 16,2 4 0-16,6-3 0 0,0 0 0 0,5-1 0 16,-5 1-4-16,-1 0 6 0,2-1-1 15,-2-3-1-15,-5 0 0 0,-1 0-7 16,-6 0 8-16,5 4 6 0,-5-4-4 0,0 0-5 16,0 0 1-16,-1 4 1 0,1-4 0 15,-7 3 0-15,0-3 0 0,0 4 0 0,0 0 0 16,1-4 0-16,6 3 0 0,-8-3 0 15,8 0 3-15,-6 0-2 0,-2 4-4 0,2-4-2 16,-8 0 7-16,1 0-1 0,-14 0-1 0,7 0 0 16,0 4-4-16,-6-4 3 15,6 0-2-15,-6 0 5 0,0 0-5 0,-1 0 2 0,-5 3 1 16,-2-3-3-16,1 0-2 16,1 0 7-16,-8 4 2 0,1-4-10 0,-7 0 1 15,7 4 4-15,-7-4 0 0,0 3 1 16,-1-3 0-16,-5 0 0 0,7 4-3 0,-1-4 2 15,-1 3 1-15,1-3 0 0,7 4 0 16,-7 0-7-16,7-4-6 0,-7 3-1 0,6 1 2 16,1-4-2-16,-7 4 7 0,7-4 1 15,-1 3 0-15,-6-3 4 0,7 4 2 0,-7-4 0 16,0 4 0-16,7-1-3 0,-7 1 2 16,7 0-3-16,-1-1 3 0,1 1 4 0,-1 0-5 15,8-1 1-15,-1 5 4 0,-1-4 1 16,2-1-3-16,5 5-1 0,-5-5 0 0,5 5 0 15,-6-5-3-15,7 5 2 16,-1-1-2-16,-5-4 5 0,6 5-1 0,-2-1-1 16,2 0 0-16,0-3-3 0,-1 3 5 0,1 1-1 15,0-1-1-15,6-3 0 0,0 3 0 16,-6 0 0-16,6-3 0 0,0 3 0 0,-7 0 0 16,7-2-3-16,0 1 2 0,1-1 4 15,6-2-2-15,-1 5-1 0,1-1 3 0,-7-4-2 16,7 5-1-16,-1-5 0 0,-6 5 0 15,7-1 0-15,-7-3 0 0,0 3-3 16,0-3 2-16,0 3 1 0,-6-3-3 0,6 3-5 16,0-3 5-16,0-1 2 0,1 4 1 15,-1-3 0-15,-6 0-3 0,6 3 2 0,0-3-6 16,-6-1 4-16,6 5-1 0,-7-5 3 16,1 5-3-16,0-1 2 0,6-3 2 15,-7 3 0-15,0 1 0 0,1-1 0 0,0-3-3 16,-1 3-1-16,1 0-2 0,-7 1 4 15,7-1 2-15,-7 0 0 0,0 4 0 0,0-4 4 16,-7 1 0-16,8 3-10 0,-1-4 1 0,0 4 1 16,-6-4-5-16,5 5-1 15,2-1 1-15,-1 0-1 0,-7 0 7 0,8-4-1 0,-1 4-2 16,-7 0 4-16,1 0 6 16,-1-4-3-16,-6 4 2 0,1-4-5 0,5 4-2 15,-12-4 2-15,5 1 2 0,2-1 4 16,-1 0 0-16,0 1-3 0,1-1 0 0,-2 1-4 15,1-1-2-15,0 0 3 0,7 1 2 0,-7-5 4 16,7 5-3-16,-1-5-5 0,1 5 0 16,-1-5 3-16,-6 1 0 0,7 0-2 15,-1-1 2-15,-5-3 1 0,-1 4-4 0,0-4-4 16,0 4-4-16,0-4-2 0,0 0-1 16,0 0-4-16,0 0 7 0,1 0 4 0,-2 0-1 15,1-4-1-15,0 0 4 0,1 1 10 16,-1-1-3-16,7 0-1 0,-7-3-3 0,-1 3 5 15,1-3-4-15,1 0 1 0,-1-1-6 16,-7 5-1-16,1-5-5 0,-7-3-11 0,7 4-4 16,-7-1-2-16,6-3 0 0,1 0 3 15,-7 4 1-15,6-7 2 0,1 3 6 16,-7-4 2-16,7 0 0 0,-1-3 7 0,7 4 6 16,-6-5 2-16,-1 1-2 0,7-4 2 15,-7 3-3-15,8 1-1 0,-7 0 7 0,-1 0-1 16,1 3-1-16,-1-3 0 0,1-1 3 15,-7 1-2-15,6 0 0 0,-5-4-1 16,5 3-3-16,-6-3-2 0,7 1 3 0,-7-2 6 16,-1-2-7-16,8-1 6 0,-7-3 4 15,0-4-5-15,7 0 3 0,-7-4-3 0,6-3-2 16,-5 3 0-16,-1 0-4 0,0-3 3 16,0 0 1-16,-1-1 0 0,2 5 0 0,-7-1-6 15,6 1 7-15,-7 3-1 0,1 0 0 0,-1 0 0 16,0 4 0-16,1-4 0 0,-1 3 0 15,-5 1 0-15,6-4 0 0,-8 0-3 16,1 0 5-16,0 0-1 0,0 0-4 0,1 0-2 16,-2-3-3-16,-5 2-4 0,6-2 1 15,-7 3-3-15,7 0-1 0,-6 0 0 0,0 0 3 16,-7 4 2-16,6 0 3 16,-6-4-1-16,0 3-2 0,0 1 0 0,-6 0 6 15,-1-1 0-15,0 1 0 0,1-4-2 0,-7 4 4 16,0-4 2-16,0 0-3 0,-7 0 2 15,1 0-3-15,-1-4-1 0,0 4 3 16,-6-4-1-16,1 4 2 0,-1-3 3 0,-7 3-4 16,1 0-2-16,-1 0 6 0,-7 4-1 0,2-4-1 15,-8 4-3-15,0 3-2 0,-6-4 0 16,-13 5 1-16,-6-4 2 16,-8-1 2-16,-11 4-4 0,-1-3-1 0,-8 4 4 0,8-1 0 15,-7 0 1-15,1 5-3 0,-1-2 2 16,1 1 1-16,-1 4 0 0,-7-4 0 0,14 4-4 15,-6 3 6-15,-1-3-5 0,1 3 2 16,-8 0 5-16,1 4-7 0,-7 0-1 0,1-3 3 16,-8 3-3-16,1 0 3 0,-1-4 1 15,-5 4-7-15,-1-3-13 0,0-1-2 0,-6 1 4 16,0-2 5-16,0 2 2 0,-1-4 4 16,-5 3 2-16,-1 0 3 0,0-3-2 15,1 4 2-15,-1-1 2 0,7 0-3 0,-14 0 2 16,14-3 0-16,-14 3-2 0,8 1 2 15,6-1 1-15,-7 1 0 0,0-1 0 0,0 0 0 16,1 1 0-16,-2-1 0 0,2-4-4 16,0 5 2-16,-2-1 2 0,2 1 4 0,-1 3 0 15,-6-4 0-15,12 0 5 16,-5 1-3-16,6-1-4 0,0 4-2 0,-1-4 0 0,7 4 0 16,-6-3 0-16,6 3 0 0,7-4-3 15,-1 4 2-15,2 0 1 0,-2-3-7 16,1-1-5-16,0 0-2 0,-1 0-1 0,8 1 7 15,-1-5 2-15,1 1 4 0,-1 0 2 16,-1 0 0-16,2-1-4 0,-1-3 2 0,1 0 2 16,5 0 4-16,1 0-3 0,-7 0 5 15,8 0 3-15,-9 1 1 0,2-2 0 0,5 1-3 16,2 4 1-16,-1 0-5 0,-1-1 5 16,-5 1-2-16,5 4-7 0,1-1 3 0,-7 0-4 15,1 4-2-15,-1 0 3 0,0 0 1 16,1 4 0-16,-2-1 0 0,-5 1 0 0,-7 3-4 15,8-3-1-15,-8 4 4 0,7 3 0 16,-7 0 1-16,7-4 3 0,-7 4-5 16,-6 0-2-16,6 0 3 0,0 4 1 0,1-4 3 15,-1 0-2-15,0 3-1 0,7-3-3 16,-7 4-2-16,0-1 3 0,7 1 2 0,6 0 0 16,-6-1 0-16,6 1 0 0,0 3 0 15,1-3-3-15,-1 7-1 0,1-7-2 16,-1 7-2-16,7-4-1 0,-1 1-1 0,1 3 0 15,-1 0 0-15,-5 0 0 0,-1 0 0 16,7-1 7-16,-1 5 2 0,8-4 1 16,-1 4 0-16,1-4 0 0,6 3-4 0,-7 1 2 15,7-4 2-15,0 4 0 0,0-1-3 0,6-3 2 16,7 4-3-16,-7 0 3 0,14-4 4 0,-8 3-2 16,2 1-1-16,4 4 0 0,-4-5-7 15,-2 4 9-15,1-3-2 0,-7 3-7 16,7 0 5-16,0 1-2 0,0-1-7 0,6 0-7 15,-6 5-8-15,6-5-5 0,-6-4-10 16,6 5-2-16,1-1-5 0,-1-3-5 16,7-1 6-16,-7 1 4 0,14-1 6 0,-7 2 7 15,6-2 7-15,7 1 9 0,-6-4 6 16,5 3-2-16,1-3 7 0,7 0 2 16,-1-4 1-16,1 4 0 0,-1 0 4 0,-6-3-3 15,6 3-1-15,1-4 0 0,-1 1 0 16,1-1 0-16,5 0 0 0,-5-3-4 0,-1 3 0 15,7-3 6-15,0 3-2 0,-7-3 0 0,1 0 0 16,-1 3-6-16,1-3-6 0,-1 3 1 16,-6-4-2-16,0 5 1 0,-7-5-2 15,-6 5 4-15,0 3 6 0,0-4 3 0,0 0 1 16,-7 4 0-16,7-3 0 16,6-1 0-16,-6 4 0 0,6-3 0 0,8-1-4 0,-2 4 2 15,1-8 2-15,1 5-3 0,4-1-5 16,2 0-1-16,-1 1-11 0,1-5-4 15,-1 5 3-15,7-5-3 0,-7 5 10 0,1-5 6 16,6 5 5-16,-7-1-1 0,7-4 6 16,0 5 8-16,0-5 4 0,6 5 0 0,7-5-2 15,-7 2-5-15,15-2-8 0,-2 0 4 16,7 1-8-16,-1 0 3 0,2-4-5 0,-2 4 4 16,8-1 5-16,0-3-1 0,-1 4-1 15,-6 0 0-15,6-1 0 0,1 5 0 16,0-5 0-16,-8 5-3 0,8-1 5 0,-7 4-1 15,0-4-1-15,0 4 0 0,0 4 0 16,0-4 7-16,-7 3-1 0,7 1-7 0,-6 0 3 16,0 0-1-16,5-1-1 0,-5 1-3 0,-1-1 5 15,0 5-1-15,8-5 3 0,-8 1-6 16,1 3 1-16,-7-3 1 0,6 3-3 0,1 1-1 16,-7-1 2-16,6 0 2 0,-6 1 3 15,-1-1-2-15,8 1 2 0,-7-1-2 16,0 0 3-16,6 0-2 0,-5 1-2 15,5-5 0-15,0 4 0 0,1-3 0 0,-1 0 0 16,0 0 0-16,2 3-10 0,-9-3-3 16,7 3-8-16,1 0 4 0,-7-3 8 0,0 7-4 15,0-1 5-15,0-2 5 0,-7 3 2 16,7 0-2-16,-7 4 2 0,-5-5 0 0,5-2 1 16,1 3 10-16,-1-4 0 0,1 1 0 0,-1-1 0 15,7-3-7-15,0-5 1 0,6 1-2 16,1 4-8-16,5-8 7 0,-5 4 0 15,6-3-1-15,6 3-7 0,-5-1 9 0,5-2-6 16,0 3 7-16,1 0-2 0,0-4-5 16,-1 4 3-16,7 0 5 0,-7 0 0 15,1 4-10-15,6-4 8 0,-7 0 2 0,7 3-6 16,-6 2 2-16,6-2-4 0,0 1 6 16,0-1-1-16,0 1-1 0,0 3 0 0,0-3 3 15,6 3 1-15,1-3-2 0,-7 3-2 16,6 1 0-16,8 3 7 0,-8-1-4 0,7 1-2 15,0 0 6-15,0 0-5 0,0 4-1 16,0 0-1-16,7-4-4 0,-1 3 7 0,1-3 1 16,0 0 0-16,-1 0-2 0,0 0 5 15,8 0-1-15,-8-3-4 0,7-1 2 0,0-4-2 16,0 5 1-16,-6-5-2 0,5 1 0 16,1 0 6-16,1-4-2 0,-7 4 0 0,6-5 4 15,-7 5-3-15,7-4 3 0,-6 0 4 16,6 0 1-16,-7 0-2 0,1 0 2 15,6-4 0-15,-7 5 4 0,1-6-2 0,0 2-1 16,-1 3-3-16,7-4 2 0,-6 1 1 0,6-1-4 16,-7 0-3-16,1-3-6 0,6 3 2 15,-7 1-3-15,1-5 3 0,0 1 1 0,-1 3 0 16,0-3-4-16,0 0 0 0,1-1-1 16,0 1 0-16,-7-1-3 0,7 1 5 15,-8 0 6-15,8-1-6 0,-7-3 5 0,7 4-1 16,-8-4 2-16,8 0-5 0,-7 4 2 15,7-4-7-15,-8 0-2 0,8 0 3 16,-6 3 0-16,-2-3-2 0,8 0-5 0,-7 0-2 16,7 0-9-16,-8 0-7 0,8 4-10 15,-7-4-6-15,7 4-22 0,-8-4-37 0,8 3-44 16,-1-3-74-16,-5 4-238 0,6-4-387 16,-8 4-89-16,1-4-102 0,1 4 387 0,-8-4 262 15</inkml:trace>
  <inkml:trace contextRef="#ctx0" brushRef="#br0" timeOffset="22813.1833">9535 8550 139 0,'6'0'323'0,"7"-3"138"0,-7-1-23 16,7 0-22-16,-6 1-41 0,-1-1-19 15,8 0 28-15,-8 1-32 0,7 3-70 0,-6 0-73 16,-1-4-54-16,0 4-37 0,1 0-25 15,-1 0-14-15,1-4-13 0,0 4-9 0,-1 0-6 16,0 0-2-16,1 0-7 0,0 0-1 16,-1 0-3-16,1 0-1 0,-1 0-4 0,1 0-3 15,6 0 4-15,-7 4 4 0,0-4 1 16,2 0-2-16,-2 0 4 0,0 0 3 0,7 0-2 16,-6 4-2-16,6-4-3 0,-1 0-9 15,8 0-4-15,0 0-3 0,-1 0-1 16,1 0 0-16,0 3-3 0,-1-3-5 0,1 0-4 15,0 0-3-15,-2 0 4 0,2 0-10 16,-7 0 1-16,7 0-30 0,-8 0-43 0,2 0-62 16,-1 0-37-16,0 0-48 0,0 0-117 15,-7 0-203-15,0 0-154 0,2 0-5 16,-8 0-14-16,6 0 19 0,-6 0 239 0</inkml:trace>
  <inkml:trace contextRef="#ctx0" brushRef="#br0" timeOffset="23561.231">9580 8928 104 0,'-13'7'274'0,"0"-3"142"0,6 3 26 16,-5-3 4-16,4 3-25 0,-4-3-30 15,5-1 15-15,-6 1-42 0,7-1-84 0,6 1-78 16,-7 0-60-16,1-4-30 0,6 3-22 15,-7 1-7-15,7 0-1 0,0-4-2 16,0 3-2-16,0-3 4 0,0 4 3 0,0 0 7 16,7-1 13-16,6 1 20 0,-7 0 7 15,14-1-5-15,0 5-8 0,5-5-13 16,1 1-14-16,14 0-8 0,-1 0-12 0,6-4-12 16,7 0-10-16,7-4-10 0,0 0-6 15,-1 0-3-15,1-3-5 0,0 0-10 0,-8-4-1 16,-5 3-3-16,-7 1-8 0,0 0 4 15,-13 3 4-15,-6-3 6 0,-1 3-6 0,-5 1-18 16,-8 3-26-16,0-4-38 0,0 4-54 16,2-4-60-16,-8 4-90 0,0-3-118 0,0-1-255 15,0 0-429-15,-8 1-86 0,8-5 225 16,0-3 380-16,0 4 230 0</inkml:trace>
  <inkml:trace contextRef="#ctx0" brushRef="#br0" timeOffset="24367.6667">11117 8536 152 0,'-6'0'334'0,"6"0"164"0,0 0 24 0,0 0 10 16,0 0-57-16,0 0 1 0,0 0-69 15,6 0-95-15,-6 0-62 0,13 0-47 0,-6 0-33 16,5 0-24-16,8 0-22 0,-1-4-30 16,7 4-27-16,-6 0-19 0,13-4-12 0,-1 4-14 15,1 0-8-15,6-3-13 0,-1 3-34 16,2 0-33-16,5 0-39 0,1 0-42 0,0 0-59 16,-8 0-166-16,9 0-230 0,-9 0-72 0,-5 0-52 15,-1-4 18-15,-5 0 74 0,-1 1 279 16</inkml:trace>
  <inkml:trace contextRef="#ctx0" brushRef="#br0" timeOffset="24792.2809">12009 7975 157 0,'0'-15'147'0,"0"1"60"0,0-4 8 0,-6 3 10 0,6 0-7 0,-6 0-4 0,-2-3 24 16,8 3 17-16,-6 1 5 0,0-1 0 15,-1 4-5-15,0-3 65 0,1 3-40 0,-1 0-59 16,1-4-51-16,0 8-36 0,-1-5-28 16,0 5-17-16,1 0-15 0,0-1-3 15,-1 5-7-15,0-1 5 0,-6 4 10 0,7 0 5 16,-7 4 8-16,0 7 9 0,-1 0-1 0,2 7 6 15,-8 8 6-15,1 11-4 16,-1 6-6-16,-6 9-11 0,0 17-14 0,0 8-8 16,0 15-3-16,-6 3 0 0,5 1 6 0,1-9-5 15,6-2 5-15,-6-12 2 0,7 0 1 16,-7-11-7-16,6-3-9 0,1-4-12 0,-1-3-8 16,0-5-16-16,-5-3-9 0,5 0-3 15,-6-11-20-15,7 0-17 0,-1-8-33 0,0-3-35 16,2-3-40-16,-2-5-34 15,-7-2-45-15,9-5-38 0,-2-3-25 0,0-4 11 16,1-8-72-16,-7 0-143 0,6-6-173 0,-7-1 47 16,1-7-50-16,7-3-20 0,-7-1 54 15,6 4 273-15</inkml:trace>
  <inkml:trace contextRef="#ctx0" brushRef="#br0" timeOffset="25153.8936">12165 8165 112 0,'7'0'381'0,"-7"0"219"16,0 5 67-16,6-2-87 0,-6 4-58 0,0 1-68 15,0 3-103-15,0 3-87 0,0 5-67 16,-6-1-53-16,6 4-40 0,0 0-33 0,-7 4-23 16,7-1-13-16,0-3-13 0,-6 4-9 15,6-4-9-15,0 0-10 0,0-4-28 16,0 1-37-16,-6-1-45 0,6-4-83 0,0-3-163 15,6 0-183-15,-6-3-29 0,0-1-45 16,0 0 14-16,0-3 12 0,6-1 139 0</inkml:trace>
  <inkml:trace contextRef="#ctx0" brushRef="#br0" timeOffset="25465.6575">12433 8290 226 0,'6'7'426'0,"7"-3"200"0,7 3 63 16,-8 1-116-16,8-1 10 0,6 4-95 15,-7 4-94-15,15-1-72 0,-9 5-53 0,7-1-27 16,2 0-28-16,-2 4-46 0,1 1-32 15,-1-5-37-15,7 4-30 16,-6-4-22-16,-7 0-15 0,6 0-12 0,-5-3-9 0,-1 0-27 16,-1-4-47-16,-5 0-48 0,-6 0-53 0,-2-4-36 15,1-3-33-15,-6 3-21 0,6-3-99 16,-13-4-170-16,6 4-141 0,-6-4 76 16,0-4 7-16,0 4 87 0,0-7 67 0,0 3 67 15,-6-3 40-15</inkml:trace>
  <inkml:trace contextRef="#ctx0" brushRef="#br0" timeOffset="25682.197">12999 8353 170 0,'-6'-15'304'0,"-1"3"168"0,7 6 51 15,-7-2 47-15,1 8-66 0,-1 0 32 16,1 4-77-16,-7 6-90 0,0 2-78 0,0 3-58 16,0 6-43-16,-7 1-21 0,-5 8-20 0,-2-1-22 15,-5 4-32-15,-1 4-16 0,1-5-23 16,6 5-21-16,-7-7-16 0,7-1-16 0,0-4-49 15,6-3-59-15,7-7-83 0,1 0-78 16,-2-8-143-16,8 1-263 0,-1-5-133 16,7-3 1-16,-7-3 48 0,7-5 86 0,0 1 306 15</inkml:trace>
  <inkml:trace contextRef="#ctx0" brushRef="#br0" timeOffset="25924.8222">12928 8184 51 0,'26'-4'352'0,"6"4"227"0,-5 0 92 0,-2 4-57 0,7 3-65 0,-5 4-49 15,-1 0-95-15,6 4-81 0,-6 3-61 16,1 0-42-16,-1 1-31 0,0-1 0 0,-7 4-7 16,1-3-8-16,-1-1-11 0,-6 0-12 15,0 0-21-15,-7 1-18 0,2-5-18 0,-2 4-27 16,-6 1-19-16,0-4-22 0,0 3-5 15,-6 0-11-15,-2 1-17 0,-4-5-50 16,5 4-66-16,1-3-79 0,-8 0-89 0,8-4-110 16,0 0-126-16,0 0-303 0,-2-4-137 0,2-3-28 15,0 0 148-15,6-1 370 0</inkml:trace>
  <inkml:trace contextRef="#ctx0" brushRef="#br0" timeOffset="27082.9068">14256 8154 42 0,'-6'-3'254'0,"-1"-5"152"0,0 5 67 16,7-1 39-16,-6 0 23 0,0 4-36 15,-1 0-4-15,-6 4-87 0,6 0-88 16,1 7-62-16,-7 3-47 0,0 5-33 0,0 7-29 15,0-1-13-15,0 8-21 0,0 0-27 16,6 4-21-16,-5-4-22 0,12 3-13 0,-8-6-8 16,8-1-9-16,0 0-3 0,8-7-32 15,-2-3-47-15,0-1-65 0,7-4-84 16,0-3-77-16,0-3-218 0,7-1-310 0,0-3 8 16,5-4-66-16,-5 0 114 0,6-4 343 15</inkml:trace>
  <inkml:trace contextRef="#ctx0" brushRef="#br0" timeOffset="27315.555">14627 8136 25 0,'7'-7'333'0,"6"0"229"0,-6 3 110 0,5 4-40 15,-6 4-59-15,8-1-46 0,-1 4-98 16,7 4-89-16,-1 4-75 0,-6 0-57 0,7 7-42 15,5-4-31-15,-5 4-37 0,6 4-32 16,0-4-24-16,1 0-24 0,-8-1-56 16,7 2-71-16,0-9-57 0,-6 1-52 0,-1-4-97 15,1 0-185-15,-8-4-186 0,2-3 22 16,-1 0-7-16,-7-4 61 0,1-4 67 0,-7 0 210 16</inkml:trace>
  <inkml:trace contextRef="#ctx0" brushRef="#br0" timeOffset="27594.6511">15037 8136 172 0,'-6'-4'175'0,"6"1"83"0,0 3 70 16,0-4 6-16,0 1 19 0,0-1 25 0,0 4 8 16,-6-4 8-16,6 1 4 0,0 3-68 15,0-4-74-15,-7 4-52 0,7-4-35 0,0 4-12 16,-7 0-9-16,1 0-7 0,0 4-9 15,-1 0 6-15,1 3-9 0,-8 0-6 0,2 8-22 16,-8 3-18-16,0 8-15 0,1 0-15 16,-14 7-6-16,7 3-14 0,-6 1-12 15,-1 0-8-15,-6-1-5 0,6 1-22 0,-6-5-58 16,7-6-95-16,13 0-148 16,-1-11-183-16,0-1-374 0,14-3-149 0,-1-4-55 0,1-7 339 15,12 4 292-15</inkml:trace>
  <inkml:trace contextRef="#ctx0" brushRef="#br0" timeOffset="27929.7103">15761 8151 216 0,'6'-4'569'0,"14"0"190"16,-7 1-76-16,-1-1-72 0,2 0-50 0,6 4-94 15,-1-3-88-15,0 3-73 0,8 0-54 16,-8-4-41-16,7 4-58 0,0 0-52 0,7-3-37 16,-7 3-26-16,6 0-55 0,1-4-79 15,-7 4-96-15,0 0-79 0,-1-4-99 16,-5 4-215-16,0 0-212 0,-7-3 7 0,0 3 8 15,0 0 52 17,-7-4 318-17</inkml:trace>
  <inkml:trace contextRef="#ctx0" brushRef="#br0" timeOffset="28380.6481">16432 7971 100 0,'6'-11'405'0,"0"4"259"0,1 0 60 15,-1 3-132-15,-6-3-9 0,7 3-91 16,-7 4-82-16,0-3-60 0,0 3-41 16,0 0 8-16,0 0-22 0,0 0-26 0,0 7-33 15,-7-3-34-15,7 6-32 0,0 1-29 16,-6 8-34-16,6-1-25 0,0 4-15 0,0 0-8 16,6 4-9-16,1-1-6 0,0 1-20 15,12-4-10-15,0 3-12 0,8-2-8 16,-1-5-2-16,6-7-32 0,7 4-30 0,0-8-30 15,7 0-23-15,-1-3-32 0,-5-1-47 16,-1 1-55-16,0-4-55 0,-7 0-49 0,1 0-6 16,-7-4-65-16,-6 4-112 0,-8-3-93 0,8 3 115 15,-13-4 43-15,5 1 55 0,-12-1 93 16,7 0 84-16,-7 1 81 0,0-5 73 0,-7 1 54 16,1 0 36-16,0-1 28 0,-1-3 15 15,-6-4 14-15,0 1 5 0,-1-5 8 16,-4-2 21-16,-2 2 39 0,1-3 43 0,-8 0 74 15,14 1 62-15,-6 2 38 0,-1 4 19 16,7 4 54-16,0 0-48 0,0 8-57 16,7-5-37-16,-8 8-21 0,8 8-7 0,-7-1 2 15,6 4 21-15,1 4-17 0,-7 6-22 16,0 9-28-16,0 7-31 0,-1 6-49 0,2 9-38 16,-8 3-27-16,7 0-22 0,-7 3-14 15,8-6-38-15,6-1-69 0,-8-7-104 0,8-7-131 16,6-8-166-16,0-4-251 0,6-6-396 15,0-8-13-15,2-4 120 0,-2-3 444 0,6-4 228 16</inkml:trace>
  <inkml:trace contextRef="#ctx0" brushRef="#br0" timeOffset="28715.02">17265 7902 246 0,'7'4'589'0,"5"-4"182"15,-5 3-79-15,6 1-35 0,0 0-67 0,0-1-101 16,6 5-75-16,1 3-34 0,0-1-16 16,-1 1-33-16,7 4-47 0,-6 0-50 0,6 3-39 15,-7 0-43-15,7 1-31 0,-6 3-21 16,-1 3-20-16,1-3-7 0,-14 0-18 15,8 4-7-15,-8 0-12 0,-6-1-14 0,-6 1-8 16,6-1-9-16,-7-3-13 0,-6 4-39 0,1-4-59 16,4 0-65-16,-4-4-70 0,-2-3-69 15,8 3-74-15,-7-7-104 0,7 0-149 16,-1-7-280-16,-6 0-65 0,7-4 8 0,6-4 134 16,-7-3 370-16</inkml:trace>
  <inkml:trace contextRef="#ctx0" brushRef="#br0" timeOffset="29035.3767">17870 7608 109 0,'7'-11'413'0,"0"4"231"16,-1 4 28-16,-6-5-115 0,7 5-24 0,-7 3-45 15,0-4-70-15,6 4-52 16,-6 0-44-16,0 4-14 0,7-4-15 0,-7 3-33 0,7 1-36 16,-7 7-32-16,6-3-32 15,6 3-37-15,-4 3-28 0,4 4-23 0,1 1-15 0,7-1-21 16,0 0-11-16,6 0-7 16,-1 1-5-16,1-4-13 0,1 3-23 0,-1-3-31 15,0-4-44-15,0 0-35 0,-1 0-41 16,2-4-34-16,-14 0-38 0,6-3-46 0,-5-1-41 15,-2 1-66-15,2-4-166 0,-8 0-181 16,0 0 69-16,-6-4 21 0,7 1 110 0,-7-1 130 16,0-3 109-16,-7 3 86 0,7-3 53 0</inkml:trace>
  <inkml:trace contextRef="#ctx0" brushRef="#br0" timeOffset="29209.9678">18281 7740 39 0,'-7'-14'176'0,"-6"-1"142"0,7 4 108 0,-7 0 42 0,6 4 68 15,-5 0-22-15,4 3 68 0,2 0-28 16,0 4-59-16,-1 0-56 0,1 8 19 0,-1-5-29 15,1 8-46-15,-1 0-55 0,1 4-65 16,0 3-72-16,-2 4-61 0,2 4-46 0,0 3-30 16,-1 0-32-16,-6 4-75 0,7 1-62 15,-7-1-80-15,6-1-96 0,0 1-110 16,-5 1-143-16,5-9-191 0,0 4-364 0,-5-7-31 16,-1 0 37-16,-1-4 443 0,2 1 271 15</inkml:trace>
  <inkml:trace contextRef="#ctx0" brushRef="#br0" timeOffset="30945.8664">9951 10338 206 0,'0'4'126'0,"-6"-4"44"16,-1 0-3-16,0 4 31 0,1-4 12 15,6 0 9-15,-7 0 21 0,1 0 37 0,6 3 10 16,-6-3-1-16,-1 0-13 0,7 0 44 15,-7 0-43-15,1 0-63 0,6 0-58 16,-6 4-41-16,6-4-18 0,-7 0-4 0,7 0 4 16,-7 0-2-16,7 3 6 0,0-3 2 15,0 0 2-15,0 0 1 0,7 4 1 0,-7-4 3 16,7 0 9-16,-1 4 2 0,7-1-1 16,0 1-11-16,0 0-11 0,7-1-3 0,0 1-19 15,5 0-11-15,-5 3-16 0,6-3-13 16,0-1-9-16,-7 1-9 0,7 0-3 0,-6-1-2 15,6-3-10-15,-13 4-20 0,7-4-37 16,-8 4-55-16,2-4-55 0,-1 0-56 16,-1 0-38-16,-4 3-66 0,-2-3-174 0,0 0-234 15,0 0 22-15,-6 0-14 0,0 0 94 0,0 0 70 16,0 0 219-16</inkml:trace>
  <inkml:trace contextRef="#ctx0" brushRef="#br0" timeOffset="31182.1199">10042 10503 28 0,'-12'7'323'0,"-2"4"225"0,1-3 103 0,7-1-21 15,-8 0-66-15,8 0-26 0,-6 1-97 16,4-1-102-16,2 0-87 0,0-3-56 16,6 0-41-16,-7-1-12 0,7 1-13 0,0 0-12 15,0-1-13-15,0-3-13 0,7 4-18 16,-1 0-10-16,0-4-12 0,8 3-11 0,5-3-14 15,1 0-8-15,6 0-6 0,6-3-13 16,-5 3-26-16,5-4-46 0,-6 4-52 16,7 0-58-16,-7 0-63 0,-7 4-56 0,7-4-169 15,-6 3-258-15,-7 1-58 16,0 4-38-16,0-5 20 0,-1 5 290 0</inkml:trace>
  <inkml:trace contextRef="#ctx0" brushRef="#br0" timeOffset="33611.9771">11326 10111 202 0,'0'-4'177'0,"0"1"40"16,-7-1 7-16,7-3-9 0,0 3-7 0,0 0 3 15,-7 1 42-15,7-1 19 0,0 4 6 0,-6-4 1 16,-1 4 30-16,1 0-1 0,-1 4-48 16,0 0-54-16,-5 7-43 0,-2 3-27 0,2 8-12 15,-8 4-19-15,1 7-6 0,5 4-8 16,-5 6-10-16,-1 5-6 0,8 3 1 15,-2 1-5-15,8-5-3 0,6 1-4 0,0-4 7 16,0-4-10-16,6-7-11 0,8 0-7 16,-8-7-9-16,7-4-12 0,0-4-11 15,0 1-1-15,1-5-7 0,4-3 5 16,-4 0-12-16,-1 0-28 0,-1-4-38 0,2 1-53 16,-2-5-43-16,2 1-73 0,-1 3-148 15,0-7-222-15,-6 4-95 0,5 0-39 0,-6-4 13 16,2 3 74-16,-2-3 291 0</inkml:trace>
  <inkml:trace contextRef="#ctx0" brushRef="#br0" timeOffset="34810.3188">12107 10206 72 0,'0'-3'254'0,"-7"-1"106"15,1 0 31-15,6 1-9 0,-7-1 38 16,7-3 25-16,0 3 5 0,0-4 1 0,7 1-68 16,-1 0-75-16,-6 3-55 0,13-3-44 15,-6-1-30-15,6 1-25 0,0 3-9 16,6-3-23-16,-6 4-35 0,7-1-24 0,6 0-19 15,-6 1-19-15,13-1-7 0,-8 0-9 16,8 1-26-16,0 3-42 0,6-4-47 0,-7 0-59 16,7 4-34-16,0-3-70 0,0-1-157 0,-6 4-233 15,6-4-43-15,-7-3-26 0,1 3 53 16,-7-3 56-16,0 0 273 0</inkml:trace>
  <inkml:trace contextRef="#ctx0" brushRef="#br0" timeOffset="35198.6351">12908 9722 75 0,'-7'-18'174'16,"1"0"66"-16,-1 0-18 16,7-1-18-16,-6 1-29 0,-7-1-12 0,7 1-3 0,-2 0 19 15,-4 3 15-15,5-3-2 16,-6 3-8-16,7 1-6 0,-7 3-8 0,7 0-10 0,-8 0 49 15,8 4 36-15,-1 2-3 0,0 2-25 16,1 3-28-16,-7 0-22 0,7 8-7 0,-1 3 0 16,-6 3-3-16,7 8-8 0,-8 7-12 15,2 8-9-15,-1 14-12 0,-1 11-21 16,-6 12-23-16,2 10-18 0,-2 15-13 0,-7 4-7 16,8-5 4-16,-7-2 5 0,0-1 28 0,0-11 13 15,0-7 7-15,-1-7 2 0,2-8-12 16,-1-7-17-16,-6-11-16 0,5-4-16 15,1-7-14-15,-6-4-2 0,12-7-11 0,-5-3-26 16,5-8-33-16,0-4-37 0,1-3-49 16,-1 0-61-16,0-4-66 0,7-4-51 15,0-3-68-15,-6-5-178 0,5 1-202 0,2-3 37 16,-1-5-16-16,-1-2 13 0,2-1 250 16</inkml:trace>
  <inkml:trace contextRef="#ctx0" brushRef="#br0" timeOffset="35568.3621">13013 9924 147 0,'0'-7'344'0,"0"0"166"0,6 3 26 16,-6 4 7-16,0-4-64 0,0 8 41 16,0 0-83-16,6-1-91 0,-6 8-73 0,0 0-65 15,0 4-54-15,0 3-38 0,0 0-35 16,0 4-25-16,0 4-13 0,0 0-13 0,6-1-6 15,-6 1-13-15,0-1-17 0,0 1-35 16,7-7-45-16,0 3-96 0,-7-8-189 0,13 1-337 16,-7-8-136-16,8 0-34 0,-8-3 46 15,13 0 357-15</inkml:trace>
  <inkml:trace contextRef="#ctx0" brushRef="#br0" timeOffset="36350.9911">13475 9814 186 0,'0'-3'118'0,"0"3"39"16,0-4-17-16,0 4-19 0,0 0 1 0,0-4 3 15,0 4 3-15,0 0 2 0,0 0 1 16,0 0-4-16,0 0 14 0,0 0 5 0,0 0-4 15,0 4 6-15,0 0 5 0,-7-1 8 16,7 4 8-16,-7 4 3 0,1 0 53 0,0 4-11 16,-2 0-30-16,2 6-30 0,0 2-31 0,-7-1-23 15,6 0-13-15,1 3-5 0,-1 1-9 16,1-4-9-16,6 0 0 0,-6-4 3 16,6 1 3-16,0-1 12 0,6-4 9 0,0-3 3 15,1 0 0-15,6 0-7 0,0-3-10 16,7-1 3-16,6-3-7 0,-1 0-15 0,8-1-15 15,-1-3-13-15,8-3-10 0,-1 3-6 16,0-4-6-16,7 0-6 0,-7 0 3 16,-1-3-3-16,2 3-22 0,-7 1-26 0,-1-1-34 15,1-3-23-15,-7 7-15 0,-7-4-14 16,-6 4-13-16,6-4-31 0,-11 4-78 0,4 0-148 16,-5-3-168-16,-7 3 24 0,6 0-48 15,-6 0 69-15,0 0 75 0,-6 0 23 16,6 0 136-16</inkml:trace>
  <inkml:trace contextRef="#ctx0" brushRef="#br0" timeOffset="36603.0652">13852 9968 290 0,'-6'-11'258'0,"-1"4"105"0,1 3 23 0,6 0 63 0,-7 4 43 15,7 0 5-15,-6 0 20 0,0 8-75 16,6-1-87-16,0 4-69 0,-8 4-56 0,8 3-38 15,-6 7-18-15,6 5-36 0,-6-1-25 16,-1 8-25-16,7 3-19 0,-7 1-19 16,7-1-13-16,-6-4-15 0,6 1-4 0,0-4-9 15,-6-4 1-15,6 1-11 0,0-9-25 16,0-2-43-16,0-5-71 16,0-2-90-16,0-1-74 0,0-4-123 0,0-3-206 0,0-4-121 15,0 0 10-15,6-4 39 0,-6 0 27 0,0-3 260 16</inkml:trace>
  <inkml:trace contextRef="#ctx0" brushRef="#br0" timeOffset="36980.3441">14048 9854 23 0,'0'-3'194'16,"0"3"91"-16,6-4 14 0,-6 4-7 0,7 0-13 0,-7 0 36 15,6 0 11-15,1 0-2 0,-1 0-16 16,0 4 50-16,2-1-43 0,-2 1-63 16,0 3-51-16,7 1-38 0,0 3-21 15,-6-1-15-15,6 6-7 0,0-2-10 0,0 4-10 16,0 1-8-16,-7 3-3 0,7-1 1 15,-6 1 3-15,6 1-8 0,-7 2-17 0,-6-3-15 16,7 0-12-16,-7 4-11 0,0-4-10 16,0-4-7-16,0 4-5 0,-7-3-15 15,7-1-39-15,-6-4-63 0,0 1-76 0,-1 0-67 16,0-1-154-16,7-7-268 0,-6 4-124 16,-1-6-28-16,7 1 27 0,-6-1 227 0,6-5 229 15</inkml:trace>
  <inkml:trace contextRef="#ctx0" brushRef="#br0" timeOffset="37414.0539">14757 10004 25 0,'0'-3'285'16,"0"3"158"-16,0-4 37 0,0 1 29 15,7-5-15-15,-7 5-33 0,7-5 13 16,6 5-76-16,-7-5-82 0,14 1-72 0,-8 3-51 16,8-3-49-16,0 0-40 0,5 3-31 15,2-3-28-15,-1 3-17 0,6 1-10 0,-5-1-22 16,5 0-44-16,1 1-58 0,-7 3-81 15,0-4-121-15,0 0-187 0,-1 4-142 16,-11 0 1-16,6-3-9 0,-8 3 39 0,-5 0 65 16,-1 0 214-16</inkml:trace>
  <inkml:trace contextRef="#ctx0" brushRef="#br0" timeOffset="37662.009">15096 9693 145 0,'-13'-7'349'0,"0"0"171"16,7 3 22-16,-1-3-12 0,-5 7-63 15,4-4 49-15,2 8-56 0,0-4-67 0,-1 3-62 16,0 5-53-16,1-1-23 0,6 7-6 16,-6-3-30-16,6 8-26 0,-7 3-35 0,7 4-35 15,0-1-39-15,0 1-26 0,0 3-22 16,0 0-14-16,0 1-4 0,0-1-29 0,0-3-40 15,0 3-66-15,0-7-85 0,0 0-98 16,0-4-101-16,0-3-130 0,-6 0-254 0,6-4-73 16,0 0-3-16,0-4 47 0,-7-4 282 15</inkml:trace>
  <inkml:trace contextRef="#ctx0" brushRef="#br0" timeOffset="38482.5345">16556 9807 343 0,'-8'0'257'0,"2"-4"84"0,0 4-15 0,-1 0 17 0,7 0 31 16,-7 0 17-16,7 0-5 0,7 4 2 15,-7-4-67-15,7 4-73 0,-1-4-55 0,8 3-44 16,-2-3-40-16,8 4-33 0,5-4-21 16,1 3-18-16,7-3-12 0,-1 0-8 0,8 0-9 15,-1 0-13-15,6 4-35 0,-5-4-50 16,-1 0-76-16,0-4-121 0,-1 4-164 16,-4 0-90-16,-9 0-35 0,1 4-24 0,-6-4 41 15,0 0 42-15,-7 0 201 0</inkml:trace>
  <inkml:trace contextRef="#ctx0" brushRef="#br0" timeOffset="38806.0809">17154 9583 116 0,'0'-14'286'0,"-12"-5"124"15,4 5 10-15,2-1 1 0,-7 4-3 0,7 0-19 16,-7 0 12-16,0 4-23 0,-1 0-70 15,2 2-60-15,-2 2-46 0,2 0-35 0,-1 6-19 16,-7 0-14-16,6 9-14 0,2-1-1 0,-8 11-3 16,7 3-11-16,-7 12-17 0,8 7-18 15,-1 11-16-15,-7 18-23 0,8 4-11 16,4 8-6-16,-4 9-3 0,-2 6-7 0,8-9 3 16,0-3 16-16,-7-15 11 0,6-3 8 15,-6-11-2-15,0-5 4 0,-6-10-6 0,5-10-9 16,-5-9-13-16,-1-7-8 0,1-3-12 15,-1-8-14-15,0 1-37 0,-6-5-47 16,1-6-52-16,5-1-61 0,-6-3-69 16,6-4-54-16,-5-7-149 0,5-4-250 0,0-4-70 15,1-4-14-15,5-3 27 0,2-7 215 0,-2 0 231 16</inkml:trace>
  <inkml:trace contextRef="#ctx0" brushRef="#br0" timeOffset="39162.8079">17357 9386 124 0,'0'-4'337'0,"6"0"169"0,-6 4 13 15,0-3-27-15,0 3-61 0,6-4-27 16,-6 4-24-16,0 0-80 0,0 0-75 0,-6 0-64 16,6 0-51-16,-6 4-37 0,6 3-24 15,-14-3-20-15,8 6-11 0,-7 1-6 16,-1 0-8-16,-5 8-17 0,6-5-28 0,-7 1-85 15,7 4-172-15,1-1-249 0,-2-4-72 16,2 1-92-16,-2-4-6 0,8 0 156 0,-1 0 241 16</inkml:trace>
  <inkml:trace contextRef="#ctx0" brushRef="#br0" timeOffset="39549.2004">17473 9752 17 0,'0'-4'292'0,"0"0"174"16,0 4 27 0,0-3 11-16,0 3-28 0,-6 0-42 0,6 0 18 0,0 3-70 0,-7 1-78 15,7 0-67-15,-6 3-52 16,6 4-37-16,0 0-38 0,-6 4-33 0,6 3-23 15,0 0-20-15,-7 1-8 0,7 3-13 16,0-4-24-16,7 4-46 0,-7-4-72 0,6 1-114 16,0-5-246-16,1 1-295 0,6-4-76 15,0 0-41-15,0-8 289 0,0 5 262 0</inkml:trace>
  <inkml:trace contextRef="#ctx0" brushRef="#br0" timeOffset="40112.36">18027 9646 199 0,'0'-11'444'0,"0"3"175"0,0 1 17 15,-7 4-119-15,7-2-31 0,-6 2-44 0,6 0-69 16,-6 3-65-16,-2 3-50 0,2 0-47 0,0 5-37 15,0-1-10-15,-8 4-15 0,8 4-19 16,-1 3-17-16,1 1-19 0,6 2-16 16,0 5-9-16,0 0-9 0,6 0-13 0,1-1-11 15,6-3-11-15,0 0-7 0,7 0-5 16,-1-8-6-16,1 5-4 0,6-8 1 0,6 0-3 16,-6-4-7-16,7-3-10 0,-1 0-12 15,1-1-21-15,-1-6-28 0,-5 3-38 0,5-4-47 16,-6 4-32-16,1-4-16 0,-8 1 4 15,0-1-7-15,-6 0-16 0,1 4-31 16,-2-3-48-16,-5-1-43 0,0 4 2 0,-7-3 76 16,0-1 42-16,0 0 31 0,0 1 28 15,0-5 30-15,-7 5 22 0,0-5 12 0,1-3 14 16,0 0 14-16,-2 0 20 0,2-4 26 16,0-3 30-16,-7 0 43 0,6 0 46 0,-6 3 80 15,7-3 67-15,0 3 57 16,-2 4 32-16,2 0 64 0,0 0-1 0,-1 7-48 15,0-3-40-15,1 7-32 0,6 0-24 0,-7 0-19 16,1 7 6-16,0 0-12 0,6 8-23 16,-7 3-28-16,-6 5-29 0,7 2-27 15,-1 8-25-15,0 4-26 0,-6 0-18 0,7 3-13 16,-7 0-7-16,6 0-6 0,1-3-18 16,0-8-44-16,-2 1-73 0,8-9-86 0,-6-2-81 15,6-5-99-15,0-2-149 0,0-1-280 16,0-8-65-16,0-3 6 0,6 0 56 15,-6-3 327-15</inkml:trace>
  <inkml:trace contextRef="#ctx0" brushRef="#br0" timeOffset="40410.9288">18450 9606 136 0,'14'-5'401'0,"5"5"221"15,-6 0 51-15,0 0-109 0,7 0-26 0,-1 5-60 16,1 1-89-16,0-1-78 0,5 2-59 16,-5 4-42-16,6-4-24 0,-6 4-17 15,5 4-25-15,-5-4-26 0,0 3-19 0,-1 1-16 16,1 3-9-16,-2 0-13 0,-4 1-7 16,-1 3-6-16,0-4-5 0,-6 8-9 0,-1-4-6 15,0 3-5-15,-6-2-6 0,0 2-4 16,-6 1-3-16,6-1-9 0,-6-3-8 0,-7 0-31 15,6-4-55-15,0 1-85 0,-5-4-111 16,4-4-121-16,2 0-236 0,0-4-322 0,0 0-11 16,-1-3-1-16,0-4 372 0,1 0 242 15</inkml:trace>
  <inkml:trace contextRef="#ctx0" brushRef="#br0" timeOffset="40779.1791">19258 9719 125 0,'0'-4'294'0,"-7"0"130"0,7 1 8 0,0-5 21 16,0 5 8-16,0-1-36 0,7 1 42 15,0-1-73-15,5 0-79 0,1 1-72 16,1-1-58-16,5-3-43 0,7 3-41 0,0 0-30 16,7 1-27-16,-1-1-15 15,1 0-9-15,-1 1-11 0,1-1-6 0,-1 0-18 0,2 4-35 16,-2 0-46-16,-7-3-62 0,-5 3-73 15,0 0-121-15,-1 0-157 0,-12 0-19 0,6 0-17 16,-7 0 3-16,0 0 85 0,-6 0 75 16,8 0 43-16,-8 0 69 0</inkml:trace>
  <inkml:trace contextRef="#ctx0" brushRef="#br0" timeOffset="41016.2843">19649 9521 150 0,'-13'-11'292'16,"6"4"131"-16,0 0 13 0,1-1 42 0,0 5 14 15,0-1 4-15,-2 4 32 0,8 0-51 16,-6 4-64-16,0-1-59 0,6 5-14 16,0 2-17-16,-7 5-35 0,7 0-48 15,0 3-54-15,-7 8-47 0,7 0-43 0,0-1-34 16,-6 8-21-16,6-4-18 0,0 4-18 16,0-3-33-16,-7-5-62 0,7 1-67 0,0-8-65 15,0 0-55-15,0-3-65 0,0 0-57 16,0-4-115-16,0-4-200 0,0-4-48 15,0 2 23-15,0-2 76 0,0-3 64 0,0 0 171 16</inkml:trace>
  <inkml:trace contextRef="#ctx0" brushRef="#br0" timeOffset="41529.0213">19355 9469 68 0,'-6'-10'278'0,"6"2"135"15,-7 1 18-15,1 0-15 0,6-1-16 16,-6 5-5-16,-1-1 22 0,7 4 16 0,-7-4-52 15,1 1-49-15,0 3-42 0,-1 0-28 16,-6 3-7-16,0 8 10 0,7 0-17 0,-14 8-28 16,6 3-37-16,2 11-22 0,-8 3-27 15,7 8-22-15,1 4-22 0,4 7-23 16,2 0-12-16,0 0-13 0,6 0-11 0,6-4-14 16,0-7-5-16,8-4-4 0,-1-3-3 15,0-8-20-15,6-3-46 16,1-4-49-16,0-8-67 0,-1-3-62 15,1-3-61-15,6-1-70 0,-1-7-47 0,-5-4-112 16,6 1-188-16,-6-5-31 0,-1 1 3 0,7-4 49 0,-12-3 53 16,5 3 271-16</inkml:trace>
  <inkml:trace contextRef="#ctx0" brushRef="#br0" timeOffset="41915.3919">19596 9525 412 0,'0'-11'334'0,"0"0"89"0,0 0-2 16,0 0-8-16,0 4-6 0,8-4 4 0,-2 3-7 16,0 1-58-16,0-1-66 0,1 1-54 15,6 3-38-15,-6 1-38 0,5-1-28 16,8 8-19-16,-7-4-11 0,0 7 3 15,7 0 3-15,-1 4 1 0,-5 1 4 0,5 6-1 16,-6 0-2-16,6 4-10 0,1 4-7 16,-7 3-11-16,0 1-12 0,0-1-6 0,7 4-20 15,-8-1-6-15,2-2-12 0,-1-1-4 16,0 1-8-16,6-5-3 0,-5-3-7 0,5 0-20 16,-6-7-28-16,6-1-34 0,1-2-32 15,0-1-27-15,-1-8-29 0,1 1-32 0,-1 0-10 16,1-4-25-16,-1-4-62 0,0-3-106 15,1 3-105-15,-7-3 22 0,7-5 44 0,-14 5 15 16,8-4 62-16,-8 0 50 0,0 0 45 16,1 0 78-16,0 0 37 0,-7 0 5 0,0 0 19 15,0-3-6-15</inkml:trace>
  <inkml:trace contextRef="#ctx0" brushRef="#br0" timeOffset="42149.011">20202 9543 64 0,'-12'-15'239'0,"4"1"147"0,-4 6 80 15,-2 1 62-15,8 0 16 0,-7 7-16 16,-7 0 13-16,8 4-67 0,-8 3-68 0,1 4-54 16,-1 0-11-16,-6 7-17 0,0 4-33 15,-7 0-34-15,-6 8-35 0,1 2-42 0,-9 9-33 16,2-1-18-16,-7 0-16 0,-1 1-15 16,8-5-22-16,-1 1-24 0,7-8-22 0,7-3-13 15,6-4-21-15,7-4-44 0,-1-7-78 16,6 0-122-16,2-4-165 0,12-3-222 0,-7-1-293 15,7-3-332-15,0-3 10 0,7-5 356 16,-1 1 362-16,8-4 224 0</inkml:trace>
  <inkml:trace contextRef="#ctx0" brushRef="#br0" timeOffset="42478.498">20632 9668 165 0,'0'-4'426'0,"0"0"184"15,-6-3 17-15,6 3-100 0,6 1-31 16,-6-5-19-16,6 5-64 0,1-5-73 0,6 5-72 15,0-4-64-15,1-1-59 0,4 0-37 16,2 5-32-16,7-5-25 0,-1 1-17 0,-1 4-16 16,1-5-22-16,7 5-54 0,-1-1-62 15,-6 0-69-15,1 4-103 0,-1-3-206 0,-6 3-231 16,-1 0 26-16,-6-4-2 0,0 4 42 16,-1 0 128-16,-4-4 222 0</inkml:trace>
  <inkml:trace contextRef="#ctx0" brushRef="#br0" timeOffset="42928.3073">21140 9463 82 0,'0'-8'267'0,"7"1"128"15,-7-1 39-15,6 5 30 0,-6-1 29 16,0 0-27-16,0 4 48 0,0 0-63 16,0 0-75-16,0 4-58 0,-6 0-44 0,6 3-17 15,-7 4-11-15,0 3-31 0,1 5-31 16,0-4-25-16,-8 7-19 0,14 0-21 0,-6 0-16 15,6-1-12-15,0 6-7 0,0-6-16 16,6-2-19-16,8-1-12 0,-2 0-15 0,8-3-8 16,6-4-16-16,1-4-32 0,5 0-37 15,1-3-50-15,-1-4-49 0,7 4-47 16,-6-8-72-16,-1 4-60 0,1 0-39 0,-7-4-101 16,0 1-168-16,-7-1-36 0,-6 0 68 15,0 4 61-15,1-3 120 0,-8-1 122 0,0 0 128 16,-6 4 80-16,0-3 74 0,0-1 56 15,0 0 42-15,0-3 25 0,-6 4 37 16,6-5 20-16,-6 1 11 0,6 0 12 0,-7-4 14 16,-6 0 44-16,6-4 33 0,1 4 27 15,-1-3 31-15,-6 2 59 0,7 1 1 16,0 4-51-16,-2 0-41 0,-4-1-24 0,5 5-11 16,1 3-11-16,-7 3 9 0,0 1 8 0,-1 3-13 15,2 8-26-15,-2 4-24 0,-5 2-43 16,-1 5-33-16,1 11-35 0,0-1-31 0,-8 8-14 15,7 0-11-15,1 0-21 0,0 0-43 16,6-4-65-16,-1-7-85 0,8-4-101 0,6-7-141 16,0-7-143-16,0-4-284 15,6-7-89-15,-6-4 34 0,8-4 71 0,-2-3 348 0</inkml:trace>
  <inkml:trace contextRef="#ctx0" brushRef="#br0" timeOffset="43209.6761">21602 9378 75 0,'20'0'428'0,"-6"4"277"15,4 0 39-15,-4 3-116 0,5 0-4 16,-5 0-96-16,4 4-94 0,2 4-60 0,0 0-15 16,-1 3-22-16,1 1-28 0,-1 2-36 15,1 1-46-15,-7 0-44 0,6 0-35 16,-5 4-33-16,-8 0-10 0,7-1-13 0,-13 1-15 15,6-1-17-15,-6 1-20 0,-6 4-14 16,6-1-7-16,-13-3-10 0,7 3-6 0,-8-4-8 16,-5 1-37-16,6 0-72 0,0-4-104 15,0 0-118-15,0-4-136 0,0-3-187 16,0-5-237-16,0 1-267 0,6-3 11 0,1-5 242 16,-1-3 377-16</inkml:trace>
  <inkml:trace contextRef="#ctx0" brushRef="#br0" timeOffset="43506.319">22437 9635 267 0,'-8'0'548'0,"8"-4"158"0,-6 0-72 16,6 4-119-16,6-3-34 0,-6-1-92 16,8 4-93-16,4-3-81 0,1-2-63 0,0 2-53 15,6 0-34-15,1 3-23 0,6-5-17 16,7 2-19-16,-7-1-38 0,7 4-67 0,-1-4-84 16,1 4-126-16,-7 0-159 0,-7 0-79 15,1 0-18-15,0-3-25 0,-8 3 44 16,2 0 84-16,-8-4 110 0</inkml:trace>
  <inkml:trace contextRef="#ctx0" brushRef="#br0" timeOffset="43675.6657">22775 9506 271 0,'-7'-10'241'0,"-6"2"110"0,7 1 39 16,-8 3 52-16,8 4 46 0,0 0-6 16,0 0 47-16,-2 8-51 0,-4-1-65 15,5 4-57-15,1 7-24 0,-8 0-8 0,8 4-46 16,-6 4-56-16,-2 4-58 0,1 2-59 15,0 1-40-15,6 0-23 0,-5 4-38 0,5-8-103 16,0 1-154-16,1-5-204 16,6-3-248-16,6-4-443 0,-6-7-56 0,7 1 208 15,0-5 409-15,-1-3 248 0</inkml:trace>
  <inkml:trace contextRef="#ctx0" brushRef="#br0" timeOffset="44082.7188">23498 9517 406 0,'-7'-3'587'0,"-6"-5"125"15,7 5-105-15,-7-4-85 0,7 3-50 0,-8 0-52 16,8 1-43-16,-1 3-33 0,-6 3-16 0,7 1-6 15,-7 3-40-15,6 4-55 0,-6 4-49 16,7-1-38-16,-1 8-37 0,0-3-28 0,1 7-23 16,6-1-15-16,6 4-12 0,1-3-13 15,12-1-31-15,-5 1-38 0,5-4-49 0,7-7-39 16,0-4-33-16,0-7-22 0,1-4-9 16,-8-4 2-16,7-3 18 0,-6-4 51 0,-1-4 44 15,-6 0 34-15,-7-3 26 0,7-1 28 16,-13-2 30-16,7 2 38 0,-14 1 29 0,7 0 46 15,-6 0 26-15,-7 2 11 0,7 2 10 16,-8-1 5-16,-5 4-16 0,6 0-23 16,-7 4-33-16,7 0-35 0,-7-1-24 0,8 1-22 15,-1 3-31-15,0 1-89 0,0-1-151 16,7 1-201-16,-2-1-253 0,2 0-370 0,6 1-103 16,6-1 0-16,-6 0 456 0,14-4 292 15</inkml:trace>
  <inkml:trace contextRef="#ctx0" brushRef="#br0" timeOffset="44336.0461">23836 9396 150 0,'7'0'512'0,"-1"0"246"0,1-3-31 16,0 3-77-16,-1 0-49 0,0 3-83 15,-6-3-60-15,7 0 6 0,-7 4 6 0,0 0-36 16,0 3-52-16,0 0-49 0,0 4-55 15,-7 4-52-15,1 4-54 0,0-1-48 0,-8 7-42 16,8 1-29-16,-7 3-18 0,7 0-14 16,-1 1-17-16,7-1-29 0,0-3-94 15,7-4-130-15,5 0-151 0,1 0-157 0,13-7-191 16,-6-4-190-16,13 0-210 16,-7-4 100-16,0 0 42 0,7 1 388 0,-7-5 268 0</inkml:trace>
  <inkml:trace contextRef="#ctx0" brushRef="#br0" timeOffset="44648.422">24553 9547 234 0,'0'-4'505'0,"0"0"165"0,0 4-42 0,0-3-140 16,0-1-12-16,0 4-64 0,6 0-67 15,-6-4-49-15,7 4-31 0,-1 4-20 0,1-4-2 16,5 7-5-16,2 1-29 0,6 3-39 16,-8 3-33-16,8 4-29 0,-7 1-32 0,7 7-20 15,-1-1-18-15,1 1-15 0,-8-1-11 16,8 5-28-16,0-8-67 0,-7 0-104 15,7 0-136-15,-8-8-126 0,8-3-173 0,-7 0-254 16,7-7 34-16,-8-4 15 0,2 0 73 16,-2-4 269-16</inkml:trace>
  <inkml:trace contextRef="#ctx0" brushRef="#br0" timeOffset="44846.8814">25015 9609 263 0,'0'-11'556'0,"-13"3"184"16,7 1-67-16,-8 4-76 15,2-1-46-15,-2 4-80 0,-5 0-58 0,-1 7-33 16,1 0 17-16,-7 4-28 0,-6 0-43 0,-8 8-44 16,1-1-41-16,0 4-48 0,-7 0-55 15,7 4-42-15,-7-1-38 0,14-2-24 0,-1 2-53 16,8-6-97-16,-1-5-147 0,12-3-205 16,2-4-298-16,5-3-327 0,7-4-208 15,7 0 38-15,-1-7 518 0,0-1 301 0</inkml:trace>
  <inkml:trace contextRef="#ctx0" brushRef="#br0" timeOffset="45048.4979">25047 9649 514 0,'14'0'647'16,"5"4"125"-16,-5-4-115 0,4 4-27 0,2-4-103 15,7 0-97-15,-1 0-69 0,0 0-37 16,7 0-63-16,5 0-77 0,1-4-66 0,0 4-49 15,1-4-69-15,-8 4-117 0,1 0-155 0,-7-3-154 16,0 3-265-16,-1 0-294 0,-11-4-63 16,5 4 102-16,-6 0 409 0</inkml:trace>
  <inkml:trace contextRef="#ctx0" brushRef="#br0" timeOffset="45334.8387">25765 9466 328 0,'0'-7'609'0,"0"3"142"16,0-3-117-16,0 3-86 0,0 4-73 0,0-4-68 16,0 4-45-16,0 0-33 0,0 0-21 15,0 4-6-15,-8 0-35 0,8-1-31 0,-6 1-27 16,6 7-23-16,-6-3-24 0,-1 3-15 16,7 3-18-16,-6 1-13 0,6-4-20 15,0 3-17-15,0 5-17 0,0-5-14 0,6 4-9 16,7-2-16-16,-7-5-8 0,14 3-3 15,0-3-15-15,-1 0-21 0,1 0-31 0,6-4-51 16,0 1-42-16,-7-1-51 0,7-3-58 16,-6 3-58-16,-1-4-47 0,1 1-45 0,0 0 12 15,-7-4-56-15,-1 3-100 0,-4-3-65 16,4 4 52-16,-6-4-38 16,2 0 34-16,-2 0 36 0,-6-4 121 0</inkml:trace>
  <inkml:trace contextRef="#ctx0" brushRef="#br0" timeOffset="45557.9084">26077 9485 246 0,'-14'-11'608'0,"8"3"172"0,-6 1-109 15,-2 3-78-15,8 0-77 0,-7 8-64 0,6 0-38 16,-6 3-12-16,1 4 16 0,-2 4-42 16,1-1-71-16,-7 5-73 0,8 6-68 15,-8 1-49-15,0 4-40 0,1 2-30 0,-7 5-17 16,6-1-12-16,1 1-27 0,-1 0-40 15,0-8-66-15,14-3-92 0,-7-4-107 16,7 0-163-16,6-7-173 0,0-4-291 0,0-4-99 16,6-3 0-16,-6-4 239 0,13-4 341 15</inkml:trace>
  <inkml:trace contextRef="#ctx0" brushRef="#br0" timeOffset="45815.2596">26213 9466 382 0,'14'3'630'0,"-8"2"129"0,1-2-127 15,5 1-34-15,-4 3-61 0,-2 4-56 16,6-4-36-16,-4 4 5 0,4 4-30 0,1-4-56 16,-6 4-67-16,0-1-54 15,5 1-46-15,-6 4-31 0,2-1-21 0,-2-4-30 0,-6 5-26 16,6-1-27-16,-6 0-17 0,0 0-20 15,0 1-11-15,0-1-5 0,-6 1-6 0,0-1-26 16,-2-3-35-16,-4 3-41 0,-1 0-50 16,0 0-48-16,0-3-58 0,-1 0-90 15,2 0-120-15,-2-4-149 0,2 0-210 0,-1-4-215 16,6 0 5-16,-6-3 78 0,7-1 382 16</inkml:trace>
  <inkml:trace contextRef="#ctx0" brushRef="#br0" timeOffset="47050.0368">26911 9239 266 0,'0'-4'198'0,"0"4"29"0,0-3-11 15,0-5-41-15,0 5-29 0,0 3-9 16,0-4 6-16,0 0 27 0,0 1 12 0,0 3 1 16,0-4-11-16,0 4-15 0,0-4-9 15,6 4-10-15,-6-3 23 0,0 3 23 0,6 0-13 16,-6 0-29-16,0 0-28 0,7 0-23 15,-7 0-15-15,7 0-13 0,-7 0-10 16,0 0-9-16,6 0-5 0,-6 3-2 16,6-3-4-16,-6 0-3 0,7 4-4 0,-7-4-4 15,0 4-2-15,6-4-2 0,-6 3 1 0,0-3 3 16,7 4 5-16,-7-4-2 0,7 4 2 16,-7-4 3-16,0 3 7 0,6-3-4 0,-6 4-1 15,6 0 1-15,-6-1 2 0,8-3 1 16,-8 4 2-16,6-4 4 0,-6 4 1 15,6-1 4-15,-6 1-3 0,6 0 3 0,-6-1 7 16,7-3 4-16,-7 4 11 0,7 3 24 16,-7-3 14-16,6 0 9 0,1 3 2 0,-7 0 6 15,6 0-3-15,0 4-1 0,2 0 0 0,-8 4-7 16,6 0-5-16,0 3-15 16,-6-3-6-16,0 3-18 0,0 0-12 0,0 1-8 15,0 3-17-15,-6-4-11 0,0 1-4 0,-2 2-4 16,2-2-2-16,0-1-14 15,-7 0-15-15,-1-3-34 0,2 4-50 0,-2-5-55 16,-5 1-62-16,6-1-60 0,0 1-64 0,0-4-49 16,-6 0-89-16,12 0-183 0,-6-4-110 15,0 0 6-15,7 1 36 0,-8-5 60 16,8-3 267-16</inkml:trace>
  <inkml:trace contextRef="#ctx0" brushRef="#br0" timeOffset="49555.703">27770 9082 19 0,'0'0'231'0,"-7"-4"80"0,7 4 9 0,-6 4-34 15,-7-4-16-15,7 7 35 0,-8 0 14 16,2 4 15-16,-8 4-1 0,1 3 21 0,-1 4-49 16,6 4-62-16,-4-1-50 0,4 1-41 15,1 3-24-15,1 0-24 0,4 1-16 16,2-4-14-16,6-1-19 0,0 1-19 0,0-1-8 15,6-6-7-15,2 2-9 0,-2-2-10 16,7-4-13-16,-7-1-29 0,8 1-57 0,-2-4-74 16,8 0-118-16,-7-4-180 0,0 1-133 15,6-1-53-15,-5-7-51 0,-2 4 11 0,2-4 260 16</inkml:trace>
  <inkml:trace contextRef="#ctx0" brushRef="#br0" timeOffset="49802.2471">28044 9202 217 0,'13'-7'505'0,"-1"4"146"0,-4-1-36 16,4 0-127-16,-5 8-11 0,6 0-52 0,-7 3-61 16,7 7-54-16,7-3-42 15,-7 8-34-15,0-1-27 0,6 4-31 0,1 3-42 0,-6 1-42 16,4 0-31-16,2 3-24 15,-1 0-12-15,1 1-16 16,6 3-19-16,-6-8-38 0,-1 1-54 0,-5 0-66 0,5-4-43 0,-6-4-56 16,0-4-113-16,-7 1-176 0,0-7-107 15,8-1 9-15,-14-3-9 0,6-1 36 16,-6-3 123-16</inkml:trace>
  <inkml:trace contextRef="#ctx0" brushRef="#br0" timeOffset="50100.1948">28539 9261 234 0,'0'-4'386'0,"0"1"112"0,0-5-56 16,0 8-69-16,0-3-49 0,-7 3-8 15,7 0 66-15,-7 0-6 0,7 3-51 0,-12 1-54 16,-2 3-47-16,2 4-38 0,-8 0-38 15,1 4-37-15,-7 4-15 0,-7-1-11 16,-6 4-4-16,-1 3-10 0,2-3-14 0,5 4-18 16,-6-4-16-16,13-1-9 0,0-2-6 15,0-1-8-15,7-3-37 0,5 0-79 0,2-8-88 16,4 4-154-16,2-4-338 0,0-3-254 16,6 0-115-16,0-1 267 0,0-3 312 0</inkml:trace>
  <inkml:trace contextRef="#ctx0" brushRef="#br0" timeOffset="50335.378">28604 9418 99 0,'13'0'434'0,"0"0"194"15,0 0-32-15,7-3-127 0,-1 3-107 0,1 0 10 0,6-4-32 16,6 4-50-16,-6-4-50 0,7 4-56 16,-1-3-47-16,7 3-47 0,-6-4-28 0,-1 4-25 15,1 0-14-15,-1 0-23 0,1 0-61 16,-1 0-101-16,-5 0-190 0,-1 0-305 16,-6 0-73-16,-1 0-114 0,0 0 66 0,-6 0 327 15</inkml:trace>
  <inkml:trace contextRef="#ctx0" brushRef="#br0" timeOffset="50644.2128">29308 9319 70 0,'6'-6'375'0,"-6"-2"202"16,0 4-9-16,0 0-115 0,0 1-122 16,0-1-60-16,0 4 63 0,0-4-6 0,0 4-35 15,0 0-32-15,-6 0-30 0,6 4-21 16,-8 0-22-16,2 7-30 0,0 0-7 0,-1 4-5 15,1 3-7-15,-1 0-3 0,7 4-13 16,-7 0-19-16,7 0-20 0,0 4-19 0,0-4-16 16,7 0-17-16,6 0-7 0,-6-4-11 15,13-3-5-15,-8-1-3 0,8 1-1 16,-1-4-3-16,7-3-12 0,-6 3-13 0,6-4-38 16,-7-4-49-16,7 5-64 0,-6-5-70 15,-1 1-55-15,1 0-49 0,0-4-128 16,-1 0-184-16,-5 0-18 0,-2 0-28 0,2 0 32 15,-8-4 68-15,0 4 215 0</inkml:trace>
  <inkml:trace contextRef="#ctx0" brushRef="#br0" timeOffset="50869.0032">29626 9440 64 0,'-12'-22'357'0,"4"8"235"15,-4-1 50-15,6 1-85 0,-8 3-104 16,8 3 2-16,-1 1-39 0,1 3-36 0,-8 4-31 15,8 4-31-15,0 3 6 0,-8 1-26 16,2 3-42-16,-1 3-41 0,-1 4-49 16,2 4-45-16,-2 4-37 0,-5 0-30 15,-1 7-19-15,0-4-13 0,8 4-12 0,-8 0-6 16,7-4-36-16,0-3-62 0,0-4-77 16,7-4-83-16,0-3-108 0,6-4-112 0,0 0-199 15,0-8-276-15,0 1 16 0,0-4-33 16,6 0 314-16,0-7 266 0</inkml:trace>
  <inkml:trace contextRef="#ctx0" brushRef="#br0" timeOffset="51183.9115">29821 9279 250 0,'14'4'614'0,"5"3"151"0,1-3-107 0,-8 3-87 0,8 5-75 15,0-6-82-15,-1 9-57 0,1-4-38 16,0 4-6-16,5 0 11 0,-11 3-36 16,6-4-52-16,-1 5-50 0,-6-1-41 0,0 1-30 15,-1-1-16-15,2 4-9 0,-8-4-24 16,1 4-17-16,-1 0-13 0,-6 0-4 16,0 0 2-16,0 0-6 0,0-4-9 0,-6 4-5 15,-7 0-10-15,7 0 1 0,-8 0-1 0,1 0-2 16,0-3-2-16,0 3 0 0,1-8-6 15,-8 4-33-15,6-3-61 0,8-4-96 16,-7 0-112-16,0 0-135 0,6-4-164 0,-5-3-208 16,5-4-197-16,0 0 61 0,1-4 90 15,6 1 246-15,-7-5 246 0</inkml:trace>
  <inkml:trace contextRef="#ctx0" brushRef="#br0" timeOffset="51544.3657">30297 9085 297 0,'7'-11'502'0,"-1"4"85"0,-6-4-77 16,6 4-143-16,2-1-120 0,-8 1-57 15,0 3 55-15,6 0 20 0,-6 1-8 16,0-1-28-16,0 4-21 0,6-4-25 0,-6 4-20 16,0 4-13-16,0 0-15 0,6-1-2 0,-6 5-2 15,0 7 5-15,7-4-16 0,-7 3-10 16,7 4-14-16,-1 1-11 16,1 3-9-16,-1-4-15 0,8 4-11 0,-2-3-9 0,2 2-11 15,-2-2-10-15,8-1-7 16,-7-3-5-16,7-1-6 0,-8-3 3 0,8 0-3 0,-7-4-2 15,7 1-4-15,-8-1-3 0,2 1-25 16,-8-5-56-16,7 1-88 0,1-4-129 0,-8 0-153 16,6 0-286-16,-4 0-195 0,-2-4 35 15,0 4 82-15,-6-3 195 0</inkml:trace>
  <inkml:trace contextRef="#ctx0" brushRef="#br0" timeOffset="51747.6999">30681 9151 285 0,'-6'-15'531'0,"-7"4"166"0,6 4-66 0,-6 0-123 16,7-1-4-16,-8 5-51 0,2 3-35 16,-2 3-34-16,2 5-29 0,-1 3-23 0,-1 3-55 15,2 1-61-15,-8 3-64 0,7 8-51 16,-7-4-37-16,0 7-27 0,2 1-31 0,-2 2-64 16,-7 5-95-16,9-4-124 0,-9 4-181 15,1-4-202-15,0 0-383 0,0-4-18 16,7 0 15-16,-7-7 421 0,-1-3 253 0</inkml:trace>
  <inkml:trace contextRef="#ctx0" brushRef="#br0" timeOffset="53545.8722">10505 12012 139 0,'-7'0'125'0,"7"0"61"0,-6 0-12 16,6 0-1-16,-7 0-4 0,7 0-12 16,-7 0-13-16,7 0-8 0,-6 0 4 0,6 0 12 15,-6 0 2-15,6 0-7 0,0 0-7 16,-7 0-3-16,7 0 1 0,-7 0 4 15,7 0 4-15,0 0 62 0,-6 0 24 0,6 0-19 16,0 0-24-16,-6 0-25 0,6 0-26 16,0 0-15-16,-7 4-10 0,7-4-12 0,0 0-6 15,0 3-7-15,0-3-8 0,-6 4-2 16,6 0-4-16,6-4-2 0,-6 3-3 0,0-3 3 16,7 4-5-16,-1 3-14 0,0-3-13 0,8 0-9 15,-8 0-11-15,14-1-6 0,-7 1-7 16,6 0-1-16,0-1-4 0,1 1-8 15,0 0-36-15,-1-4-86 0,1 0-107 16,6 3-169-16,-7-3-266 0,7-3-138 0,-12 3-4 16,5 0 174-16,-6-4 96 0,0 4 120 15</inkml:trace>
  <inkml:trace contextRef="#ctx0" brushRef="#br0" timeOffset="53793.9974">10472 12228 146 0,'-13'8'370'0,"13"3"174"0,-7-4 0 0,1-3-30 0,6 3-65 15,-6-3 41-15,6-1-56 0,0 1-88 16,0 0-67-16,0-1-58 0,0 1-47 16,0-4-38-16,0 4-24 0,6-1-19 0,-6-3-18 15,6 4-20-15,1-1-17 0,6-3-12 16,0 4-10-16,7 0-5 0,-1-4-7 15,0 0-9-15,8 0-24 0,-8 0-53 16,8 0-77-16,-8 0-81 0,7 0-152 0,-6 0-239 16,-8 0-136-16,8 3-61 0,-7-3-14 0,-7 4 267 0,8 0 225 15</inkml:trace>
  <inkml:trace contextRef="#ctx0" brushRef="#br0" timeOffset="54275.2313">11944 11906 34 0,'-13'-3'337'0,"13"3"192"16,-7 0-5-16,1 0-58 0,0 0-62 16,6 0-33-16,0 0 33 0,-7 0-61 0,14 0-69 15,-7-5-71-15,6 5-55 0,0-3-43 16,8-1-33-16,5 0-24 0,7 1-21 0,0-5-5 16,7 1-11-16,-1 0-3 0,14-4 1 15,-7 4-14-15,6-4-35 0,1 3-58 16,-7 5-76-16,0-1-132 0,1 0-188 0,-8 1-70 15,-7 3-84-15,2 0-39 0,-1 0 23 16,-6 0 284-16</inkml:trace>
  <inkml:trace contextRef="#ctx0" brushRef="#br0" timeOffset="54645.601">12752 11536 19 0,'-13'-18'243'16,"6"-4"103"-16,-6 4 22 0,-7-5-46 0,1 1-25 16,-1 0-7-16,0 0-6 15,-5 1 0-15,-1 2 13 0,0-3 23 0,6 7-39 0,-6-3-49 16,0 3-37-16,0 1-21 0,6 3-15 16,0 4-10-16,2-1-11 0,-2 5-12 0,7-1-9 15,-1 4 12-15,-4 4 27 0,4 3 16 16,8 4 12-16,-7 3-6 0,-1 12-18 0,2 3-21 15,-2 12-19-15,2 6-20 0,-1 9-20 16,-1 9-17-16,-4 5-12 0,4 3-11 0,-6 8-9 16,1 7-8-16,-1 0-5 0,1-1-2 15,-1-6-1-15,0-4 0 0,-6-7 0 0,1-8-3 16,-1-3-1-16,0-12-1 0,-1-3-7 16,-11-3-5-16,5-9-9 0,-7 1-22 15,2-11-38-15,5-4-56 0,1-2-69 0,-1-5-83 16,1-1-91-16,5-6-93 0,-5-4-133 15,12-4-241-15,-5-3 8 0,-2-4 57 0,8 0 212 16,-1-7 122-16,1-1 23 0,5 1 160 16</inkml:trace>
  <inkml:trace contextRef="#ctx0" brushRef="#br0" timeOffset="55010.1599">12680 11686 143 0,'7'0'322'0,"-7"0"141"0,0 0-2 0,0 0 3 16,6 0-26-16,-6 4-25 0,0-1 18 15,0 5-65-15,0 3-82 0,0 0-70 0,0 3-56 16,0 1-42-16,-6 4-35 0,6 3-27 16,0-1-20-16,0 1-12 0,0 0-9 0,6 0-28 15,-6 1-62-15,6-5-114 0,8-4-227 16,-8 1-294-16,7-4-50 0,0-4 24 0,0-3 69 15,7-4 192-15</inkml:trace>
  <inkml:trace contextRef="#ctx0" brushRef="#br0" timeOffset="55302.759">13123 11617 253 0,'6'-4'512'0,"1"4"189"0,0 0-41 15,-1 0-105-15,-6 4-26 0,6-1-83 16,-6 5-84-16,7-1-65 0,-7 4-57 0,0 0-37 16,7 4-25-16,-7-5-29 0,6 5-29 0,0 0-20 15,1-1-21-15,-1 1-16 0,1-4-19 16,6 4-9-16,1-4-16 0,4 0-13 0,2-4 6 16,-1 0-1-16,7-3-7 0,1 3-3 15,-1-7-5-15,0 0-10 0,7 0-18 16,-7 0-18-16,0-3-27 0,-1-1-39 15,1-3-28-15,1 3-44 0,-7-3-14 0,-2 3-36 16,2-3-60-16,-7 3-73 0,1-3-81 16,-2 0-42-16,2 3 17 0,-8-4-45 0,0 1 41 15,1 0 57-15,-7 3 106 16,7-3 52-16,-7-1 68 0</inkml:trace>
  <inkml:trace contextRef="#ctx0" brushRef="#br0" timeOffset="55515.9647">13644 11628 228 0,'-6'-11'248'16,"-8"3"162"-16,8-3 85 0,-7 7 60 15,7-3-62-15,-8 3-4 0,8 1-22 0,0 3-68 16,-8 3-61-16,8 1-52 0,-7 0-44 16,6 3-9-16,-6 4-23 0,7 4-30 0,-8 3-30 15,8 4-20-15,-7 0-26 0,7 4-23 16,-8-1-24-16,8 5-18 0,-8-1-9 0,8 4-14 16,0-4-6-16,0-3-14 0,-1 0-27 15,0-8-50-15,7 4-79 0,-6-7-100 16,6-1-145-16,-7-3-135 0,7-4-272 0,0 1-170 15,0-5-52-15,0 1 240 0,0-4 326 16</inkml:trace>
  <inkml:trace contextRef="#ctx0" brushRef="#br0" timeOffset="56077.6831">13891 11444 61 0,'7'-3'275'16,"-7"3"174"-16,6 0 81 0,1 0 49 0,-7-4-72 16,6 4-7-16,1-4-29 0,-1 4-74 15,1 0-60-15,0-3-30 0,5 3-13 16,2 0 24-16,-2 0-12 0,1 3-20 0,7 1-25 16,0 3-17-16,-1 1-13 0,1 2-14 0,0 6-11 15,-1-5-21-15,0 7-16 0,-6 4-23 16,7 0-21-16,-7-1-23 0,0 5-24 0,-7 0-22 15,1 0-15-15,-7-1-14 0,0 1-11 16,0-1-8-16,0 1-5 0,-7-4-8 16,7 0-27-16,-12 0-45 0,5-4-62 0,0-3-84 15,-5 3-102-15,5-7-123 16,-6 0-164-16,6 1-228 0,1-5-224 0,-1-4-191 16,1 1 19-16,-1-4 468 0,1 0 328 0</inkml:trace>
  <inkml:trace contextRef="#ctx0" brushRef="#br0" timeOffset="56976.6287">15408 11368 164 0,'-6'-8'388'0,"0"1"254"0,0 3 55 16,-8 4-112-16,8 0 22 0,-1 0-69 0,-6 8-86 15,0-1-67-15,7 7-37 0,-8 1-22 0,2 7-48 16,-1 4-45-16,6-5-35 0,0 9-36 15,1-1-24-15,6-3-32 0,0 3-31 0,6-3-20 16,-6 0-21-16,14-1-12 0,-8-6-8 16,7 2-6-16,1-2-12 0,-2-5-44 0,8-3-68 15,-7 0-83-15,7 1-87 0,-2-5-96 16,2-3-107-16,0 3-85 0,-1-3-195 0,1-4-119 16,-7 3-23-16,7-3 56 0,-8 0 350 15</inkml:trace>
  <inkml:trace contextRef="#ctx0" brushRef="#br0" timeOffset="57298.9396">15917 11378 155 0,'6'-7'545'0,"1"-4"231"16,-1 4-44-16,1 0-39 0,-1 3-46 16,1 0-93-16,-1 4-73 0,8 4-11 0,-2 0-39 15,8 3-54-15,-1 4-52 0,1 3-46 16,0 5-49-16,6 3-44 0,-1 0-51 16,2 4-37-16,5 3-28 0,1 0-27 15,-1-3-15-15,1 3-9 0,0-4-9 0,0-2-23 0,-8-5-45 16,-5 0-61-16,6-3-68 15,-14-4-72-15,8 0-67 0,-7-4-73 0,-6-3-80 0,6-1-69 16,-7-3-26-16,1 0-82 16,0 0-74-16,-7-3 23 0,0-1 29 0,6-3 84 15,-6-1 132-15,0-3 144 0</inkml:trace>
  <inkml:trace contextRef="#ctx0" brushRef="#br0" timeOffset="57500.3877">16477 11489 122 0,'0'-22'306'0,"-6"-1"249"0,6 5 130 16,-7 3-47-16,0 1-30 0,1 3-50 0,-1 3-84 15,1 1-65-15,-8 4-20 0,8 3 14 16,-14 3-29-16,8 1-49 0,-15 7-57 16,1 3-44-16,-6 5-50 0,-1 3-33 0,-12 4-34 15,-1 6-28-15,1-2-26 0,-1 3-18 16,1-4-10-16,6 0-7 0,-1 1-35 0,14-8-83 16,7-4-113-16,-1-4-148 0,14-3-189 0,-1-3-260 15,7-1-342-15,0-3-172 0,7-4 159 16,5 0 505-16,2 0 271 0</inkml:trace>
  <inkml:trace contextRef="#ctx0" brushRef="#br0" timeOffset="57746.0449">16809 11525 477 0,'7'0'663'0,"5"0"153"0,-5 0-70 16,0 0-28-16,5-4-113 0,2 1-108 0,5-1-29 16,-6 0-72-16,14 1-87 0,-2-5-80 15,7 1-69-15,2 0-56 0,5-5-37 16,-7 6-21-16,7-2-21 0,0 1-17 0,1-1-35 16,-8 5-82-16,7-1-100 0,-13 4-114 15,0-4-155-15,1 4-131 0,-2 0-202 0,-12 0-131 16,6 0-14-16,-5 0 75 0,-1-3 345 15</inkml:trace>
  <inkml:trace contextRef="#ctx0" brushRef="#br0" timeOffset="58082.4624">17538 11309 13 0,'0'-8'341'0,"0"-3"299"0,0 4 121 15,0 0-88-15,0-1 4 0,0 5-118 16,0-1-133-16,0 1-89 0,0-1-43 0,0 0 4 15,0 4-21-15,0 0-25 0,-6 0-28 16,6 0-26-16,-7 4-18 0,7 3-20 0,-6 4-17 16,0 0-15-16,-1 4-13 0,7 7-9 15,-7-4-8-15,7 8 2 0,7-4-7 0,-7 3-2 16,7-3-11-16,5 0-13 0,1 1-19 16,7-2-12-16,6-6-10 0,7 0-14 0,-7-1-1 15,13-3-7-15,-1 0-3 0,-5-4-5 16,7 1-13-16,-8-1-26 0,7 0-24 15,-6-3-29-15,-7 0-29 0,0-4-30 0,0 3-24 16,-7 1-13-16,1-4-9 0,-7 4-9 16,0-4-10-16,0 0-18 0,-7 0-31 0,1 4-51 15,0-4-36-15,-7 0-40 0,6 0-64 16,-6 0-98-16,0 0-38 0,6-4-21 0,-6 4-5 16,0 0 51-16,0-4 100 0,0-3 158 15</inkml:trace>
  <inkml:trace contextRef="#ctx0" brushRef="#br0" timeOffset="58338.2199">17968 11283 2 0,'-6'-22'354'0,"-7"4"316"15,-1 3 106-15,2 1-117 0,6 3-4 16,-8 0-120-16,8 4-97 0,-1 2-52 16,1 2 6-16,-1 3 13 0,-6 3-30 0,7 5-40 15,-1-1-47-15,-6 8-42 0,7 3-47 16,-7 12-43-16,-7 2-34 0,7 9-31 15,-6 6-21-15,-1 1-20 0,1 4-20 0,-1 2-13 16,0-3-5-16,1-3-1 0,5-4-5 16,2-4-4-16,6-7-7 0,-2-7-34 0,2-4-54 15,0-4-68-15,6-3-69 0,0-4-97 16,0-7-122-16,0 3-177 0,0-7-148 0,6 0-276 16,0-4-48-16,2 1 26 0,-2-5 361 15,6-3 303-15</inkml:trace>
  <inkml:trace contextRef="#ctx0" brushRef="#br0" timeOffset="58649.8388">18131 11195 247 0,'13'0'651'0,"-7"0"196"0,8 4-75 15,-1 0-2-15,0-1-138 0,0 1-117 16,7 3-45-16,-8 1-37 0,8 3-48 0,-1-4-50 15,1 8-37-15,0-1-42 0,-1 1-54 16,1 3-48-16,-8 0-33 0,8 5-24 0,-7-1-21 16,0-1-14-16,-6 5-11 0,-1-4-14 15,-6 3-15-15,0-2-8 0,-6-1-3 0,-1 3-3 16,1-3-6-16,-1 0-1 0,-6 0-8 16,1 0-22-16,-2-3-41 0,8-1-39 0,-8-3-51 15,1-1-54-15,7-3-60 0,0 0-80 16,-1-4-108-16,0 1-125 0,1-5-74 15,0-3-143-15,6 0-100 0,0-3-14 0,0-5 66 16,0 1 285-16</inkml:trace>
  <inkml:trace contextRef="#ctx0" brushRef="#br0" timeOffset="59165.6215">18574 10906 493 0,'6'-11'693'0,"2"0"154"0,-2 3-81 0,0 1-112 0,0 0-135 0,1 3-77 15,-7 0-5-15,7 4-5 0,-1 0-41 16,1 0-44-16,-7 4-38 0,6 0-36 16,0 3-35-16,2 4-36 0,-2 0-28 15,0 4-23-15,8 0-13 0,-8 3-26 16,7 0-15-16,0 0-15 0,0 4-17 0,7-3-7 15,-1-1-8-15,1-3-14 0,-2 3-11 16,2-7-6-16,7 0-6 0,-1-4-9 0,-7 4 1 0,7-7-4 16,0 0 0-16,-6-1-21 0,6-3-47 15,-7 0-52-15,7 0-44 0,-6-3-51 0,-1-1-47 16,-5 4-59-16,-2-4-37 0,2 1-36 16,-8-1-38-16,1 0-59 0,-1 1-9 15,-6-1 21-15,0 0 46 0,0 1 86 0,0-5 89 16,-6 5 73-16,-1-1 51 0,7-3 44 15,-6 0 39-15,-1-1 26 0,-6-3 38 16,7 0 91-16,-8 0 112 0,8-4 73 0,-7 4 29 16,7-3-5-16,-8 3-20 0,2 0-28 15,4 4 6-15,-4-1 25 0,6 1 22 16,-1 3 15-16,-6 4 0 0,6 0-6 0,1 4-15 16,-8 3-29-16,8 1-26 0,-6 6-32 15,5 1-44-15,-6-1-44 0,0 5-42 0,6 3-34 16,-6 4-22-16,-7-1-16 0,8 1-36 15,-1 3-86-15,-1-4-108 0,2 2-130 0,-8-6-149 16,14 1-186-16,-8 0-320 0,8-4-325 0,-7-7-147 16,7 4 261-16,-2-4 514 0,8-4 290 15</inkml:trace>
  <inkml:trace contextRef="#ctx0" brushRef="#br0" timeOffset="59549.2105">19851 11419 454 0,'-14'-8'481'16,"2"5"183"-16,4-5-32 0,-4 5-67 0,6-5-40 15,-1 5-83-15,7-1-71 0,0 0-47 16,0 1-30-16,0-1-9 0,7 1-37 0,-1-1-46 16,6 0-44-16,2 4-49 0,6-3-35 15,-1 3-24-15,7 0-23 0,0 0-8 16,7 3-6-16,-1-3-21 0,7 0-52 0,-6 4-70 15,-1 0-73-15,1-1-98 0,-7 1-107 16,0-4-101-16,0 3-194 0,-6 1-127 0,-7-4-35 16,-1 0 73-16,-4 0 190 0,-2 0 252 15</inkml:trace>
  <inkml:trace contextRef="#ctx0" brushRef="#br0" timeOffset="59737.4557">20235 11265 23 0,'-7'-11'368'0,"1"4"319"0,-1-1 97 0,1 5-88 15,-1-1 22-15,1 4-89 0,0 7-89 16,-2 1-11-16,-4 3-19 0,5 7-46 16,0 0-70-16,-5 8-66 0,5 7-75 0,-6 0-69 15,0 7-56-15,0-4-46 0,0 1-34 16,0 4-25-16,7-5-69 0,-1-7-116 0,0 1-149 16,1-8-143-16,6 0-183 0,-6-8-231 15,12 1-270-15,-6-8-113 0,0 1 62 16,6-1 495-16,-6-3 292 0</inkml:trace>
  <inkml:trace contextRef="#ctx0" brushRef="#br0" timeOffset="60041.1124">20918 11415 166 0,'0'0'559'0,"0"0"228"15,-6-4-69-15,6 1-77 0,0-1-75 0,6 0-93 16,1 1-83-16,0-1-68 0,-1 4-31 16,7-4-54-16,1 4-55 0,4 0-54 0,9 0-45 15,-1 4-29-15,0 0-20 0,13 3-22 16,-7 0-58-16,7 1-86 0,1-1-112 15,-1 0-123-15,0 1-125 0,0-1-224 16,-6-3-155-16,-1-1-43 0,-5 1 63 0,-2-4 301 16</inkml:trace>
  <inkml:trace contextRef="#ctx0" brushRef="#br0" timeOffset="60378.6069">21622 11089 391 0,'-6'-25'377'0,"-1"-2"174"0,0 2 57 0,1 3-95 16,-1-4-23-16,-5 5-50 0,-2-1-61 15,2 3-45-15,-2 1-38 0,1 3-30 16,0 4 10-16,7 0-4 0,-7 4-8 0,-1 0 4 16,-5 7 5-16,6 3 1 0,0 4 0 15,-7 4-12-15,1 11-25 0,0 4-28 0,-1 7-25 16,-6 7-33-16,0 12-31 15,0 10-34-15,-7 7-27 0,1 16-12 0,6 3-19 0,-7 0-8 16,7-4-4-16,0-11-3 0,0-3-6 16,7-8-1-16,-1-10-4 0,0-5 5 0,7-7-5 15,-7-7 6-15,2-3-2 16,4-12-4-16,1-3 2 0,0-4 4 0,0-4-9 16,1-3-6-16,-8-1-28 0,7 1-57 15,-1-8-69-15,2 1-79 0,-2-1-106 0,2-3-124 16,5-4-149-16,-6-4-229 0,13-3-186 0,-7-8-268 15,7-3 10-15,0-4 484 0,7-7 337 16</inkml:trace>
  <inkml:trace contextRef="#ctx0" brushRef="#br0" timeOffset="60652.6808">21778 10932 588 0,'20'0'739'0,"-7"3"130"0,0-3-13 16,0 0-145-16,-7 0-127 0,1 0-22 15,0 0-35-15,-1 0-75 0,-6 0-95 16,0 0-81-16,0 0-68 0,-6 0-48 0,-1 0-47 16,0 4-38-16,1-4-27 0,-7 4-18 15,0-1-10-15,-6 5-24 0,5-1-64 16,-5-4-102-16,6 8-126 0,0-3-139 0,-1-1-200 15,8 0-269-15,-6 1-411 0,4-1-4 16,8 0 342-16,-6 1 405 0</inkml:trace>
  <inkml:trace contextRef="#ctx0" brushRef="#br0" timeOffset="61077.2962">22149 11166 230 0,'-6'-4'158'0,"0"4"15"0,6 0-37 16,-7 0-9-16,7 0 1 0,-7 0 17 15,7 0 31-15,0 0 41 0,-6 4 67 0,6-4 34 16,0 0-17-16,0 0-31 0,0 0 58 16,0 3-10-16,-6-3-31 0,6 4-29 0,0-4-23 15,0 4-20-15,0-1-21 0,0 2-17 16,0-2 2-16,0 4-9 0,-7 1 0 16,7 3-10-16,-6 0-14 0,6 3 0 0,-7 5-7 15,7-1-10-15,-7 4-9 0,1 7-13 16,-8 1-11-16,8-1-18 0,0 4-12 0,0 0-20 15,-1 0-18-15,0 0-6 0,7 0-7 16,0-4-7-16,0 0-6 0,7-7-21 0,0 0-47 16,5-3-72-16,8-1-78 0,0-7-80 15,5 0-93-15,1-4-83 0,1-3-74 16,-1-1-156-16,6-3-123 0,-12 0-38 0,5-3 39 16,-5 3 222-16,0-4 247 0</inkml:trace>
  <inkml:trace contextRef="#ctx0" brushRef="#br0" timeOffset="61579.0183">22573 11243 91 0,'6'-4'339'16,"-6"-3"198"-16,7 3 46 0,-7 4-43 0,7-3-94 15,-7-1 12-15,0 0-54 0,6 4-62 0,-6 0-55 16,6-3-50-16,-6 3-40 0,0 0-35 16,7 0-24-16,-7 0 1 0,0 0-6 0,0 3-6 15,0-3 3-15,0 8-7 0,0-1-12 16,0 4-8-16,-7 0-5 0,1 3-2 0,6 5-7 15,-6-1-3-15,6 0-4 0,-7 5-1 16,7-1-4-16,-7-4-5 0,7 0-5 0,0 0-1 16,7-3-7-16,-7 0-10 0,7 0-2 15,-1-4 1-15,0 0-8 0,7-1-6 0,-6-2-10 16,6 3-6-16,1-4-9 0,4-3 1 16,-4 3-4-16,5-3-4 0,1 3 3 15,-1-3-3-15,7-1-6 0,-6 1 3 0,6 0 1 16,-7-4-6-16,7 3-6 0,-6-3-9 15,6 4-9-15,-7-4-17 0,-5 3-12 16,5-3-18-16,-6 4-25 0,6-4-28 0,-5 4-38 16,-8-4-44-16,8 3-58 0,-8-3-97 15,0 0-122-15,-6 0-125 0,7 0-230 0,-7 0-3 16,6 0-8-16,-6 0 82 0,0 0 288 16</inkml:trace>
  <inkml:trace contextRef="#ctx0" brushRef="#br0" timeOffset="61832.7094">22970 11360 164 0,'-13'-11'490'0,"6"0"245"15,1 0-20-15,0 4-94 0,0 3-25 16,-2-3-82-16,8 7-71 0,-6 0-42 0,0 0 2 16,-1 7-31-16,1 0-45 0,-8 5-48 15,8 2-46-15,-7 8-46 0,6 4-37 0,-12 3-37 16,6 4-33-16,-6 4-26 0,5 3-13 15,-5-4-17-15,6 1-6 0,-7 0-5 16,7-8-16-16,7 0-48 0,0-7-69 0,-2 0-87 16,2-7-88-16,0 0-107 0,6-8-155 15,0 1-146-15,0-5-233 0,6 1-116 16,-6-4 11-16,6-4 220 0,-6 1 354 0</inkml:trace>
  <inkml:trace contextRef="#ctx0" brushRef="#br0" timeOffset="62105.9877">23062 11309 254 0,'18'0'504'0,"-4"0"204"16,6 3-15 0,-7 5-59-16,6-5-30 0,0 5-101 0,1 3-90 0,-1 0-63 0,1 0-6 15,0 0-19-15,-1 3-30 16,-5 1-27-16,4 0-25 0,-4-1-22 0,-1 1-21 15,0 4-17-15,-6-1-18 0,-1 0-14 0,-6 0-11 16,6 4-9-16,-12 0-21 0,0 0-24 16,-1 4-27-16,0-4-15 0,-6 4-14 15,1-1-10-15,-2-3-13 0,2 4-25 0,-2-4-58 16,-5 0-72-16,5-4-88 0,2 0-106 16,5-7-119-16,-6 4-169 0,0-4-228 15,7-4-274-15,-1-3-111 0,-6 0 47 0,7-1 480 16,-1-3 306-16</inkml:trace>
  <inkml:trace contextRef="#ctx0" brushRef="#br0" timeOffset="62773.2192">24403 11118 167 0,'0'-3'166'0,"0"3"74"0,-7-4 54 15,7 0 29-15,-6 1 41 0,6-1 51 16,-6 0-7-16,6 4-9 0,-7-3 6 0,0 3-46 15,7-4-42-15,-6 4-31 0,0 0-22 16,-8 4-16-16,8-4 18 0,-7 7 3 0,-1 0-16 16,2 4-22-16,-1 4-24 0,0 3-28 15,-6 0-19-15,5 8-21 0,8-4-29 0,-8 4-27 16,8 3-25-16,6-3-19 0,-6 3-16 16,12-3-11-16,-6-1-28 0,14 1-70 15,-8-4-79-15,14-4-93 0,-8-3-112 0,8-1-157 16,-1-2-147-16,7-5-236 0,-6-3-128 15,-1-1-4-15,1-3 232 0,0 0 348 16</inkml:trace>
  <inkml:trace contextRef="#ctx0" brushRef="#br0" timeOffset="63079.0392">24599 11206 289 0,'6'-7'531'0,"0"0"148"0,1 0-51 0,0-1-94 16,5 0 4-16,-5 5-66 0,6-5-75 0,0 5-67 16,0-1-49-16,0 0-8 15,0 1-19-15,0 3-22 0,0 0-15 0,1 3-14 0,5 1-16 16,-6 7-4-16,0 0-12 0,-1 8-11 16,2-1-13-16,-1 4-25 0,6 7-24 0,-6 0-26 15,1 8-22-15,-2-4-13 0,2 4-11 16,5-4-7-16,-6-1-10 0,0-2-6 0,7-4-12 15,-1-4-44-15,-6 0-54 0,6-8-62 16,1-3-57-16,0 0-44 0,-1-7-43 16,1-1-48-16,0 1-75 0,-1-8-49 15,-6 1-68-15,6-1-115 0,-5-7-27 0,-2 0 21 16,-5 0 59-16,0-3 103 0,-1-1 150 16,1-3 104-16,-1-4 92 0,-6 4 57 15,6-8 41-15</inkml:trace>
  <inkml:trace contextRef="#ctx0" brushRef="#br0" timeOffset="63279.4983">25230 11375 128 0,'0'-26'132'0,"-6"0"146"0,6 4 149 0,-7 0 119 15,1 4 47-15,-1 4-60 0,0-1 10 16,1 4-77-16,0 0-71 0,0 4-49 0,-2 3-35 16,-4 0 10-16,-2 4-17 0,1 4-30 15,1 0-33-15,-8 3-30 0,0 4-31 0,-5 4-30 16,-1 3-37-16,-7 4-31 0,1 0-25 0,-8 3-18 16,1 1-16-16,0 0-9 0,7-1-10 15,-1-3-62-15,7-3-108 0,6-5-139 0,1-2-184 16,6-1-246-16,6-8-273 15,1 5-248-15,6-8 13 0,0 3 499 0,0-3 310 16</inkml:trace>
  <inkml:trace contextRef="#ctx0" brushRef="#br0" timeOffset="63538.8082">25419 11338 182 0,'7'-3'594'0,"-1"3"216"0,1-4-97 0,-1 4-70 16,0-4-91-16,8 0-96 0,-2 1-80 16,8-1-68-16,0 0-22 0,5 1-46 0,2-1-60 15,-1-3-50-15,6 3-47 0,-5 0-29 16,11 4-22-16,-5-3-12 0,-1-1-23 0,-5 4-58 15,-1 0-79-15,6 0-107 0,-12 0-124 16,-1 0-134-16,1 0-215 0,0 0-138 16,-8 0-60-16,1 0 46 0,-6 0 347 0</inkml:trace>
  <inkml:trace contextRef="#ctx0" brushRef="#br0" timeOffset="63876.657">26063 11140 21 0,'8'-7'388'0,"-8"3"296"0,0 1 71 0,6-1-126 16,-6 4-7-16,0-4-102 0,0 4-93 15,0-3-69-15,0 6-34 0,0-3-6 0,0 4-32 16,0-4-28-16,0 7-32 0,0 1-28 16,-6 2-18-16,6 1-24 0,0 0-20 0,-8 5-17 15,8 2-10-15,8-4-9 0,-8 5-10 0,6-5-13 16,0 1-11-16,1-1-18 0,6 1-22 15,6 0-8-15,1-4-8 0,-1 0 0 0,7-4 0 16,0 4-7-16,7-3-2 0,-1-1-10 16,8 0-34-16,-7 0-45 0,-1 1-45 0,1-5-37 15,-7 5-41-15,-1-1-29 0,-5-3-36 16,0-1-33-16,-7 1-34 0,6 0-49 16,-12-1-16-16,5-3-88 0,-4 4-144 15,-2-4-61-15,-6-4-41 0,6 4 67 0,-6-7 110 16,0 3 156-16</inkml:trace>
  <inkml:trace contextRef="#ctx0" brushRef="#br0" timeOffset="64066.5698">26493 11133 188 0,'-12'-7'540'16,"-2"-1"272"-16,8 5-41 0,-7 3-8 0,0 0-107 16,0 7-114-16,-1 0-37 0,2 8-10 0,-1-1-44 15,0 8-61-15,0 1-60 0,-7 2-63 16,8 5-61-16,-8 2-54 0,7 1-48 15,-7 4-33-15,8-4-27 0,-2 0-16 0,1-4-12 16,0-3-44-16,6-4-58 16,1 0-73-16,0-7-91 0,6-1-93 0,0-3-107 15,0-4-147-15,0-3-125 0,6 0-159 16,0-1-132-16,1-3 1 0,0-3 126 16,6-1 375-16</inkml:trace>
  <inkml:trace contextRef="#ctx0" brushRef="#br0" timeOffset="64374.4676">26735 11107 510 0,'6'4'692'0,"7"3"140"16,-6-3-63-16,5 3-70 0,-4-3-122 15,4 7-94-15,8-4-5 0,-7 4-42 0,-1-4-37 16,2 4-30-16,-1 1-46 0,0 2-45 15,0 1-46-15,0 0-37 0,-6 3-30 0,-1 0-23 16,0 4-29-16,-6 4-11 0,0-4-22 16,0 4-20-16,-6-1-20 0,0-3-16 0,-8 4-10 15,1 0-16-15,1-4-18 0,-8-1-37 16,6 1-49-16,-5-3-82 0,0-5-99 0,6 4-109 16,-1-7-106-16,2 4-155 0,-1-7-211 15,0-1-237-15,6 0-112 0,1-3 43 16,-1 0 417-16,0-4 329 0</inkml:trace>
  <inkml:trace contextRef="#ctx0" brushRef="#br0" timeOffset="65364.5632">27249 10620 122 0,'0'-8'266'0,"0"1"127"0,0-4 24 16,0 8 10-16,0-1 9 0,0 0-32 15,0 1 13-15,0 3-14 0,-6-4-57 16,6 4-53-16,-7 0-35 0,0 4-36 0,1 3-30 0,0 0-23 15,-8 4-10-15,8 4-16 16,0 4-11-16,-8-5-8 0,14 8-7 0,-6-4-18 16,6 4-9-16,0 0-10 0,0-4-10 15,6 5-3-15,8-5-15 0,-2 0-14 0,8-3-10 16,0-1-8-16,-1 1-7 0,7-4-5 16,7 4 1-16,-7-8-6 0,0 4 1 0,0-3-2 15,-1-1-5-15,2-3-1 0,-7 3-11 16,-1-3-20-16,0-1-30 0,-5 1-36 0,-1-4-43 15,-7 4-61-15,1-4-73 0,-1 0-67 16,1 0-48-16,-7-4-66 0,6 4-64 0,-6-4-13 16,0 4 67-16,0-7 7 0,0 3 34 15,0-3 54-15,0 0 58 0,-6-1 97 0,6-3 70 16,-7 0 51-16,7 0 60 0,-6-4 61 16,6 1 67-16,-7-1 68 0,7 4 111 15,-6-3 90-15,-1 3 117 0,7 0 30 0,-6 3-3 16,-1 1 25-16,7 4-59 0,-7-5-68 15,1 8-56-15,0 0-16 0,-1 3-7 0,0 2-17 16,1 2-24-16,-7 4-27 0,7 3-29 16,-1 1-43-16,-6 0-36 0,7 3-37 0,-8 4-29 15,8-4-27-15,-7 4-18 0,6 0-14 16,1 0-7-16,-7-4-9 0,7 4-30 16,6-7-61-16,-8 3-72 0,8-3-85 15,-6-4-74-15,6 4-113 0,0-8-155 0,0 4-146 16,6-4-301-16,-6-3-32 0,0 3 40 15,8-3 409-15</inkml:trace>
  <inkml:trace contextRef="#ctx0" brushRef="#br0" timeOffset="65815.9028">27724 11239 47 0,'-6'0'246'15,"6"-3"138"-15,0 3 77 0,0 0 46 16,-6 0-4-16,6 0-63 0,6 0 39 0,-6 0-60 16,0 0-66-16,6 0-52 0,8 0-51 15,-8 3-47-15,13-3-32 0,-5 0-17 0,6 0-23 16,5 0-27-16,1 4-30 0,7-4-19 15,-1 0-21-15,8 4-12 0,-8-4-8 16,7 7-6-16,-6-3-9 0,6-1-32 0,-7 1-45 16,-6 3-48-16,0-3-76 0,1 3-54 0,-7-3-100 15,-8-1-162-15,8 1-225 0,-14 0-43 16,1-1-22-16,-1-3 75 0,0 0 306 0</inkml:trace>
  <inkml:trace contextRef="#ctx0" brushRef="#br0" timeOffset="66011.4569">28239 11177 24 0,'0'-11'384'0,"-12"0"302"0,4 3 70 16,2 5-116-16,0-1 28 0,-1 4-97 15,0 4-95-15,-6-1-86 0,7 8-4 0,-7 4-41 16,0 0-56-16,-7 3-57 0,7 8-54 16,1 0-59-16,-8 3-39 0,6 0-30 15,2 4-20-15,-1-4-47 0,-1 1-89 16,8-5-109-16,0-3-137 0,6 1-178 0,0-9-154 15,6 1-330-15,0-8-70 0,8 0 7 16,-1 1 432-16,-7-8 267 0</inkml:trace>
  <inkml:trace contextRef="#ctx0" brushRef="#br0" timeOffset="66446.0848">28395 11261 198 0,'0'-3'444'0,"0"-1"201"0,7 4 17 0,-7-4-121 15,0 4 20-15,6 0-49 0,-6 0-62 0,0 0-65 16,0 4-51-16,7 0-19 0,-7 3-40 16,0 4-43-16,0 3-45 0,0 5-42 15,0-1-29-15,7 4-35 0,-7 4-24 0,6-1-18 16,0-3-9-16,8 4-10 0,-2-4-7 15,2-3-9-15,5-1-5 0,1-4-17 0,-1-6-14 16,1-1-18-16,0-3-17 0,6-4-12 16,-7-4 2-16,1-3 5 0,-2-4 18 0,2 0 13 15,-6-7 14-15,5 2 8 0,-6-5 6 16,-6 2 8-16,5-3 4 0,-12 0 7 16,7 1 9-16,-7-1 13 0,-7-1 12 0,7 5 3 15,-12 3 1-15,5-3 8 0,-6 7-2 16,0-3 4-16,0 6-13 0,0 1-7 0,-1 0-13 15,2-1-4-15,-8 5-7 0,7-1-4 16,1 0-31-16,4 4-76 0,-4-3-100 0,6 3-139 16,-1 0-210-16,0 0-234 0,1 0-349 15,-1-4-69-15,7 4 316 0,0 0 358 0</inkml:trace>
  <inkml:trace contextRef="#ctx0" brushRef="#br0" timeOffset="66744.8049">29079 11144 246 0,'6'-7'486'0,"2"-1"196"0,4 1-12 16,-5 0-108-16,-1 3-28 15,1-3-84-15,-1 3-68 0,1 0-47 0,-1 1-33 0,-6-1 8 16,7 4-6-16,-7 4-10 0,0-4-16 0,-7 7-25 16,7 0-22-16,-6 8-24 0,-1 0-35 0,1 3-35 15,-1 0-31-15,1 4-31 16,-1 4-20-16,1 0-19 0,6-1-14 0,0-3-15 0,0 4-62 16,6-4-96-16,7 0-126 15,0-8-126-15,0 1-141 0,7 0-170 0,6-4-132 16,-7-4-218-16,1 0 10 15,6 1 92-15,-6-5 387 0</inkml:trace>
  <inkml:trace contextRef="#ctx0" brushRef="#br0" timeOffset="67047.9717">29470 11203 16 0,'6'-8'395'0,"1"5"272"0,-7 3 40 15,7-4-123-15,-1 4-47 0,1 0-62 0,-1 4-76 16,8-1-61-16,-8 1-44 0,6 3-39 16,8-3-4-16,-7 7-30 0,7 0-41 0,0 0-36 15,-1 4-40-15,1-1-33 0,-2 1-24 16,2 3-14-16,0-3-12 0,-1 3-24 0,1-3-41 15,-7 0-91-15,7-1-117 0,-8-3-133 16,2 0-106-16,-2 0-188 0,2-4-167 16,-1 1-52-16,-7-5 44 0,7 1 241 0</inkml:trace>
  <inkml:trace contextRef="#ctx0" brushRef="#br0" timeOffset="67276.0016">29932 11290 197 0,'-12'-14'450'15,"5"-1"276"-15,0 4 24 0,-5 4-44 16,-2 0-48-16,1 3-119 0,0 4-93 0,-6 0-18 16,-1 7-15-16,-6 1-29 0,7 3-39 15,-14 3-40-15,7 8-44 16,-6 0-47-16,-8 4-49 0,7 3-43 0,1 0-36 0,-7 1-33 16,7-5-19-16,-1 1-6 0,7-8-22 15,6 1-34-15,1-5-61 0,5-3-91 0,8-3-124 16,0-1-137-16,0-7-176 0,6 4-182 15,-7-4-203-15,14-4-179 0,-7 0-25 0,6-3 446 16,0 3 323-16</inkml:trace>
  <inkml:trace contextRef="#ctx0" brushRef="#br0" timeOffset="68946.3907">30245 11078 96 0,'0'0'82'0,"-6"0"7"0,6 0 3 15,0 0-14-15,0 0-2 0,0 0 10 0,-7 0 14 16,7 0 42-16,0 0 22 0,0 0 12 16,0 0 2-16,0 0 10 0,-7 0 16 15,7 0-1-15,0 0 0 0,0 0-8 0,0 0-10 16,0 0-14-16,0 0 39 0,0 0-7 0,0 0-12 15,0 0-18-15,0 4-20 0,0-4-17 16,0 0-2-16,0 0 1 0,0 0 1 0,7 3-2 16,-7-3-2-16,0 0-3 0,7 0 2 15,-7 4 12-15,6-4 11 0,-6 0 4 0,6 4-5 16,2-4-5-16,4 3-9 0,1 1-3 16,7 0-4-16,-8-1-1 0,8 1-11 15,6 3-17-15,1-3-11 0,-1 0-16 0,-1 3-13 16,1 0-15-16,0-3-16 0,1 3-12 15,-7-3-3-15,-2 3-4 0,2-3-9 0,-1-1-3 16,-5 1-7-16,-2 0-46 0,2-1-69 16,-8 2-89-16,1-5-80 0,6 3-110 15,-6 1-124-15,-1-4-104 0,-6 3-243 0,6-3-70 16,0 4-7-16,-6-4 137 0,8 0 347 16</inkml:trace>
  <inkml:trace contextRef="#ctx0" brushRef="#br0" timeOffset="69308.7902">30864 11085 147 0,'6'0'322'0,"-6"-3"158"0,7-1 0 0,-7 0-25 0,0 1-73 16,0 3-65-16,6-4 17 0,-6 1-26 0,0 3-56 15,0-4-56-15,0 4-48 0,7 0-27 16,-7-4-21-16,0 4-17 0,0 0-7 0,-7 0-5 16,7 0-7-16,0 0-11 0,0 4-6 15,-6-4 3-15,6 0-1 0,0 4-4 16,-7-1-1-16,1 1-7 0,6-1-1 0,-7 1-8 16,1 0-2-16,6-1-2 0,0 1 2 15,-6-4 6-15,6 4 2 0,0-4 4 0,-8 3-2 16,8-3-7-16,0 0-10 0,0 4-9 15,0-4-17-15,-6 4-31 0,6-4-32 0,0 0-40 16,0 0-44-16,0 0-57 0,-6 0-68 16,6 0-86-16,0 0-105 0,0 0-23 0,0-4-2 15,0 4-37-15,-7-4 40 0,7 4 52 16,0 0 68-16,0-3 108 0</inkml:trace>
  <inkml:trace contextRef="#ctx0" brushRef="#br0" timeOffset="69775.8301">30811 11078 103 0,'0'-4'69'0,"0"4"11"0,0 0 14 15,0 0-1-15,0 0 0 0,0 0 8 0,0 0 19 16,0 0 30-16,0 0 14 0,0 0 12 16,0 0 7-16,0 0 26 0,0 0 7 15,0 0 0-15,0 0-3 0,0 0-7 0,0 4-13 16,0-4 39-16,0 0-5 0,0 4-23 15,0-4-16-15,-6 0-17 0,6 3-13 16,0-3-6-16,0 4-5 0,0-4-7 0,0 4-12 16,-6-1-13-16,6 1-7 0,-7 0-11 15,7-1 12-15,-6 5 4 0,-1-1 5 0,0 0 7 16,-5 4-3-16,5 0 2 0,-6 0-2 16,7 0-6-16,-7 4-10 0,6 0 2 0,-6-4-5 15,7 3-1-15,-2 1-2 16,2 0 0-16,6-5-4 0,0 5 3 0,0 0-3 15,6-4-14-15,2 3-14 0,4 1-12 0,2-4-17 16,5 4-6-16,-6-4-6 0,13 3 2 16,-6-3 1-16,6 0-10 0,0 0-7 0,0 0-5 15,-7-3 1-15,7-1-6 16,0 0 1-16,-6 0-2 0,-1 1 2 0,1-5-2 0,-1 5-6 16,-5-4-13-16,-2 0-26 0,2-1-34 15,-1 1-36-15,0-1-31 0,-7-3-37 0,7 4-40 16,-7 0-42-16,2-4-55 15,-2 3-68-15,0-3-49 0,-6 4-57 0,7-4-154 16,-7 0-149-16,6 4-52 0,-6-4 27 0,7 0 166 16,-7 0 280-16</inkml:trace>
  <inkml:trace contextRef="#ctx0" brushRef="#br0" timeOffset="70077.3978">31125 11309 155 0,'-8'-15'476'0,"2"0"253"0,0 4-18 15,-1 1-135-15,1 2-43 0,-1 1-75 0,-6 3-42 16,13 1-31-16,-12 3-5 0,4 0 0 16,2 3-33-16,-7 1-32 0,0 3-27 15,0 4-35-15,-7 4-31 0,1 3-32 0,-1 8-33 16,1 0-22-16,-8-1-20 0,2 8-26 16,-1-4-20-16,6 0-19 0,0-2-17 0,1-2-12 15,-1-3-4-15,8 0-7 0,-2-8-11 16,2 1-5-16,5-4-23 0,1 0-31 0,-1-7-50 15,0 3-57-15,7-3-65 0,0 0-56 16,-6-4-54-16,6 3-72 0,0-3-94 16,0 0-85-16,6 0-91 0,-6-3-201 0,7 3 10 15,-7-8-4-15,7 5 131 0,-1-5 332 0</inkml:trace>
  <inkml:trace contextRef="#ctx0" brushRef="#br0" timeOffset="70441.5027">31281 11279 36 0,'12'0'358'0,"2"4"248"0,-1 0 63 0,-1-1-86 0,2 5-77 16,-2-5-28-16,2 5-60 16,-1-5-60-16,-1 5-60 0,-4-1-44 15,4 4-27-15,-6-3-11 0,8 3-14 0,-8 0-15 16,1-1-9-16,-1 5-1 16,1 3-11-16,-7 1-5 0,0 3-13 0,0-1-16 15,-7 2-15-15,1 2-18 0,-1 1-16 0,-5-1-18 0,4-3-17 16,-4 4-16-16,-2-4-7 0,2 0-7 15,-1 0-6-15,-1-4-11 0,8-3-20 16,-6 0-45-16,4-4-53 0,-4 0-59 0,5-4-63 16,-6 1-53-16,6-5-63 0,-5 5-73 15,6-5-64-15,-2-3-122 0,-4 4-228 0,5-4 16 16,0 0-26-16,1 0 80 0,-1-4 323 0</inkml:trace>
  <inkml:trace contextRef="#ctx0" brushRef="#br0" timeOffset="72064.1362">31951 10587 112 0,'0'-4'301'0,"0"1"152"0,7-1 25 15,-7 0 17-15,0 1-43 0,0 3-31 16,-7 0 24-16,7-4-57 0,0 4-62 0,0 4-49 16,0-4-35-16,-6 7-36 0,6 0-17 15,0 1-3-15,0 3-14 0,0 4-21 16,0-1-21-16,0 1-16 0,6-1-16 0,1 5-10 15,-7-1-11-15,7 0-5 0,-1-3-5 16,0 4 3-16,1-5-1 0,0 1 1 0,-1 3-4 16,0-3 3-16,1-1 1 0,0 1-6 0,-1-4 3 15,1 3 2-15,-7 1 1 0,0-4-6 16,6 4-7-16,-6-4-1 0,0 4 3 16,0-4-3-16,-6 0-1 0,6-1 0 0,-7 1-6 15,1 0-16-15,-1 0-9 0,0-3-9 16,-5 3-4-16,-2 0-7 0,-5-4 1 0,-1 4-7 15,0-3-15-15,-5-1-29 0,-1 0-33 16,0-3-27-16,0-1-26 0,-7 1-52 16,7-4-77-16,0 0-123 0,7 0-204 0,-1-4-205 15,0 1-337-15,7-4-41 0,1-1 87 16,4-3 442-16</inkml:trace>
  <inkml:trace contextRef="#ctx0" brushRef="#br0" timeOffset="72311.8242">31782 10675 229 0,'6'0'624'0,"1"4"180"15,0-1-103-15,-1 1-7 0,7 0-81 0,0 3-113 16,0-3-101-16,7 7-36 0,-1-4-45 16,7 0-55-16,0 4-69 0,1-4-56 0,-1 4-46 15,6-3-34-15,-6 3-26 0,7-4-17 16,-7 1-47-16,-1 3-66 0,-5-4-77 0,0-3-81 15,-7-1-79-15,0 5-77 0,-6-5-152 16,-1 1-350-16,0 0-64 0,-6-4-58 16,0 3 387-16,-6 1 268 0</inkml:trace>
  <inkml:trace contextRef="#ctx0" brushRef="#br0" timeOffset="73204.7258">28916 10843 62 0,'-6'0'104'0,"0"0"35"16,-1 4 23-16,0-4 8 0,7 0 50 16,-6 0 41-16,0 0 31 0,-2 4 71 0,8-4 6 15,-6 0-39-15,0 3-29 0,-1-3-9 16,7 4-43-16,-6-4-43 0,-1 4-33 0,7-4-19 15,-6 3-23-15,-1 1-15 0,1 0-4 16,6-1-7-16,-6 1-6 0,-2 3-5 0,2 1-7 16,0-1-7-16,-1 4-5 0,0 4 1 15,-5-4-1-15,5 7-7 16,7-3-5-16,-6 3-5 0,-1 0-6 0,0 4-5 16,1 1-1-16,0-2-1 0,6 1 0 0,-7 4-3 15,7-1-5-15,-7 1-7 0,7 0 0 16,-6 0-7-16,6 3-6 0,0 0-4 0,-6-3-6 15,6 3-1-15,0-3-4 0,0-1-2 16,6-3 0-16,-6 0-13 0,0-3-34 0,6-1-43 16,1 1-56-16,-7-5-79 0,7-3-65 15,-1 0-101-15,0 0-160 0,1-4-212 0,0-3-69 16,-1 3-46-16,1-3 208 0,-1-4 284 16</inkml:trace>
  <inkml:trace contextRef="#ctx0" brushRef="#br0" timeOffset="74068.6959">32290 11338 2 0,'7'-3'186'0,"-7"-1"102"0,6-4 42 15,-6 5 30-15,0-1 53 0,6 0 52 0,-6 4-30 16,7-3 21-16,-7-1-29 0,0 4-69 16,7-4-60-16,-7 4-49 0,6 4-38 0,-6-4-24 15,7 4-1-15,-7 3-7 0,6 0-10 16,-6 5-12-16,6-1-12 0,-6 0-7 16,0 7-5-16,0-4-11 0,0 5-6 0,0-5-7 15,0 5-6-15,0-5-8 0,-6 1-14 16,0 4-21-16,-1-5-16 0,-6 1-16 15,6-1-12-15,-12 1-10 0,6 0-38 0,-7-5-52 16,-5 5-61-16,-1 0-66 0,-1-4-73 0,-5 4-87 16,-7-4-105-16,-1 0-91 0,2 0-230 15,-8 0-117-15,-6-4-38 0,6 0 98 0,-6 0 363 16</inkml:trace>
  <inkml:trace contextRef="#ctx0" brushRef="#br0" timeOffset="76384.6545">10661 13210 157 0,'-6'4'159'0,"6"-4"88"0,-7 0 89 15,7 4 69-15,-6-1 88 0,6-3-13 16,-7 4-41-16,7 0 3 0,0-1-76 16,-7-3-68-16,7 4-57 0,0 0-46 0,-6-1-29 15,6 1-26-15,0-1-13 0,0-3-2 16,0 8 0-16,0-5-3 0,0 1-5 0,0-4-1 15,0 4 3-15,0 3 4 0,6-7-5 16,-6 7-9-16,7-3-13 0,0 3-18 16,6-3-15-16,-7 0-22 0,7-1-7 0,6 5-13 15,-5-8-11-15,5 3 1 0,1-3-8 16,0 4 1-16,-1-4 5 0,0 0-9 0,8 0-17 16,-1 0-46-16,-7 0-54 0,7 0-59 15,0-4-70-15,-7 4-86 0,7-3-71 0,-6-1-97 16,0 4-178-16,-1-4-123 0,-5 4-49 15,-2-3 36-15,-6 3 215 0,1 3 250 0</inkml:trace>
  <inkml:trace contextRef="#ctx0" brushRef="#br0" timeOffset="76728.7953">10758 13496 29 0,'-12'11'330'0,"5"-4"254"16,0 1 98-16,1-1-50 0,0-3-36 16,-1 3-45-16,1-3-99 0,-1-1-95 15,7 1-78-15,-7-1-71 0,7 1-22 0,-6 0-34 16,6-4-21-16,0 3-14 0,0 1 2 16,0-4-7-16,0 4 3 0,0-1-4 0,0-3-14 15,6 4-8-15,1 0-12 0,0-1-5 16,6 1-8-16,-1 0-9 0,8-1-11 15,0-3-5-15,12 4-13 0,1-4-7 0,-1 0-6 16,7-4-3-16,0 4-6 0,1-3 4 16,-1-5-5-16,-7 5-2 0,1-1-1 0,-1 0-10 15,-6 1-23-15,1-1-45 0,-7 0-48 0,-2 4-52 16,-4-3-52-16,-1 3-73 0,-1-4-104 16,-4 4-78-16,4 0-176 0,-6 0-200 15,1 0-46-15,0 0 11 0,-1 0 273 0,1-4 253 16</inkml:trace>
  <inkml:trace contextRef="#ctx0" brushRef="#br0" timeOffset="78760.4593">12139 13459 149 0,'0'4'506'0,"0"-1"241"0,0-3-31 15,0 5-86-15,0-5-41 0,7 3-92 16,-7-3-88-16,7 0-81 0,-1 0-40 0,7 0-42 16,-7 0-44-16,14 0-44 0,-6 0-32 15,4-3-28-15,9-2-28 0,-1 2-24 0,0-5-13 16,13 5-12-16,0-5-4 0,7 1-9 16,-1-4-5-16,14 4-18 0,-7-4-47 0,7 0-52 15,-1 0-64-15,-6 4-65 0,7-1-82 16,-13 1-45-16,-1 0-106 0,-6 3-170 0,0 1-86 15,-12 3-52-15,-2 0 35 0,1-4 125 16,-12 8 263-16</inkml:trace>
  <inkml:trace contextRef="#ctx0" brushRef="#br0" timeOffset="79134.2024">13084 12895 429 0,'-14'-29'430'16,"8"-4"158"-16,-7 7 8 0,0-3-107 0,0 7 12 16,7 0-54-16,-8 0-69 0,2 4-62 0,-2 3-51 15,1 0-47-15,1 4-10 0,-8 0-22 16,7 8-14-16,0-1-18 0,0 1-6 0,0 6-2 16,0 4-4-16,-1 4-8 0,-5 4-3 15,6 7-7-15,0 3-9 0,-7 12-17 16,8 7-15-16,-2 11-15 0,-5 8-16 0,6 10-14 15,-6 0-10-15,5 0-4 0,-5 12-6 16,6-5-6-16,-6-3-1 0,-1 0-8 0,0-7 1 16,1-8 5-16,-1-3-3 0,-6-1-4 15,7-7 2-15,-7-3 1 0,6-8-7 16,1-3 5-16,-7-8-9 0,6 1-2 0,0-5-22 16,1-3-30-16,-1-4-43 0,1-3-41 15,-1 0-44-15,0-4-62 0,2-4-53 0,-2-4-78 16,7-3-77-16,-7-3-79 0,8 0-146 15,-8-9-113-15,0 1-41 0,7-7 37 0,-7 0 170 16,1 0 265-16</inkml:trace>
  <inkml:trace contextRef="#ctx0" brushRef="#br0" timeOffset="79582.4704">13266 13027 242 0,'7'-4'298'0,"-7"0"214"16,0 1 126-16,0-1-9 0,0 4 25 16,0 0-47-16,0 0-112 0,0 0-95 0,-7 7-48 15,7 1-27-15,-6 3-44 0,6 4-47 16,-7 3-42-16,-6 4-38 0,7 4-33 0,0 3-35 15,-8 0-27-15,8 1-15 0,-1-1-20 16,0 0-6-16,1-3-12 0,6-1-24 16,0-2-52-16,0-5-79 0,0-4-111 0,6 1-163 15,1-4-206-15,0-4-226 0,5 1-239 16,2-5-14-16,-2-3 237 0,2-3 379 0</inkml:trace>
  <inkml:trace contextRef="#ctx0" brushRef="#br0" timeOffset="80130.1059">13885 12869 141 0,'-6'-3'380'0,"-2"3"262"16,-4 0 70-16,5 3-111 0,-6 1 17 15,7 7-95-15,-7-4-109 0,7 8-86 0,-8 0-66 16,8 3-33-16,-8 4-37 0,8 0-28 16,0 4-25-16,6-5-20 0,-7 2-16 0,7-1-15 15,7 0-15-15,-7-4-12 0,12-3-11 16,-5-1-13-16,6 1-5 0,1-4-8 0,5-4-9 15,0 0-4-15,8-3-3 0,-2-4-3 16,1 0-3-16,0-4-1 0,0 1-1 0,7-5 0 16,-7 1 0-16,0 0-7 0,7-1-18 15,-14 1-34-15,7 0-37 0,-6 0-39 16,0-1-43-16,-1 1-59 0,-6 3-58 0,6 1-32 16,-12-1-81-16,6 0-112 0,-7 1-128 0,1 3 30 15,0-4-42-15,-1 4 38 0,-6 0 84 16,7 0 177-16</inkml:trace>
  <inkml:trace contextRef="#ctx0" brushRef="#br0" timeOffset="80332.0061">14210 12950 4 0,'-13'-14'337'0,"1"3"300"0,-2 0 122 0,2 6-87 16,-2-1 23-16,1 2-91 0,0 4-106 15,7 4-89-15,-7 2-13 0,-1 6-47 0,8 3-50 16,-7 6-49-16,0 5-47 0,0 7-35 15,7 7-32-15,-8 1-24 0,2 2-24 0,-2 5-26 16,1-4-18-16,1 4-13 0,-2-5-13 16,8-2-6-16,-7-4-18 0,6-4-52 15,7-4-79-15,-6-3-98 0,-1-4-134 16,7-8-191-16,0 1-207 0,0-8-297 0,0 0-82 16,0-3 19-16,7-4 435 0,-7 0 293 15</inkml:trace>
  <inkml:trace contextRef="#ctx0" brushRef="#br0" timeOffset="80658.6697">14256 12895 38 0,'20'-7'422'0,"-7"-1"303"0,7 5 56 15,-8-1-106-15,8 0-28 0,-7 4-122 16,7-3-107-16,-2 6-85 0,2-3-36 0,0 4-42 15,-1 0-40-15,1 3-33 0,0 0-32 0,-1 5 0 16,1 2 7-16,-1 1 16 0,1 3-13 0,0 4-26 16,-2 0-30-16,-4-4-9 0,5 4-9 15,-5 0-12-15,-8-3-12 0,0 3-14 16,0-4-9-16,2 4-9 0,-8-4-14 16,0 0-4-16,-8 5-5 0,2-5-8 0,0 0-12 15,0 0-41-15,-8 1-58 0,1-1-76 16,1-3-94-16,-2 3-115 0,2-4-173 0,-8 2-189 15,7-5-307-15,-1-4-83 0,2 0 18 16,-2 0 456-16,2-3 281 0</inkml:trace>
  <inkml:trace contextRef="#ctx0" brushRef="#br0" timeOffset="81213.3659">15382 12774 1 0,'0'-3'249'0,"-6"-1"198"0,6 0 117 15,-6-3 71-15,6 3-83 0,-7 0 8 0,7 1-60 16,-6-1-79-16,-1 0-63 0,0 4-43 16,1-3 7-16,0 3-12 0,-8 3-30 0,2 1-20 15,-1 7-20-15,-7 4-24 0,7 7-27 16,-6 4-23-16,-1 3-26 0,7 7-24 0,0 5-24 15,0-1-28-15,7 4-19 0,-2-3-14 16,2-1-14-16,6-7-4 0,6-1-9 0,2-2-2 16,4-8-42-16,2-4-83 0,-2 1-105 15,8-9-125-15,-1 1-141 0,7-7-187 0,1 0-126 16,-1-4-279-16,6-4 11 0,1 0 37 16,-7-3 418-16,0 0 256 0</inkml:trace>
  <inkml:trace contextRef="#ctx0" brushRef="#br0" timeOffset="81465.0917">15761 12778 357 0,'6'-7'640'0,"0"3"178"15,1 0-55-15,0 4 11 0,6 4-124 16,-7 0-121-16,14 7-34 0,-8 3-70 0,8 1-76 15,0 7-76 1,5 3-66-16,2 5-61 0,-1-1-40 0,13 8-35 0,-7-4-27 0,8 3-16 16,-1-3-15-16,0 0-42 15,-1-7-71-15,2-1-83 0,-7-6-85 0,-7-5-91 0,0-3-111 16,-7-7-90-16,1 0-112 16,-8-4-193-16,-5-4 31 0,0-3 4 0,-1-1 98 0,-6-3 278 15</inkml:trace>
  <inkml:trace contextRef="#ctx0" brushRef="#br0" timeOffset="81677.6466">16288 12752 153 0,'-6'-11'518'15,"-1"4"298"-15,7 3-10 0,-7 0 27 0,1 4-104 16,-7 4-126-16,6 0-29 0,-6 3-63 16,-6 4-84-16,0 8-84 0,-8-1-79 0,-5 8-59 15,-1 3-51-15,-6 4-45 0,0 4-36 16,-6 6-26-16,-1-2-18 0,0-1-5 15,0 0-23-15,14-7-61 0,-1-7-127 0,7-1-165 16,7-10-209-16,12-4-311 0,1-3-274 16,12-8-225-16,1 0 103 0,0-4 537 0,12-4 309 15</inkml:trace>
  <inkml:trace contextRef="#ctx0" brushRef="#br0" timeOffset="81944.9876">16900 12815 260 0,'0'7'718'0,"7"-3"201"0,-1-4-59 0,0 3-77 0,2-3-143 16,-2 0-81-16,7 0-39 15,0 0-86-15,6-3-100 0,1-5-82 0,0 5-72 0,5-5-56 16,8-3-40-16,-7 0-29 15,6 4-21-15,1-4-18 0,-7 3-11 0,7-3-43 16,-7 4-62-16,6 3-66 0,-6-3-70 16,-6 0-59-16,7 3-54 0,-9 0-80 0,-4 1-70 15,5 3-115-15,1-4-207 0,-7 1 51 16,0 3 22-16,0 0 102 0,0-4 129 0,0 4 178 16</inkml:trace>
  <inkml:trace contextRef="#ctx0" brushRef="#br0" timeOffset="82563.079">17851 12478 85 0,'-7'-8'395'0,"1"1"279"0,0-1 70 16,-1 1-112-16,1 0 9 0,-1 3-110 15,7-3-109-15,-7 3-84 0,1 0-43 0,6 1-21 16,0 3-35-16,-6 0-33 0,6 0-27 16,-7 0-26-16,7 3-22 0,-7 5-15 15,-5 3-3-15,5 0-9 0,0 3-6 0,1 5-12 16,-7 3-7-16,7 0-3 0,-2 3-8 16,8 1-5-16,0-1-5 0,0 2-6 0,8-2-4 15,4-3-5-15,1 0-6 0,1 0-5 16,12-4-11-16,0-3-10 0,6 0 3 0,1-4-10 15,6 0-2-15,0-4 4 0,-1 0-7 16,2-3-16-16,-1 0-25 0,0-4-29 0,-7 0-39 16,1 3-43-16,-1-3-35 0,-5-3-15 0,-8 3-11 15,-6 0 2-15,7 0-1 0,-14-4-5 16,8 4-15-16,-8-4-18 0,-6 4 19 16,6-7-12-16,-6 3-39 0,0 1-49 15,-6-5-29-15,0 1-13 0,-1-4 61 0,0-4 63 16,-5 0 22-16,-2 1 14 0,1-8 35 15,1 0 55-15,-8-4 77 0,6 5 102 0,-5-2 127 16,0 1 122-16,6 4 72 0,-1 3 98 16,2 1-23-16,-1 6-55 0,0 1-51 0,0 4-30 15,6 3 20-15,-6 3-3 0,7 1-18 16,-8 7-20-16,8 3-26 0,-7 5-38 0,7 3-34 16,-8 7-30-16,2 4-24 0,-2 7-28 15,-5 4-23-15,6 4-20 0,-6 7-18 0,-1-4-15 16,7 4-15-16,0-4-6 0,6-6-4 15,-6-5-9-15,13-7-29 0,-7-4-54 16,7-4-84-16,0-6-97 0,0-8-101 0,7 0-112 16,0-7-142-16,-1-4-107 0,1-4-148 15,6-3-109-15,0-4 4 0,-7-4 90 0,8-4 368 16</inkml:trace>
  <inkml:trace contextRef="#ctx0" brushRef="#br0" timeOffset="82938.0171">18424 12459 248 0,'14'0'532'0,"-2"0"218"16,-5 0-37-16,6 0-31 0,0 4-67 0,-7-4-114 15,8 3-94-15,-2-3-50 0,2 4-25 16,5 0-41-16,-6 0-34 0,0 3-37 16,7 0-31-16,-8 1-26 0,2 3-12 0,5 0-13 15,-5 3-12-15,4 4-14 0,-4 1-9 16,-1-1-9-16,0 4 2 0,-6 0-1 16,-1 4 3-16,0-1 5 0,0-3-9 0,-6 7-12 15,0-7-15-15,0 4-15 0,-6 0-18 16,6-4-13-16,-6 0-10 0,-7 0-4 0,6-4-8 15,-6 4-19-15,1-3-41 0,4-5-65 16,-4 1-63-16,6-1-71 0,-8-6-67 16,8 3-62-16,-1-4-67 15,1 0-100-15,-1 0-87 0,7-3-113 0,-7 0-148 0,1-1 14 16,6-3 26-16,-6 0 179 0,6 0 291 0</inkml:trace>
  <inkml:trace contextRef="#ctx0" brushRef="#br0" timeOffset="83836.5997">19108 12053 155 0,'-7'-4'104'0,"7"0"63"0,0-3 3 16,0 3 8-16,0 0 18 0,-6 1 10 16,6-1 6-16,0 0 22 0,0 1-2 0,0-1-17 15,-6 0-24-15,6 1-28 0,0 3-25 16,0-4-18-16,0 4 6 0,-7-4 18 0,7 1-3 16,0 3-9-16,0-4-10 0,0 4-15 15,0-3-7-15,0 3-3 0,0 0 2 16,0-4 6-16,-7 4-3 0,7 0-4 0,0-4-4 15,0 4-7-15,0 0-7 0,0 0-8 16,0 0-5-16,-6 4-8 0,6-4-4 0,0 0-5 16,0 0-4-16,-6 4-2 0,6-4-5 15,0 3-1-15,-7-3 12 0,7 4-4 0,-6-4 0 16,6 3-1-16,-7 5 0 0,0-5 0 16,1 5 3-16,0-1-2 0,-2 0-11 15,2 4 4-15,0 1-6 0,0-1-2 0,6-4 2 16,-7 4-2-16,0 0 3 0,7 0 1 0,-6 0-3 15,6 0-2-15,0 0 0 0,0 0 6 16,0-4 3-16,0 0 4 0,6 4-5 0,-6-4-2 16,7 1-1-16,-7 0 0 0,7-5-3 15,5 5 5-15,-6-5-4 0,8 1-5 16,-8-1-6-16,8 1-2 0,5-4-6 0,-6 4-2 16,0-4-2-16,7 0-3 0,-1 3-2 15,-6-3 0-15,6 0 1 0,1 0-4 0,0 0-6 16,-7 0 7-16,7 0-2 0,-1 0-5 15,0 0 3-15,1 4 1 0,-1-4-6 0,1 4-16 16,-1-4-40-16,1 3-48 0,0 1-50 16,-7 0-60-16,6-1-87 0,-6 1-66 0,1 0-65 15,-2-1-116-15,-5 1-147 0,6-4 24 16,-13 4-20-16,6-1 43 0,1-3 122 16,-7 0 203-16</inkml:trace>
  <inkml:trace contextRef="#ctx0" brushRef="#br0" timeOffset="84108.5259">19375 12173 20 0,'-6'-11'254'0,"-1"0"205"0,0 0 126 15,1 4 56-15,-1 0-94 0,1 3 38 0,0-3-65 16,6 3-78-16,-7 4-67 0,0-4-37 16,1 8-6-16,0 0-31 0,6-1-31 15,-7 8-34-15,0 0-37 0,1 8-29 0,-7 2-37 16,7 2-29-16,-1 6-29 0,0 4-23 15,-5 0-18-15,4 4-12 0,2-4-9 16,0 0-5-16,-1-1-5 0,1-2-16 0,-1-4-47 16,7-4-60-16,-6-4-64 0,6-4-54 0,0 1-61 15,-7-8-81-15,7 4-90 0,0-3-47 16,-6-5-95-16,6 1-118 0,0 0 52 0,-6-4-22 16,6 0 33-16,-8 0 118 0,2 0 221 15</inkml:trace>
  <inkml:trace contextRef="#ctx0" brushRef="#br0" timeOffset="86765.0897">19727 12822 438 0,'0'-4'476'0,"0"1"172"0,0-1-26 15,0 0-54-15,0-3-11 0,7 0-75 16,-1 3-88-16,0-3-70 0,8-1-40 0,-2 1-30 15,8-1-33-15,5 5-33 0,2-5-36 16,5 1-31-16,8 3-21 0,-1-3-23 16,6 3-25-16,7-3-18 0,-6 3-9 0,12 1-17 15,-5-1-2-15,-1 4-7 0,0-3-39 16,-6-1-58-16,-8 4-54 0,2 0-49 0,-7-4-46 16,-7 4-41-16,-7-3-16 0,1-1-60 15,-8 4-95-15,-5-4-124 0,0 1 18 0,-1-1 13 16,-6 0 24-16,-6-3 73 0,-1 0 87 15,0 3 93-15,1-7 71 0,-7 4 67 0,-7-4 44 16,1-1 30-16</inkml:trace>
  <inkml:trace contextRef="#ctx0" brushRef="#br0" timeOffset="86944.8785">20430 12569 54 0,'-19'-15'60'0,"-1"1"36"0,7-1 56 15,-6 4 52-15,12 0 83 0,-6 4 90 16,0 3 139-16,7 1 30 0,-1 3 16 16,0 3-1-16,1-3-78 0,-1 8-82 15,1-1-61-15,0 4 0 0,-1 3-37 0,0 5-29 16,1-1-32-16,-8 8-38 0,8 0-33 15,-7 6-27-15,0 1-36 0,0 4-32 0,7-4-24 16,-8 4-18-16,2-1-20 0,5-3-19 16,0-4-63-16,1 1-88 15,0-8-89-15,6 0-94 0,0-4-130 0,6 0-125 0,0-7-180 16,1 0-230-16,0-4-49 0,5 1 126 0,-4-5 406 16</inkml:trace>
  <inkml:trace contextRef="#ctx0" brushRef="#br0" timeOffset="87672.4964">21486 12748 251 0,'-8'-7'198'0,"8"0"82"0,-6-4 68 0,0 3 44 16,6-2 58-16,-7 2-22 0,1 1-28 15,-1 0 0-15,1-1-58 0,-1-3-58 0,1 8-40 16,0-5-29-16,-8 5-16 0,8-1-15 15,-8 0-1-15,2 4 8 0,-1 0-7 0,-1 4-3 16,-5 3-11-16,0 4 0 0,-1 4 0 0,-7 3-14 16,8 4-4-16,0 7-7 0,-8 5-11 15,8 2-2-15,6 8-11 0,0-3-5 16,0 2-13-16,6 1-19 0,7-4-6 0,7-3-16 16,0 0-14-16,6-4-15 0,6-4-9 15,8-7-6-15,-2 0-9 0,7-7-2 0,2 0-5 16,5-12-21-16,0 1-24 0,-1-8-19 15,2-7-8-15,5 0-10 0,-12-7 0 16,6-4 7-16,-7-8 19 0,-6 1 6 0,-6 0 18 16,0-4 17-16,-7 0 1 0,-7 0 8 15,-6 0 3-15,0 0 18 0,-13 0 15 0,0 4 5 16,0-1 9-16,-7 5 3 0,1 3-3 16,-7 0 2-16,0 3-2 0,-7 1-3 15,1 7-6-15,-7-3-5 0,7 6-11 0,-2 1-4 16,2 3-11-16,6 1 0 0,0 3-4 15,0 0-22-15,12 0-63 0,2 3-98 0,5 1-123 16,1-4-148-16,6 4-224 0,0-1-234 0,13-3-353 16,-7 4-4-16,14-4 295 0,0 0 417 15</inkml:trace>
  <inkml:trace contextRef="#ctx0" brushRef="#br0" timeOffset="88049.9752">22267 12679 93 0,'0'-7'350'15,"-6"3"244"-15,6-3 92 0,-7 3-67 0,0 0-8 16,1 4-34-16,-1 0-89 0,-5 0-79 16,-2 8-45-16,1-5-18 0,0 8-41 0,0 4-47 15,0 3-42-15,0 0-40 0,0 8-42 0,0-4-35 16,7 8-33-16,-1-1-24 0,7 0-11 15,7 0-15-15,-1 1-36 0,14-5-81 0,-8 1-116 16,15-4-142-16,-1 0-217 16,0-8-190-16,7-3-352 0,-1 1-34 0,-6-9 110 0,0 1 437 15</inkml:trace>
  <inkml:trace contextRef="#ctx0" brushRef="#br0" timeOffset="88805.9075">23165 12591 135 0,'0'-4'89'0,"0"1"45"0,0-5 25 0,0 8 21 0,0-3 56 16,0-1 38-16,0 0 35 0,7 1 44 16,-7-1-9-16,7 4-39 0,-7-4 0 0,6 4 2 15,-6 0-32-15,0-3-25 0,7 3-13 16,-1 0-8-16,0 3-12 0,1-3-11 0,0 8-6 16,-1-1 10-16,0 0-10 0,2 8-3 15,-2-1-15-15,7 9-15 0,-7-1-24 16,8 3-23-16,-8 5-20 0,6 2-19 0,2 2-21 15,5-1-16-15,-5-1-14 0,5 5-10 16,7-4-3-16,0-3-4 0,0-5-6 16,0-3-21-16,0-4-44 0,7-3-58 0,-7-4-52 15,7-4-48-15,-7-7-46 0,6 0-56 0,-6-4-45 16,-7-3-38-16,1 0-76 16,-1-4-103-16,-11-4-8 0,4 1 12 0,-5-1 19 15,-1-3 77-15,-6 0 114 0,0-1 106 0,-6-3 84 16,6 4 71-16,-7-4 45 0,1 0 48 15,0 0 38-15,-2 0 33 0,2 0 65 16,-7 3 57-16,7 1 89 0,-8 0 86 0,8 3 99 16,0 4 46-16,-8 0-36 0,8 4 45 0,-7 0-55 15,6 3-59-15,-6 4-58 0,1 0-44 16,-8 7-6-16,7 1-19 0,-7 3-25 0,-6 3-23 16,0 5-24-16,-6 6-25 0,-7 4-31 15,0 8-24-15,-1 0-28 0,-11 7-17 0,5 0-18 16,-7 3-12-16,2 1-15 0,-2-4-11 15,8-7-4-15,5-4-4 0,14-8-10 0,1-7-44 16,5-3-117-16,8-4-104 16,4-3-112-16,2-5-144 0,6 1-105 0,0-8-203 15,6 1-156-15,-6-1-32 0,8-7 157 16,4 3 374-16</inkml:trace>
  <inkml:trace contextRef="#ctx0" brushRef="#br0" timeOffset="92242.5794">27099 10459 46 0,'0'0'47'0,"7"-4"1"0,-7 0-7 16,0 1-6-16,6-1-1 0,-6 0 2 15,0 4 14-15,7-3 7 0,-7-1 4 0,0 0-3 16,7 1 0-16,-7-1-1 0,0 4 2 16,0-3 11-16,6-1 13 0,-6 4 5 0,6-4 11 15,-6 1 10-15,0 3 14 0,7-4 18 16,-7 0 31-16,7 4 34 0,-7-3 18 15,0-1 7-15,0 4-7 0,0-4-19 0,6 1 12 16,-6 3-17-16,0-4-35 0,0 4-32 16,6-4-28-16,-6 4-22 0,0-3-18 0,0 3-11 15,0 0-9-15,0-4-3 0,0 4 6 16,0 0 6-16,0-4 4 0,0 4 6 16,0 4 16-16,0-4 3 0,0 4 9 0,0-4-4 15,0 3 4-15,0 1-1 0,-6 7 4 16,0-4-5-16,6 8 5 0,-7 3 4 0,-6 0 0 15,7 1-9-15,-1 7-7 0,0-4-11 16,-6 3-2-16,7 4-7 0,0-3-8 0,-2 0-7 16,2 0-2-16,6-1-7 0,-6-3-6 15,6 0-5-15,0-4-3 0,0 0-7 16,6 1-2-16,-6-4-3 0,6-1 1 0,2-3-2 16,-2 0-2-16,0 0 3 0,1 0 1 15,-1 0 1-15,1 0 4 16,0-4 7-16,-1 4-1 0,0-3 0 0,8-1 7 0,-8 1-2 15,7 3 7-15,-7-4-7 0,8 0-7 0,-2 1-3 16,2 3 7-16,-8-4-8 0,7 4-3 16,7-4 4-16,-8 0-8 0,2 4 2 15,-8-3-2-15,7-1-1 0,0 0 3 0,-6-3 0 16,6 3 11-16,-6-3 9 0,-1 4 12 16,0-5 12-16,-6 1 4 0,6 0 6 0,-6-1-2 15,0 1 3-15,0 0-3 0,0 3-4 16,0-4-5-16,-6 5-11 0,0-1-4 15,-7 0-11-15,6 4-8 0,-12-3-8 16,5 3-7-16,-4-4-2 0,-9 4-1 0,7 0-3 16,-6-4-1-16,7 4-1 0,-7-4 0 0,6 5 0 15,1-5 0-15,-7 0-13 0,12-3-31 0,-4 3-31 16,-2-3-40-16,7 0-47 0,-1-1-45 16,2 1-45-16,-2 0-52 0,2-4-85 15,5 3-103-15,-6-3-88 0,13 0-198 0,-7-3-100 16,1-1-29-16,0 0 62 0,6-3 324 15</inkml:trace>
  <inkml:trace contextRef="#ctx0" brushRef="#br0" timeOffset="92760.0942">27106 10646 250 0,'0'0'233'15,"6"-4"87"-15,-6 1 40 0,7 3 44 16,-7-4 41-16,7 4-39 0,-1 0-18 0,-6 0-6 16,6 0-47-16,8 0-52 0,-2 0-43 15,-5 4-29-15,13-1-25 0,-8-3-20 16,8 4-19-16,6 0 2 0,-7 3-13 0,14-4-14 16,-7 5-11-16,0-1-7 0,7 0-4 15,-7 1 1-15,0-1-1 0,0 0 0 16,0 4-3-16,0-3-5 0,0-1-5 0,-6 0-8 15,6 0-6-15,-7 1-8 0,1-5-17 16,0 5-6-16,-1-4-8 0,-6-1-12 0,6 1-5 16,1 0-4-16,-7-1-2 0,7 1-4 15,-8 0-2-15,2-4-3 0,-2 0-5 0,-4 3-31 16,4-3-54-16,-5 0-74 0,-1 0-96 16,1 0-118-16,-7-3-161 0,6 3-149 15,-6 0-352-15,7 0-46 0,-7-4 42 0,-7 0 431 16,7 1 245-16</inkml:trace>
  <inkml:trace contextRef="#ctx0" brushRef="#br0" timeOffset="94010.935">23928 12756 100 0,'-7'0'101'0,"7"0"57"0,0 0 38 16,0 0 60-16,0 0 72 0,7 0 76 0,-7 0 60 16,0 0-36-16,6-4-12 0,0 4-27 15,2 0-61-15,-2-4-54 0,6 1-42 16,2 3-28-16,5-4-32 0,1 0-27 0,0 4-28 15,-1 0-6-15,7-3-11 0,0 3-6 16,7 0-9-16,-1 0-17 0,1 0-9 0,-1 0-9 16,7 0-7-16,-7 0-15 0,8 0-9 15,-7 3-6-15,6-3 2 0,-7 0-10 0,1 0 3 16,-1 0-2-16,-6 0-17 0,0 0-27 0,1 0-37 16,-8 0-47-16,-6 0-45 0,0 0-49 15,0 0-56-15,0 0-88 0,0 0-128 16,-6 0-169-16,-1 0-39 0,1-3-54 0,-1 3 31 15,1 0 254-15</inkml:trace>
  <inkml:trace contextRef="#ctx0" brushRef="#br0" timeOffset="94342.5703">24917 12514 37 0,'14'-11'285'0,"-8"4"193"15,1 0 96-15,-7 3 31 16,6 0-87-16,-6 1 17 0,6-1-72 16,-6 4-89-16,0 0-74 0,0 0-56 0,0 4-40 15,0 3-19-15,0 0-17 0,-6 1-26 0,6 3-27 16,0 3-27-16,0 1-19 0,0-1-19 16,0 5-13-16,6-1-9 0,2 0-1 0,4 1-1 15,1-1-5-15,7-3-1 0,0-1-3 16,6 1-4-16,-1-4-6 0,7 0 2 15,1-4-6-15,1 0-2 0,4 1 0 0,1-5-1 16,0 5 0-16,1-8 0 0,-1 3-13 16,-7-3-28-16,1 4-43 0,-1-4-51 0,1-4-56 15,-7 4-74-15,-6 0-31 0,-1-3-72 16,-6 3-90-16,6-4-122 16,-13 0 18-16,8 1-33 0,-8-1 16 0,-6 0 46 0,7 1 89 15,-7-1 126-15</inkml:trace>
  <inkml:trace contextRef="#ctx0" brushRef="#br0" timeOffset="94609.7351">25510 12500 60 0,'-13'-11'286'15,"0"0"209"-15,6 3 114 0,-5 4 8 16,-2 1-70-16,8 3 27 0,-7 3-79 0,0 5-87 16,6-1-80-16,-5 4-58 0,-2 4-20 15,8 7-40-15,-7 0-37 0,0 3-31 0,0 8-22 16,-1 0-20-16,2 0-20 0,-1 4-10 15,0-1-14-15,0 1-17 0,7 0-12 0,-2-4-8 16,2-4-13-16,0-4-1 0,0-2 4 16,-2-5-10-16,8 0-12 0,-6-7-42 15,6 0-60-15,0-3-56 0,0-5-56 0,-6 1-69 16,6-4-50-16,0 0-65 0,6 0-126 16,-6-4-189-16,0 1-21 0,6-5-54 0,-6 1 46 15,8-4 303-15</inkml:trace>
  <inkml:trace contextRef="#ctx0" brushRef="#br0" timeOffset="95241.6084">26155 12481 40 0,'6'-3'277'0,"1"-1"176"0,0 0 62 15,-7 4 44-15,6-4-68 0,8 1-32 0,-8-1 0 16,0 4-52-16,7 0-61 0,-6 4-55 16,6-1-42-16,-1 1-24 0,-4 7-6 0,4-3-23 15,2 3-24-15,-2 3-18 0,-5 4-16 16,6 1-12-16,-6-1-14 0,5 4-15 15,-6 0-21-15,-6 4-14 0,8-1-8 0,-8-3-2 16,-8 4-9-16,8-1-9 0,-6 1-8 16,0-4-8-16,-7 0-6 0,0 0-4 0,0 0 1 15,-1 0-9-15,2-4-3 0,-2 0-25 16,2-2-28-16,-1-2-36 0,-1-3-32 0,2 0-34 16,6 0-42-16,-8-4-49 0,8-3-77 15,-1 0-69-15,0-1-94 0,7-3-162 0,-6-3-129 16,6-1-65-16,-7 0 15 0,7-3 225 15,0 0 243-15</inkml:trace>
  <inkml:trace contextRef="#ctx0" brushRef="#br0" timeOffset="95653.7579">26533 12111 92 0,'0'-4'60'0,"6"1"0"0,-6 3-12 15,0-4-4-15,7 1-1 0,-7-1-7 16,6 0-8-16,-6 4-8 0,6-3-6 16,-6 3-5-16,8-4-4 0,-8 0-1 15,0 4-3-15,6-3 1 0,-6 3-1 0,0-4-1 16,6 4 0-16,-6 0 0 0,0-4 0 0,0 4-2 16,7 0 2-16,-7 0 0 0,0-3-4 15,0 3-4-15,0 0-4 0,0 0-6 0,0 0-6 16,0 0-2-16,0 0-5 0,0 0 0 15,0 0 4-15,0 0 0 0,6-4-1 16,-6 4 0-16,0 0-10 0,0 0-9 0,0 0-5 16</inkml:trace>
  <inkml:trace contextRef="#ctx0" brushRef="#br0" timeOffset="95877.3385">26604 12034 31 0,'0'-4'51'16,"0"4"4"-16,0 0-12 0,0-3-11 15,0 3-9-15,0 0-4 0,0 0-5 16,0-4-3-16,0 4-2 0,0 0-5 0,0-4-1 16,0 4-2-16,0 0-1 0,0-3-3 15,0 3-7-15,0 0-9 0,0 0-7 16,0 0-5-16,0 0-7 0,0 0-1 0,0-4 2 15,0 4 5-15,0 0 6 0,0 0 7 16</inkml:trace>
  <inkml:trace contextRef="#ctx0" brushRef="#br0" timeOffset="96674.9311">26461 11954 182 0,'13'-4'128'15,"-6"0"49"-15,5 1-4 0,-5-1 41 0,-7 4 33 16,7 0 25-16,-1-4 53 0,1 4 12 16,-7 0-37-16,6-3-54 0,1 3-15 0,-1 0-15 15,-6 0-19-15,7 0-25 0,-7 0-8 16,6 0-14-16,-6 0-12 0,6 3-9 0,-6-3-9 16,8 4-2-16,-8 0-9 0,0-1-1 15,0 5 0-15,0-1-8 0,0 4-8 0,0 4 5 16,-8-1-1-16,8 1-8 0,-6-1-8 15,6 5-7-15,-6-1-8 0,6 1-7 16,0-1-2-16,0 0 2 0,0 0-4 0,6 1-10 16,0-5-10-16,2 1-5 0,-2-4-7 15,7 4-4-15,0-4-5 0,0-4-2 0,-1 4-4 16,8-4-5-16,0 1-1 0,-1-1-1 16,1-3 0-16,0 3 3 0,-1-3-2 0,1-1-1 15,0 1-3-15,-1 0-1 0,-6-1-7 16,6-3-20-16,-5 4-29 15,-2-4-33-15,2 0-42 0,-2 3-33 0,-5-3-55 16,-1 0-30-16,1 0-69 0,0 0-103 0,-7 0-117 16,6 0-32-16,-6 0 7 0,0 0-21 0,6 0 31 15,-6-3 65-15,0 3 127 0</inkml:trace>
  <inkml:trace contextRef="#ctx0" brushRef="#br0" timeOffset="96941.6572">26917 12166 116 0,'-6'-7'388'0,"6"-4"270"0,-7 3 63 16,0 1-121-16,1 3 18 0,6 1-78 16,-7 3-88-16,1 0-69 0,-7 3-37 15,6 5-31-15,1-1-40 0,0 8-43 0,-8-1-42 16,8 4-40-16,-7 5-34 0,0 2-30 16,0 1-27-16,-1 3-20 0,8-3-13 15,-7 3-3-15,0-3-12 0,7 0-1 0,-7-5-20 16,6-2-30-16,0-1-43 0,1-3-45 15,6 0-38-15,-6-8-30 0,6 4-35 0,0-4-63 16,-7-3-60-16,7 0-49 0,0-1-102 16,0-3-237-16,0 4 18 0,0-4-52 0,0 0 27 15,0-4 236-15</inkml:trace>
  <inkml:trace contextRef="#ctx0" brushRef="#br0" timeOffset="98191.6063">21941 12507 4 0,'0'-4'58'0,"0"1"5"0,0-1-7 16,-7 0-8-16,7 4-5 0,0-3 9 15,0-1 10-15,-6 0 6 0,6 4 7 0,0-3 4 16,0 3 3-16,0-4 18 0,0 4 3 0,-6 0 2 16,6-4 2-16,0 4 4 0,0 0 0 15,-6 0 4-15,6 0 21 0,0 0 26 0,0 0 14 16,0 0 10-16,-8 4 5 0,8-4-14 15,0 4-13-15,-6-4 2 0,6 3 7 0,0 1-14 16,0 0-5-16,-6 3-4 0,6 0-4 16,-7 4-1-16,1 0-9 0,6 0-11 15,-7 4-6-15,0 3-12 0,1 4-16 0,6 0-12 16,-6 0-16-16,6 7-12 0,-7 1-10 16,7 2-6-16,0 1-11 0,0 4-5 0,7 0-1 15,-1-1-4-15,0 4-2 0,8-3-3 16,-1 0-1-16,-1-4 1 0,2-3-6 0,5-1 0 15,-6 0 1-15,6-7-6 0,1 0 5 16,-6-4-2-16,5-3-4 0,-6 0-14 16,0-4-29-16,7 3-41 0,-8-6-51 0,2 3-87 15,-1-8-122-15,-1 4-206 0,2-3-118 16,-2 0-130-16,2-1-15 0,-1 1 289 0</inkml:trace>
  <inkml:trace contextRef="#ctx0" brushRef="#br0" timeOffset="99240.9895">27367 12247 237 0,'6'0'236'0,"-6"0"120"0,0 3 61 15,6-3 65-15,-6 4-10 0,0-4-70 0,7 4 28 16,-7-4-55-16,6 3-63 0,-6 1-51 0,0-4-38 16,7 4-33-16,-7-1-23 0,7 1-10 15,-7 3 14-15,0-3 3 0,6 3 4 0,-6 4-2 16,6 0 3-16,-6 8-3 0,0-1-8 15,0 0-8-15,0 8-10 0,-6-1-10 16,0 8-7-16,-1 1-1 0,-6-1 2 16,0 3 0-16,-7 1-9 0,1 0-17 0,-1 3-18 15,-6-4-27-15,0 1-22 0,0-4-18 16,1 0-5-16,-9 0-29 0,9-8-49 0,-8 1-57 16,1-4-45-16,-2-7-96 0,9 3-141 15,5-7-214-15,0 0-285 0,1 0-345 0,6-7-29 16,0 3 140-16,-7-3 475 0</inkml:trace>
  <inkml:trace contextRef="#ctx0" brushRef="#br0" timeOffset="102583.4524">7470 14137 315 0,'0'-4'307'0,"6"4"118"16,-6-3-12-16,7-1 4 0,-1 4-39 0,-6-4-59 15,0 4 2-15,6-3-27 0,2 3-44 16,-8-4-39-16,6 0-27 0,-6 4-15 0,0-3-22 16,6 3-29-16,-6-4-26 0,7 0-18 15,-7 1-14-15,0-1-16 0,0 0-6 0,6-3-4 16,-6 0-2-16,0 0 1 0,0-4-6 16,0 0-5-16,-6-4-2 0,6 4 3 15,-7-4 5-15,1 0 5 0,-8 1 1 0,8-1 4 16,-7 4-5-16,0 0-12 0,0 4 2 15,0 0-1-15,0-1-2 0,0 8-3 0,0-3 1 16,0 6-2-16,0 1 7 0,0 3-6 0,7 1 2 16,-1-1 1-16,0 4-3 0,7 4-1 15,0-1-5-15,0 1 0 0,0-1-5 16,7 1 3-16,0 0-3 0,5-5-4 16,2 2 6-16,-1-5-2 0,6-3-4 0,0 0-2 15,1-4 0-15,6-8-6 0,1 1 0 0,-2-5 4 16,1-2-1-16,0-4 2 0,-6-4 0 15,-1 0 1-15,1-4 0 0,0 1 0 16,-14-1 3-16,7 0 5 0,-6 1 12 0,-1 3 26 16,1 7 20-16,-1-3-4 0,-6 7-9 15,6 4-8-15,-6-1 6 0,0 5 16 16,0 3 15-16,0 7 10 0,0 4-12 0,0 7 0 16,-6 8-3-16,0 6-5 0,-1 12-5 15,-6 8-7-15,0 3-14 0,0 11-11 0,-6 7-6 16,-1 8-10-16,1 6-2 0,-7 1-2 15,-1-7 0-15,8-4-3 0,-8-7-2 0,8-12-6 16,-7-7 4-16,0-3 2 0,6-8-7 16,-5-7 1-16,-1-7-13 0,6-4-27 15,0-7-53-15,1-4-67 0,-1 0-72 0,8-8-92 16,-8-3-130-16,7-7-99 0,-1 0-159 16,-5-4-221-16,6-12-53 0,0 2 47 0,0-12 351 15</inkml:trace>
  <inkml:trace contextRef="#ctx0" brushRef="#br0" timeOffset="102941.9075">8069 13896 135 0,'0'0'468'0,"0"3"226"0,0 0-25 0,0 5-149 16,0-1-21-16,0 4-63 0,-6 0-72 15,6 4-72-15,0 3-74 0,0 0-66 0,0 4-48 16,0 4-32-16,0 0-24 0,0 3-18 15,0 0-10-15,6-3-8 0,-6 3-6 0,6-6-9 16,0 2-35-16,2-7-52 0,-2 4-68 16,0-7-103-16,7-1-146 0,-6-3-241 15,0-3-78-15,5-1-115 0,2-3 64 0,-8-4 326 16</inkml:trace>
  <inkml:trace contextRef="#ctx0" brushRef="#br0" timeOffset="103140.0833">8278 13987 393 0,'6'-8'598'0,"6"1"134"0,8 4-98 15,-7 3-28-15,7 3-78 0,6 4-107 16,-6 1-91-16,12 3-78 0,-6 3-64 16,0 5-40-16,6-1-38 0,1 1-38 0,-1 2-21 15,2-2-17-15,-2 3-16 0,1-4-15 16,-1-3-52-16,1 3-85 0,-7-4-82 0,-1-2-112 15,2-5-152-15,-14 0-222 0,6 1-27 16,-5-5-57-16,-2 1 48 0,-5-4 214 16</inkml:trace>
  <inkml:trace contextRef="#ctx0" brushRef="#br0" timeOffset="103369.1166">8818 13928 65 0,'0'-11'422'0,"-7"4"287"15,1 3 39-15,0 0-127 0,-2 4-6 0,2 4-95 16,0 4-105-16,-7 3-90 0,6 3-69 16,-6 1-34-16,1 3-51 0,-2 4-48 0,-5 7-38 15,-1-3-31-15,0 7-16 0,1-4-18 16,-1 1-26-16,-6-1-53 0,6 1-88 0,1-5-137 16,0-7-152-16,6 1-293 0,-1-8-269 15,2-4-83-15,5 0 252 0,1-7 346 16</inkml:trace>
  <inkml:trace contextRef="#ctx0" brushRef="#br0" timeOffset="103597.2894">8929 13804 316 0,'32'-4'670'0,"1"4"152"16,-7 4-119-16,6 3-28 0,-5 0-133 15,-1 8-116-15,-1 0-87 0,1 3-49 16,-6 0-29-16,0 0-48 0,-1 5-52 16,-5-5-37-16,-2 4-36 0,-6 0-32 0,1 3-17 15,0-3-13-15,-7 4-17 0,0 0-56 16,0-4-76-16,-7 3-94 0,0-3-152 16,-5 0-135-16,6 1-262 0,-14-2-198 0,7 1-53 15,-7 4 144-15,-6-4 378 0</inkml:trace>
  <inkml:trace contextRef="#ctx0" brushRef="#br0" timeOffset="104742.605">6057 15232 241 0,'0'-3'249'15,"0"-1"105"-15,-8 1 20 0,8-1 12 16,0 0 8-16,0 1-36 0,0 3-65 16,-6-4-1-16,6 0-61 0,0 1-69 0,-6 3-52 15,6-5-36-15,0 2-20 0,0 3-7 16,0-4 12-16,-6 1 14 0,6 3 12 15,6-4 13-15,-6 0 15 0,0 4 15 0,0-3 37 16,6 3-3-16,-6-4-20 0,6 4-8 16,-6-4-7-16,8 4-4 0,-2-3 1 0,0-1 4 15,1 0-2-15,6 1-7 0,0-1-7 0,0 0-10 16,6-3-15-16,1 3-11 0,6-3-18 16,-7 0-2-16,8 0-11 0,5-1-3 15,1 1-5-15,-1 0-1 0,8-1-4 0,-1 1-1 16,6 0-5-16,-5-1 3 0,5 5 5 15,1-5-3-15,-1 4 5 0,1 1-4 16,5-1 3-16,-4 0-10 16,-2 1 0-16,7-1-4 0,-7 4 3 0,8-4-10 0,-1 1 5 0,-7-1-7 15,14 0-4-15,-7 1 1 0,7-4 1 16,0-1 0-16,-1 1 0 0,0-4-7 0,1 0 2 16,0 0-3-16,-7 0 1 15,7 0-2-15,-7 4 7 0,-7-5-3 0,8 1 7 0,-8 0 22 16,1 1-6-16,5-1-8 0,-5 0-4 15,7-4-4-15,-2 4-1 0,2 0-8 16,5-3 5-16,1 3 1 0,0-4-6 0,6 0-2 16,-7 0 3-16,7 1-2 0,0-1-2 15,-6 4 3-15,6-3-2 0,-6-1 0 16,0 0 2-16,-1 4 5 0,-6 0-2 16,6-3 0-16,1 2-1 0,0-2 3 0,0 3-5 15,-7-4 4-15,6 4 2 0,0 0-6 16,-5 0 1-16,6 0 2 0,-7 4-4 0,-1-4-6 0,2 4 7 15,-7 0 1-15,5-1 0 0,-5 1-2 16,0 0-5-16,0-1 2 0,-1 4 1 0,-6-3 0 16,7 3 3-16,-8 1 5 0,1-1-5 15,-5 0 1-15,5 1 1 0,-7-1-3 16,7 4 4-16,-7-4 0 0,1 1-1 16,-7-1-3-16,7 4-1 0,-7-4-1 0,6 4 0 15,-5-3 0-15,-1 3 3 0,-7-4 2 16,7 4-3-16,-6-4-2 0,6 4 3 0,-13-3 1 15,6 3-5-15,0-4 0 0,-5 4 4 16,5 0-2-16,-6-4-1 0,0 4 0 0,1 0 4 16,-8-3-2-16,7 3-2 0,0 0 0 15,-6-4-4-15,5 4 10 0,-5 0-4 0,0-4-1 16,-1 4-8-16,-6 0-15 0,6-3-22 16,1 3-37-16,0 0-36 0,-7-4-55 0,6 1-70 15,-6 3-88-15,0-4-126 0,7 0-160 16,-7 1-187-16,-7-1-272 0,7 0-37 15,-6 1 174-15,-8-1 393 0</inkml:trace>
  <inkml:trace contextRef="#ctx0" brushRef="#br0" timeOffset="105739.7753">7372 15474 40 0,'0'-4'72'0,"0"-3"7"16,0 3-8-16,0 1 18 0,0-5 13 15,-7 5 14-15,7-1 13 0,0 0 38 0,0 1 12 16,0-1-3-16,0 0-12 0,0 1 3 0,0 3 20 16,-6-4 15-16,6 1 20 0,0 3 9 15,0 0-9-15,0-4 18 0,-6 4 0 16,6 0-24-16,0 0-19 0,0 4-22 0,0-4-13 16,-7 3-6-16,7 1-8 0,0-1-10 15,0 5-12-15,0 3-10 0,-7 3-8 0,7 1-8 16,0 4 8-16,0-1 2 0,0 8-8 15,0-5-11-15,0 9-13 0,0-1-12 16,7 1-14-16,-7-1-5 0,7 4-11 0,-1-4-4 16,7 0-9-16,-6 1-5 0,6-5-5 15,-1 1-6-15,8-1-1 0,-7-3 3 16,7-3-6-16,-1-4-12 0,8-1-34 0,-8-3-52 16,7-4-59-16,0 1-88 0,0-5-78 0,0-3-131 15,0 0-213-15,0-3-156 0,0-1-83 16,-6 0 36-16,-8 1 341 15</inkml:trace>
  <inkml:trace contextRef="#ctx0" brushRef="#br0" timeOffset="106290.7344">7886 15364 246 0,'0'-11'170'16,"0"1"24"-16,7-1 4 0,-7 3 7 0,0-3 15 15,7 7 26-15,-7-3 44 0,6 3 10 16,-6 1-29-16,7-1-28 0,-1 0 8 0,0 1 8 15,8 3-25-15,-8 0-28 0,7 0-26 16,0 7-19-16,0 0-14 0,1 4-12 0,-2 0-13 16,8 4-14-16,-1 3-14 0,1 1-7 15,0-1-4-15,-1 4-10 0,1-4-2 16,6 0-4-16,-7 1-8 0,7-1-9 0,0-3-11 16,-6-4-6-16,6 4-12 0,-1-8-7 15,2 0-6-15,-1 0-5 0,0-3-35 0,0 0-63 16,7-4-72-16,-7 0-75 0,0 0-108 15,-7-4-148-15,7 4-169 0,-13-4-24 0,7 4-51 16,-8-3 44-16,2 3 200 0</inkml:trace>
  <inkml:trace contextRef="#ctx0" brushRef="#br0" timeOffset="106540.4655">8505 15262 72 0,'-13'-11'422'0,"7"3"289"0,-1 1 23 0,1 0-164 16,-7 7-19-16,6-4-87 0,-6 4-86 15,7 4-71-15,-8 3-68 0,2 0-59 0,-1 4-36 16,-7 8-30-16,0 3-22 0,1 3-21 16,-1 8-17-16,0 4-16 0,-5 3-10 15,5-3-8-15,0 3-10 0,1 0-3 16,0-3-2-16,-1-4 1 0,7-3-8 0,0-5-9 0,6-3-33 15,1-4-46-15,-7 0-77 0,13-7-73 16,-7 0-128-16,1-3-195 0,-1-1-187 16,7-3-45-16,-6 0-19 0,6-4 102 0,-6 0 318 15</inkml:trace>
  <inkml:trace contextRef="#ctx0" brushRef="#br0" timeOffset="106814.7012">8649 15262 275 0,'26'-15'530'0,"0"0"131"15,-7 1-73-15,7-1-138 0,0 4-19 16,-7 0-36-16,1 0-74 0,6 4-75 0,-6-4-71 15,-1 3-58-15,1 1-41 0,-1 0-30 16,1-1-16-16,0 1-23 0,-1 4-45 0,1-5-71 16,0 5-103-16,-2-5-158 0,-4 5-219 0,5-1-67 15,-5-3-111-15,-2 3 13 0,2 0 285 16</inkml:trace>
  <inkml:trace contextRef="#ctx0" brushRef="#br0" timeOffset="107404.743">9170 14943 208 0,'6'-4'105'0,"-6"1"14"0,0-5-27 0,0 5-30 0,0-1-21 0,0 1-13 15,0-2-11-15,0 2-7 0,0 0-3 0,0-2-7 16,0 2-8-16,0-1-8 0,0 0-4 16,0 4 4-16,6-3 2 0,-6-1 6 0,0 1 3 15,0 3 3-15,0-4 6 0,7 0 7 16,-7 4 11-16,0-3 13 0,0 3 15 0,0-4 32 16,0 4 23-16,0-4 18 0,7 1 18 15,-7 3 18-15,0 0 17 0,0-4 31 16,0 4 3-16,0 0 2 0,0-4-7 0,6 4-19 15,-6 0-21-15,0-3 25 0,0 3-3 16,0 0-13-16,7 0-15 0,-7 0-4 0,0 0-5 16,0-4 2-16,0 4-9 0,0 0-2 15,0 4-6-15,6-4-7 0,-6 0-10 0,0 3-13 16,0-3-11-16,0 4-4 0,0 0 0 16,0 3 0-16,0 4-4 0,-6 0 0 0,6 0-4 15,0 8-8-15,0-5-12 0,0 8-12 16,0-4 0-16,0 1-3 0,0 2-9 0,0-2 2 15,6 3-7-15,0-7-5 0,8-1-5 16,-8 1-9-16,14 0-6 0,-7-5 2 0,13-2-1 16,0-1-6-16,0-3-2 0,7-4-1 15,-1-4 0-15,7 0 0 0,-6 1 0 16,5-5 0-16,2-2-3 0,-1 2-1 0,-7-3-14 16,1 0-15-16,0 0-18 0,-7 4-12 15,0 0-22-15,-7-1-26 0,1 1-16 16,-8-1-23-16,2 5-13 0,-1-1-7 0,-6 0-26 15,-1 1-47-15,0-1-92 0,1 4-131 16,-7-4-121-16,0 4-25 0,0-3-54 0,0 3 20 16,0-4 113-16</inkml:trace>
  <inkml:trace contextRef="#ctx0" brushRef="#br0" timeOffset="107661.9834">9658 14859 115 0,'-7'-4'385'15,"1"4"263"-15,-7 0 60 0,7 0-116 16,-1 0 10-16,0 4-71 0,-5-1-93 0,4 5-78 16,2-1-60-16,0 4-24 0,-1 3-40 15,1 2-51-15,6 2-43 0,-7 7-41 16,7-3-27-16,-6 7-24 0,6 4-9 0,0 1-17 16,0-1-6-16,0 3-9 0,6 1-9 0,-6 0-17 15,7-1-29-15,-1-3-39 0,-6-4-54 16,7 1-84-16,-1-8-104 0,0 0-59 15,2-4-116-15,-8-7-206 0,6 0-70 0,-6 0-75 16,0-8 40-16,6 1 289 0</inkml:trace>
  <inkml:trace contextRef="#ctx0" brushRef="#br0" timeOffset="107973.4054">9684 14910 79 0,'7'-15'425'15,"6"8"261"-15,-7-4 16 0,7 4-143 16,0 3-20-16,1 0-59 0,-2 1-74 0,8 3-70 16,-7 3-70-16,7 1-52 0,-1 0-26 15,0 3-32-15,1 0-31 0,-1 4-20 0,1 1-20 16,-1 2-17-16,7 1-11 0,-6-1-12 15,0 1-10-15,-7 3-6 0,7 1-10 16,-8-1-2-16,2 0-5 0,-8-3-2 0,7 3-6 16,-7 1-6-16,-6-1-9 15,7-4-9-15,-7 5-23 0,0-5-21 0,0 1-28 0,0 0-42 16,0-5-61-16,-7 6-68 0,7-5-73 16,0-4-144-16,-6 0-222 0,6 0-51 0,-7-3-72 15,7 0 37-15,-6-1 275 0</inkml:trace>
  <inkml:trace contextRef="#ctx0" brushRef="#br0" timeOffset="108775.241">10075 14547 113 0,'0'-3'108'0,"0"-1"60"0,0 0 6 15,0 1 4-15,-7-1 21 0,7 0 11 16,0 1 8-16,0-1 33 0,0 4 29 0,-6-4 17 16,6 1-11-16,0 3-13 0,0 0 10 15,0-4-35-15,0 4-37 0,0 0-26 0,0 0-14 16,0 4-10-16,-6-4-11 0,6 3-17 16,0 1-17-16,0 0-13 0,0 3-8 0,0 0-7 15,0 1-8-15,6-1 4 0,-6 4 0 16,0 0-12-16,0 0-12 0,6 0-3 0,1 0-8 15,-1-3-13-15,1 2-7 0,0 1-6 16,5-3-6-16,2-1-8 0,-2 4 1 0,1-7-4 16,7 3 0-16,0-3-4 0,-8-1 2 15,15 1-3-15,-7-4 0 0,-2 0-4 0,2 0-8 16,0 0-20-16,-1-4-29 0,1 4-30 16,-7-3-43-16,0-1-39 0,0 4-27 15,-1-4-48-15,2 1-81 0,-8-1-123 0,1 4-151 16,0-7-16-16,-1 3-59 0,-6 0 21 15,7 4 109-15,-7-7 217 0</inkml:trace>
  <inkml:trace contextRef="#ctx0" brushRef="#br0" timeOffset="108975.2545">10296 14474 80 0,'-6'0'428'15,"-1"0"294"-15,1 0 24 0,6 8-128 0,-7-5-15 0,0 8-93 16,7 0-86-16,0 4-77 0,0-1-60 15,0 5-41-15,0 3-51 0,7-1-50 0,-7 1-37 16,7 4-32-16,-7 0-23 0,6 0-19 16,1-5-12-16,-7 1-9 0,6 1-15 15,1-1-32-15,-7-4-41 0,7-4-53 16,-1 1-64-16,-6 0-62 0,6-4-45 0,-6 0-84 16,0-4-141-16,0 0-177 0,0 0-9 15,0 1-54-15,0-5 19 0,0 2 277 0</inkml:trace>
  <inkml:trace contextRef="#ctx0" brushRef="#br0" timeOffset="109539.7725">11573 14339 405 0,'0'-4'432'0,"6"0"168"0,-6 4 0 0,7-4-107 15,-1 1 22-15,-6 3-55 0,13-4-77 0,-6 4-71 16,5-4-59-16,8 4-49 0,-6 0-26 16,5 0-22-16,7 0-34 0,-6 0-28 0,5 0-26 15,1 0-25-15,1 0-19 0,5 0-3 16,-6 0-4-16,0 0-11 0,1 0-31 0,-1 0-53 15,-7 0-74-15,7 0-96 0,-12-3-67 16,4 3-126-16,-4 0-207 0,-1 0-108 0,-7 0-66 16,0 0 14-16,2 0 229 0</inkml:trace>
  <inkml:trace contextRef="#ctx0" brushRef="#br0" timeOffset="109808.2767">11762 14474 176 0,'-14'8'515'0,"8"-5"240"0,0 5-35 0,-1-5-71 15,7 1-49-15,-6 0-99 0,6 3-91 16,6-7-68-16,-6 3-31 0,7 1-48 16,-1-4-48-16,0 4-37 0,1-4-39 0,6 0-33 15,1 3-23-15,-2-3-33 0,1 0-13 16,7 0-11-16,0 0-14 0,-8 0-1 15,8 0-4-15,-1 0-12 0,-5 0-23 0,5 0-41 16,0 0-64-16,-6 4-68 0,1-4-93 16,-2 0-117-16,2 0-99 0,-2 4-226 0,-5-4-171 15,6 3-66-15,-6-3 79 0,-1 4 374 16</inkml:trace>
  <inkml:trace contextRef="#ctx0" brushRef="#br0" timeOffset="110223.1355">12934 14383 64 0,'-6'-8'331'0,"6"5"195"0,0-1 43 16,0 0-33-16,0 1-96 0,0-1-26 0,6 0-33 15,0 1-65-15,1-1-53 0,0 0-45 16,-1 4-42-16,7-3-31 0,0-1-33 15,0 4-29-15,7-4-19 0,-1 4-12 0,1 0-17 16,0 0-7-16,-1 0-8 0,7 0-5 16,-6 0-10-16,6 0 2 0,-7 0-1 0,7 0-4 15,0 0-16-15,-6 0-30 0,-1 4-49 0,7-4-50 16,-13 0-67-16,7 0-76 0,-8 0-92 16,2 0-140-16,-2 4 0 0,2-4-62 0,-8 0-8 15,1 0 32-15,-1 0 97 0</inkml:trace>
  <inkml:trace contextRef="#ctx0" brushRef="#br0" timeOffset="110638.0052">13475 14144 213 0,'-7'-18'198'16,"0"0"73"-16,1-1 43 15,-8 1-1 1,2-4 37-16,-1 4 34 16,0-1-6-1,0 1-3-15,7 0-2 16,-8 3-54-16,2 1-59 16,-2 3-47-16,8 0-38 0,-7 0-24 0,6 3-17 0,-6 4-5 0,7 1 2 0,0 3 18 0,-8 0 11 0,8 3-4 0,-1 9 3 0,1-1 0 0,-1 3-2 0,-6 5-12 0,7 6 1 15,0 4-12-15,-2 5-9 0,2 2-13 16,0 8-8-16,-1 3-12 0,0 1-19 0,7 7-11 15,-6 0-16-15,6 4-3 0,0-1-12 16,0-2-11-16,0-2 0 0,-7-3-3 0,7-6-9 16,0-1-1-16,-6-8 1 0,6-3 2 15,-6 0 0-15,-1-4 0 0,0-7-3 0,-5 0-2 16,5 0 4-16,-6-7-6 0,0 3-6 16,0-7-18-16,0 0-32 0,-1 0-42 15,-5-3-33-15,-1-5-58 0,2 5-66 0,-2-8-72 16,0 0-97-16,1 0-111 0,-1-8-123 15,0 1-267-15,1-4-14 0,6-4-39 0,-6 1 275 16,-1-4 288-16</inkml:trace>
  <inkml:trace contextRef="#ctx0" brushRef="#br0" timeOffset="111425.5976">13963 14122 51 0,'0'-3'176'0,"0"-1"102"0,-7 0 57 16,7 1 49-16,0 3 96 0,-6-4 30 0,6 4-24 16,-6 0 20-16,6 4-76 0,-7-1-78 15,0 5-65-15,1-1-47 0,-1 4-40 0,1 7-8 16,-1-3-21-16,7 7-27 0,-6 0-23 16,6 4-23-16,-7-1-26 0,7 4-18 0,7-3-20 15,-7 4-8-15,6-1-12 0,7 0-2 16,-6 0-5-16,6-3-21 0,0-4-47 0,0 0-73 15,6-4-94-15,-6-3-113 0,7 0-106 16,6-8-182-16,-6 0-195 0,-1-3-61 0,1 0-4 16,-7-4 255-16,6-4 265 0</inkml:trace>
  <inkml:trace contextRef="#ctx0" brushRef="#br0" timeOffset="112941.3074">14477 13965 135 0,'0'-4'116'16,"0"4"56"-16,0 0 0 0,0-3 25 0,0 3 41 15,0 0 27-15,0 0 35 0,0 3 30 16,0-3-21-16,0 0-46 0,-6 4-51 15,6 0 0-15,0-1-30 0,0 1-33 0,0-1-19 16,0 5-12-16,-6-1-10 0,6 0-16 16,-8 1-7-16,8 3 1 0,0-4-1 0,-6 0-1 15,6 5 0-15,-6-6-5 0,6 2-1 0,0 0-4 16,-6-1-2-16,6 4 0 0,0-4-8 16,0 0-10-16,0 4-10 0,0-3 0 0,0-1-5 15,6 4-5-15,-6-4-4 0,6 4-3 16,0-3 2-16,2-1-6 0,-2 4 5 15,7-3 1-15,0-2 1 0,0 2-3 0,1-4-1 16,4 3-5-16,2-3-7 0,-7 3 1 16,7-3-4-16,6-1 0 0,-7 1-1 0,1 0-3 15,6-4-5-15,-7 3-1 0,7-3 6 16,-6 4-5-16,6-4-5 0,-7 4 6 16,1-4-2-16,0 0-1 0,-1 0 0 0,1 0-4 15,0 0 3-15,-8 0-2 0,1 0-5 16,7 0-15-16,-7 0-15 0,0 0-17 15,0 0-21-15,-6 0-13 0,-1 0-3 0,1 0-7 16,-1 0-22-16,0 0-21 0,1 0-33 0,0 0-41 16,-1 0-40-16,0 0-54 0,-6 0-81 15,8 0 22-15,-2 0-47 0,-6 0-67 0,6 0 18 16,-6 0 24-16,7 0 52 0,-7 0 94 16</inkml:trace>
  <inkml:trace contextRef="#ctx0" brushRef="#br0" timeOffset="113807.8915">14627 14075 22 0,'0'-7'241'0,"7"-1"153"15,-7 5 72-15,0-5 39 0,0 5 19 16,0-1-39-16,0 0 53 0,0 0-63 0,0 4-83 15,0 0-61-15,6 4-50 0,-6 4 2 16,0 3-22-16,0 7-34 0,-6 7-31 0,6 8-31 16,0 11-30-16,-7 4-33 0,1 10-28 15,6 9-23-15,-6 6-14 0,6-3-11 16,0-5-7-16,0 1-3 0,0-11-4 0,0-4-8 16,6-6 1-16,-6-12-7 0,6-4 1 15,-6-4 1-15,0-6 4 0,7-5 0 0,-7-2-3 16,0-6-7-16,0 2-19 0,0-4-31 15,0-1-28-15,0-3-38 0,0 0-35 0,0 0-39 16,0 0-36-16,0-3-59 0,0-1-54 16,-7-4-74-16,7 2-126 0,0-2-174 0,0-3-14 15,0 0-55-15,-6-4 35 0,6 1 300 16</inkml:trace>
  <inkml:trace contextRef="#ctx0" brushRef="#br0" timeOffset="114272.6514">15057 13998 60 0,'7'-4'434'0,"6"0"290"0,-7 1 30 0,7 3-115 15,1 0-15-15,-8 3-107 0,7 1-97 16,0 3-66-16,0 4-22 0,-1 0-15 15,2 0-31-15,-1 4-37 0,0 4-40 0,0-1-29 16,-7 0-30-16,8 4-23 0,-2 4-28 0,2-5-13 16,-2 6-14-16,-5-6-14 0,0 1-16 15,6 4-15-15,-13-4-8 0,6 0-3 16,-6-4-3-16,0 4-9 0,0-3 0 0,0-1-2 16,-6 0-22-16,6 0-36 0,-7-3-53 15,-6 0-63-15,6 3-63 0,-5-7-63 0,-2 4-78 16,2-1-113-16,-2-3-69 0,-5 0-177 15,6 0-136-15,-6 0-30 0,-1-3 25 0,7 3 285 16</inkml:trace>
  <inkml:trace contextRef="#ctx0" brushRef="#br0" timeOffset="115872.1266">4102 14536 240 0,'-6'4'254'0,"6"0"140"16,0-1 74-16,-6 5 66 0,6 3-64 0,-7 3-52 15,7 4-14-15,0 4-65 0,-7 4-61 16,7 4-57-16,0 2-45 0,7 9-44 0,-7 3-24 15,7 0-26-15,-1 3-17 0,0 1-17 16,8 3-11-16,-1-3-5 0,-1-4-6 0,2 3-7 16,6-6-5-16,-8-1-1 0,1-3-3 15,7-8-4-15,-8 0-4 0,2 0 1 16,-1-6-5-16,0-1 2 0,0-4 3 0,0 0-2 16,-6-3-14-16,5-4-21 0,-5 0-31 15,0 0-44-15,-1-4-64 0,0-3-97 16,1 3-167-16,-1-7-236 0,1 4-103 0,0-4-77 15,-1-4 129-15,8 0 323 0</inkml:trace>
  <inkml:trace contextRef="#ctx0" brushRef="#br0" timeOffset="116408.6951">4780 14573 179 0,'6'-11'168'0,"-6"4"30"16,7-1-37-16,-7 1-31 0,0 3-39 16,0 1-28-16,0-1-22 0,0 4-17 0,7-4-10 15,-7 1-10-15,0 3-19 0,0-4-21 16,0 0-20-16,0 4-12 0,0 0-9 15,0-3 15-15,0 3 22 0,6-4 14 0,-6 4 10 16,0-3 6-16,0 3 5 0,0 0 5 16,0-4 6-16,0 4 4 0,0 0 6 0,0 0 3 15,0 0 5-15,6 0 6 0,-6 0 0 16,0 0-1-16,0 0-2 0,0 0-3 0,0 0-1 16,0 0-1-16,0 0 1 0,0 0 5 15,0 0 12-15,0 0 16 0,0 0 19 0,0 0 20 16,0 0 17-16,0 0 12 0,0 0 32 15,6 0 19-15,-6 0 14 0,0 4 12 16,0-4-4-16,8 3-15 0,-8-3-11 0,6 4 24 16,-6-4-10-16,0 3-13 0,6 1-1 0,-6-4-2 15,7 7-9-15,0-3-12 0,-1 3-19 16,1 1-9-16,-1 3-11 0,8-4-22 0,-8 4-23 16,6 3-13-16,2-3-10 0,-1 5-12 15,-1-2-8-15,2 1-12 0,-2 3-3 0,2-7-17 16,-1 4-52-16,0-1-62 0,-6 1-81 15,5-4-98-15,-6 0-125 0,8-4-137 16,-8 0-63-16,1 1-71 0,0-4 25 0,-7 3 180 16</inkml:trace>
  <inkml:trace contextRef="#ctx0" brushRef="#br0" timeOffset="116675.9578">4976 14862 318 0,'6'11'574'0,"0"0"144"0,1 0-79 0,-1 4-65 15,1 3-46-15,0-3-96 0,5 7-88 0,-6-4-75 16,8 4-64-16,-8 4-47 0,8 0-28 16,-8-4-40-16,1 3-24 0,-1-3-20 15,0 0-20-15,1 0-8 0,0-4-16 16,-1 1-44-16,0-1-72 0,-6-3-53 0,7-4-33 15,0 0-66-15,-1-4-100 0,1-3-129 0,-1-1-106 16,0-3-20-16,1-3-28 0,6-1 49 16,-7-7 112-16,8 0 159 0</inkml:trace>
  <inkml:trace contextRef="#ctx0" brushRef="#br0" timeOffset="117038.4996">5307 14980 284 0,'7'-11'256'0,"0"3"140"0,5 8 76 16,-5 0 55-16,6 0-66 0,-6 8-35 0,5-1-31 15,2 4-82-15,-2 4-75 0,-4-1-57 16,4 4-49-16,1 5-37 0,0-1-26 16,0 0-25-16,1-1-14 0,-2 1-12 0,1-3-6 15,-6-1-16-15,6 1-24 0,-7-5-8 16,1-3 0-16,0 0 0 0,-1-7-2 0,0 3 1 16,1-7 6-16,0 0 7 15,-1 0 5-15,0-7 5 0,-6-1 4 0,7 1 4 16,-7-4 4-16,6 0 1 0,1-4 1 15,-7 4 11-15,7-3 14 0,-1-1 7 0,-6 0 6 16,6 4 6-16,2 1 24 0,-2-1 27 0,0 3 16 16,0 5 1-16,1-5-2 15,0 5 4-15,6-1 10 0,-7 4-2 0,8 0-12 0,-2 0-3 16,1 0-4-16,0 4-19 16,6-1-16-16,-5 1-15 0,-2 0-16 0,8-1-11 15,-7 5-8-15,7-5-5 0,-7 5-5 0,0-5-19 16,0 4-49-16,0-3-53 0,0 0-65 15,1-1-68-15,-8 1-32 0,0 0-36 0,0-1-92 16,1 1-145-16,0 0-119 0,-7-1-49 0,6 1-6 16,-6 0 53-16,0-1 259 0</inkml:trace>
  <inkml:trace contextRef="#ctx0" brushRef="#br0" timeOffset="117704.6792">4135 16255 113 0,'-6'-4'116'0,"-7"-3"69"0,6-1 15 16,0 1 36-16,1 0 22 0,0-1 1 15,-1 5 13-15,-6-5-12 0,13 5-26 0,-13-5-36 16,7 1-32-16,6 3-27 0,-7-3-15 0,0 3 20 16,7 0-14-16,-6 1-17 0,6-1-19 15,-6 0-10-15,6 1 13 0,0 3 15 0,-8-4 14 16,8 1 15-16,0-1 18 0,0 4 11 16,0-4 4-16,8 4-2 0,-8-3-20 0,6 3-5 15,7 3 15-15,0 1-11 0,6 0-30 16,1 3-21-16,0 4-17 0,12 0-18 15,-5 3-20-15,5 1-17 0,7 0-9 16,0 3-9-16,-7-3 0 0,7 3-3 0,-5-3-9 16,4-1-24-16,-5 1-57 0,-1-4-75 0,-5-4-90 15,5 1-72-15,-13-1-75 0,7-3-107 16,-6 0-167-16,-7-4 16 0,7 0-59 16,-8 0 46-16,-4-4 104 0,4 0 217 15</inkml:trace>
  <inkml:trace contextRef="#ctx0" brushRef="#br0" timeOffset="117973.3953">4637 15976 54 0,'0'-15'410'0,"0"1"308"0,-7 3 67 16,7 4-89-16,0-1-16 0,-7 5-101 16,7 3-101-16,-6 3-49 0,0 1-49 0,0 3-70 15,-2 4-60-15,2 7-53 0,-14 4-42 0,7 8-33 16,-6 7-31-16,0 6-28 0,-8 1-22 15,1 7-17-15,0-3-9 0,0 0-3 16,7-1-5-16,-1-6-5 0,0-1-14 0,7-11-39 16,1 0-53-16,5-6-57 0,0-5-63 15,1-3-80-15,6-1-95 0,-6-3-68 0,6-3-83 16,0-5-175-16,0 1-89 16,0-1-57-16,0-3 60 0,0 0 265 0</inkml:trace>
  <inkml:trace contextRef="#ctx0" brushRef="#br0" timeOffset="118334.7189">4865 15958 117 0,'6'-7'388'16,"8"-1"240"-16,-8 5 36 0,6-5-96 15,2 1-23-15,-1 3-43 0,7-3-81 0,-2-1-84 16,9 1-67-16,-7 3-65 0,12-3-32 15,-6 0-29-15,7-1-36 0,-1 5-28 16,7-5-28-16,-6 1-17 0,5 3-14 0,-5-3-11 16,0 4-6-16,-7-1-29 0,0 0-53 0,-6 1-72 15,6-1-68-15,-13 4-71 0,6-4-122 16,-6 4-195-16,1-3-133 0,-8-1-98 0,7 4 17 16,-7-4 241-16,1 4 232 0</inkml:trace>
  <inkml:trace contextRef="#ctx0" brushRef="#br0" timeOffset="118670.3348">5444 15654 229 0,'-6'-4'527'0,"6"1"205"0,-7-1-50 16,7 0-81-16,-6 4-36 0,6 0-96 0,0-3-97 15,0 3-83-15,0 0-67 0,0 0-35 16,0 0-41-16,6 3-38 0,-6-3-32 0,7 4-23 15,-1 0-16-15,7-1-7 0,1 1-14 16,-2 3-4-16,8 0-8 0,-7 1-3 0,13-5 0 16,-6 8-1-16,-1-3 3 0,1-1-2 15,0 0 3-15,-2 1-2 0,2-1 11 0,-7 0 29 16,1-3 18-16,-8 3 10 0,0 0 7 16,0 1-5-16,1-1-1 0,-7 4-5 15,0 0-10-15,-7 4-17 0,7 3-16 16,-12-3-5-16,6 7-6 0,-8 0-4 0,-5 0-3 0,5 4-10 15,-4-1-37-15,-2 1-58 16,6-1-70-16,1-3-104 0,1 1-144 0,-2-9-169 16,8-3-316-16,0-4-106 0,-1-3 0 15,7 0 245-15,0-8 337 0</inkml:trace>
  <inkml:trace contextRef="#ctx0" brushRef="#br0" timeOffset="119044.9232">5842 15533 381 0,'6'-11'390'0,"0"0"172"16,1 4 50-16,0 3-86 0,-1 4 2 0,-6 0-72 15,0 4-88-15,7-1-77 0,-7 5-64 16,0 3-47-16,0 0-37 0,-7-1-20 0,7 5-15 15,0 0-19-15,7-1-19 0,-7 5-17 16,0-1-5-16,6-3-5 0,0 3-9 0,2-3-2 16,4-1-2-16,-6-3-10 0,14 0-7 15,-7 0 1-15,7 0-2 0,0-7-1 0,5 3-4 16,1-3-2-16,0-4-3 0,7 0-2 16,-1-4 0-16,1 4 0 0,-1-7 0 15,1 3 0-15,-1 0-16 0,1-3-36 0,0 0-45 16,-7 3-63-16,0 1-63 0,0-5-59 0,-6 5-118 15,-1-1-185-15,-6 0-153 0,0-3-72 16,1 3 34-16,-8 1 128 0,7-1 278 0</inkml:trace>
  <inkml:trace contextRef="#ctx0" brushRef="#br0" timeOffset="119244.3988">6337 15459 351 0,'-14'-3'675'0,"8"3"177"15,-7 0-64-15,6 3-22 0,1 1-116 16,6 7-76-16,-7 0-5 0,7 8-63 16,-6 6-84-16,6 4-94 0,6 12-83 0,-6 7-73 15,7 6-58-15,-7 12-39 0,6 4-30 16,8 7-24-16,-8 3-30 0,7-2-68 16,0-2-95-16,0-2-119 0,7-12-122 0,-8-11-155 15,2-10-163-15,-2-9-166 0,2-6-176 16,-1-8 17-16,-7-3 138 0,1-4 391 0</inkml:trace>
  <inkml:trace contextRef="#ctx0" brushRef="#br0" timeOffset="124904.6064">12465 15353 127 0,'7'-3'67'0,"-7"-1"-1"0,6 1-4 0,-6 3-7 0,0-5 1 16,6 2 11-16,-6 3 15 0,7-3 8 16,-7-2 14-16,7 2-1 0,-7-1-9 0,6 0-7 15,-6 1-4-15,6-1 4 0,-6 1 3 0,7-1 12 16,-7 0 13-16,7 1 8 0,-7-1-2 15,6 4-11-15,-6-4-8 0,7 1-5 16,-7-1 0-16,6 4 16 0,-6-4 13 16,6 1-1-16,-6 3-12 0,7-4-1 0,0 0 7 15,-7 4-4-15,6-3-5 0,0-1-6 0,2 4-12 16,-2-4-5-16,0 1-2 0,7-1-1 16,1 0-2-16,-2 1-9 0,2-5-1 15,-2 5 0-15,8-4-3 0,-7 3 2 0,7-3-4 16,-1 3-2-16,1 0-3 0,-1 1-5 0,8-2-3 15,-8 2-7-15,7-1-4 0,0-3-5 16,6 3-4-16,1 1-2 0,-1-5-7 16,7 5-1-16,7-5-3 0,6 1-3 15,0 0-4-15,7-1-1 0,6-3-1 16,0 4-3-16,0-4-1 0,-6 0-2 0,6 4 1 16,-7-4 6-16,1 4 5 0,-6-4 2 0,-1 3 2 15,-7 1 2-15,1-1-3 0,-1 1 9 16,1 0-4-16,-7 3 2 0,0-3-1 0,7 0-1 15,-7 3-5-15,0-3-1 0,7-1 1 16,-1 5-8-16,1-5 1 0,-7 1-2 0,6 3-1 16,-5 1-4-16,5-1-5 0,-6-3 2 15,1 3 1-15,5 4-3 0,-13-4 4 0,7 1 0 16,-7 3-4-16,1-4-1 0,0 0-1 16,0 4 6-16,-1-3-4 0,-5-1-1 0,5 4 6 15,-7-3-1-15,2-2 0 0,-1 2 2 16,0 3-2-16,0-3-1 0,0-2 4 0,-7 2 10 15,8-1-3-15,-1 0 10 0,-6 4-1 16,-1-3 1-16,7 3 2 16,-6-4 2-16,-1 4 0 0,0 0 0 0,1-3 0 0,-1 3-4 15,1 0-1-15,-7 0 1 0,7-4-2 16,0 4-6-16,-8 0 2 0,8 0-3 0,-7-4 5 16,7 4-1-16,-2 0-4 0,-4-3 2 15,5 3 0-15,1 0-6 0,-8 0 2 16,8-4 3-16,0 4-5 0,-7 0 1 0,7-4-6 15,-8 4 1-15,8-3 1 0,-7 3 0 16,7 0 0-16,-8-4 0 0,8 4 0 0,-7 0-3 16,1-4 1-16,-2 4-5 0,2-3 2 15,-2 3-3-15,1-4-2 0,1 4 0 16,-2-4 3-16,2 4 5 0,-8-3-2 0,0 3-1 16,1 0 1-16,0 0 2 0,-7 0 4 15,6-4 2-15,1 4 8 0,-1 0-5 0,-6 0-4 16,6 0-6-16,-6 0-14 0,7 0-39 15,-7-4-69-15,0 4-97 0,0 0-155 0,0-3-213 16,0 3-412-16,0-4-224 0,-7 4 82 16,1-4 460-16,0 1 294 0</inkml:trace>
  <inkml:trace contextRef="#ctx0" brushRef="#br0" timeOffset="129837.3476">20137 9601 72 0,'-6'0'34'16,"6"5"-2"-16,0-5-8 0,-7 3-8 16,7-3-5-16,-7 0-1 0,7 3 5 0,0-3 6 15,-6 0 6-15,0 0 6 0,6 0 8 16,-7 0 1-16,0 0-4 0,7 5-8 0,-6-5-6 15,0 0-4-15,-1 0-5 0,7 0-2 16,-6 0-1-16,-1 0 6 0,0 0 8 16,1 0 9-16,0 0 7 0,-2 0 2 0,2 0 8 15,0 0 12-15,0 0 1 0,-1 0-1 16,0 0-3-16,1 0-3 0,-1 3 1 0,1-3-4 16,-8 0-3-16,8 4-1 0,-6-4-5 15,-2 3 0-15,-5-3-1 0,5 4 1 0,2 0 1 16,-2-4 10-16,-5 3 11 0,6-3 8 15,0 0 7-15,-1 4-4 0,8-4-2 16,-6 0-11-16,-2 0-10 0,8 0-11 16,-1 0-6-16,1 0-8 0,0-4-6 0,-2 4-3 15,2 0-5-15,0-3 3 0,0 3-2 16,-1-4 2-16,0-3 6 0,-6 3 4 0,7-4 0 16,-8-3 4-16,8 0 2 0,0 1 6 15,-8-5 0-15,14 0-1 0,-6-3-4 0,0 0-5 16,-1-4-2-16,7-4-6 0,0 0-4 15,0-3-4-15,0 0-5 0,7-4-3 16,-1-3-1-16,-6-1-4 0,6 0-2 0,2 0 0 16,-2-3-1-16,6 3 0 0,-5 1 2 15,0-1-1-15,6 4 0 0,-7 0-1 0,8 0 0 16,-8 4 0-16,0-1 0 0,8 1 0 16,-2 0 0-16,-5 3-1 0,6 1 2 15,-6-1-1-15,5 0 0 0,-6 1-1 0,8-1 1 16,-1 4 0-16,0-3 0 0,0 3 0 15,-7-1 0-15,8 1 0 0,-2 1 0 0,2-1 0 16,-1 0-2-16,0 0 0 0,-6 4 3 16,5-5-1-16,2 5-3 0,-2 0-12 15,-5-4-8-15,6 3-11 0,0 1-7 0,7-4-2 16,-8 4 6-16,8-4 5 0,-7 3 3 16,7-2 5-16,-1 2 6 0,1 1 2 0,-1 0 5 15,-6 0 0-15,7 2 1 0,-1-2 0 16,-6 4 0-16,6-1-2 0,-5 0 0 15,6 4-10-15,-8-3-8 0,8-1-6 0,-7 4-8 16,7-4-2-16,-7 4-2 0,6-3 6 16,-6 3 8-16,7 0 9 0,-1-4 6 0,-6 4 3 15,6-3 7-15,1 3 0 0,-6 0 2 0,5-4 1 16,-6 4 2-16,6-4 1 16,-5 4 3-16,5-4 0 0,1 4 0 0,-8 0 0 15,8-3-1-15,0 3 1 0,-1-4 0 0,1 4 0 16,-1-3 3-16,1-1-4 0,6 4 1 0,-6-4-1 15,-1 1 1-15,1 3 0 16,0-4 0-16,-2 0-3 0,2 4 4 0,-7-3 0 16,7 3-3-16,-8-4 3 0,-5 4-2 15,6-4 0-15,0 4 3 0,-6-3-1 16,0 3-1-16,-1-4-7 0,0 4-3 0,0 0 2 16,-6-3 5-16,8 3 0 0,-8-4-1 15,0 4 0-15,6-4 3 0,-6 4 1 0,0-4 0 16,0 1 0-16,-6 3 0 0,6-4 0 15,0 4 2-15,0-3-2 0,-8-1 0 0,2 4-4 16,6-3 3-16,-6-2-5 0,0 5-21 16,-1-3-39-16,0 3-42 0,1 0-32 0,-7-4-6 15,6 4-6-15,-6-3 4 0,1-1 14 16,-2 4 18-16,-5-3 15 0,5 2 25 0,-4-2 7 16,4-1-4-16,-6 0-17 0,7 4-36 15,-7-3-5-15</inkml:trace>
  <inkml:trace contextRef="#ctx0" brushRef="#br0" timeOffset="134038.2759">21394 7107 107 0,'27'0'81'0,"-8"3"1"0,0-3-6 0,-6 0-21 15,1 0-17-15,-2 0-15 0,1 0-7 16,7 0 1-16,-7 0 15 0,0-3 22 16,0-1 24-16,0 4 30 0,0-3 21 15,7-5-2-15,0 5-13 0,-2-5-24 0,2 1-27 16,-1 0-22-16,7-1-16 0,-6-3-8 0,7 4-7 16,-1-4-3-16,-1 3-4 0,1-3-2 15,0 4-1-15,-6 0-1 0,7-1-2 0,-9-2 0 16,2 2 0-16,-1 5 1 0,1-5 1 15,-6 1 0-15,5 3 1 0,-6-3-3 0,0 3-1 16,-1 1-2-16,2-1-1 0,-1 4-2 16,0-4-3-16,0 1-8 0,-7 3-8 15,8 0-13-15,-2-4-19 0,2 4-20 0,-8 0-20 16,7 0-25-16,-7 0-1 0,1 0 10 16,0 0 13-16,-1 0 13 0,0 0 22 15,2 0 19-15,-8 4 21 0,6-4 12 0,0 0 7 16,1 3 6-16,-1-3 3 0,1 0 3 15,0 4 0-15,-1-4 1 0,0 4 0 0,0-4 0 16,2 3-2-16,4-3 0 0,1 4 0 16,1-4-1-16,5 4 1 0,0-4 7 0,1 3 6 15,-1-3 4-15,1 0 1 16,0 4 1-16,-1-4 2 0,7 0-3 0,-6 0-4 16,-1 0-4-16,1 0-2 0,0 0-5 0,-1 0 1 15,0 0-4-15,1 0 0 0,-1 0 1 16,1 4-2-16,-7-4-3 0,7 0 4 15,0 0-2-15,-2 0 0 0,-4 0 0 0,5 0 0 16,1 3 4-16,-7-3 2 0,0 0 6 16,6 0 4-16,-5 0 3 0,-2 4 7 0,8-4 7 15,-7 0 6-15,7 4 2 0,0-4 1 0,-8 0 10 16,8 3-1-16,-1-3-2 0,1 4-5 16,0 0-2-16,-1-1 0 0,1-3 3 0,-2 4 2 15,2-1 5-15,0 1 2 0,6 0 8 16,-7-1 11-16,1 1 15 0,-1-4 23 0,1 4 37 15,0-1 21-15,-7-3 5 0,7 4 3 16,-2-4-10-16,2 0-23 0,-7 0-28 0,7 0-28 16,0 0-6-16,-1 0-5 0,-6 0-13 15,6 0-14-15,1-4-6 0,-6 4-12 16,5-3 1-16,0 3-1 0,-6-4 0 0,7 4 2 16,-7-4 0-16,6 1 3 15,-6-1-1-15,7 0 3 0,-7 1 3 0,6-1 7 16,1-3 8-16,-1 0-3 0,1-1-7 0,0 1-3 15,5 0-2-15,-5-4-7 0,6 3-1 16,1-3 1-16,-8 1-2 0,7-6 2 16,0 5-5-16,-6 1 4 0,6-5 10 0,-1 0-1 15,-5 4-7-15,0-3-5 0,-1-1-5 16,1 1-4-16,0-1-9 0,-1-3-4 0,7 3-3 16,-6-4 4-16,-1 1-4 0,7 0 2 15,-6-4 4-15,-1 4 6 0,7-4 9 0,0 4 9 16,-6-5 10-16,6 5 8 0,-7 0-7 15,1-1-5-15,-1 1-7 0,-5 3-4 0,5-3-5 16,-6 4-4-16,7-1-4 0,-7-4-4 16,-1 5-1-16,2-5-4 0,-2 5 2 15,2-4-10-15,-1 3 2 0,6-7-2 0,-6 3 0 16,7-3-1-16,-7 1 3 0,6-1 0 16,-6 0-2-16,7-4 5 0,-7 4-2 0,6-4 1 15,-6 1 1-15,-6-5-1 0,6 5 0 16,-7-1-1-16,1-3-3 0,0 3-1 15,-1 0 0-15,-6-3 0 0,0 4 3 0,-6-1-2 16,6 0 0-16,-7 1-1 0,0-1 0 16,1 0 0-16,0 0 0 0,-8 1 0 0,1-1 0 15,-6 1 0-15,0-1 0 0,-1 1 0 16,-6-1 0-16,-1 0 0 0,-5-3 0 16,7 3 0-16,-15-3 0 0,7 4 0 0,-5-5 0 15,-1 4-3-15,-1-3 2 0,-5 3 1 16,-1-3 0-16,1 0 3 0,-2 3-2 15,-4-3-4-15,-1 0 2 0,7-1 4 0,-8 4-2 16,1-3-1-16,-1 4-3 0,8-1 0 0,-7 4 2 16,0 0 1-16,0 0-6 0,0 0 4 15,0 4 1-15,-7-1 1 0,7 1 0 16,-7 0 0-16,1 3 0 0,-1-3-2 0,-6 3 1 16,0 4 1-16,6-4 0 0,0 1-3 15,-6 3-1-15,7 0 2 0,-1 0 2 0,8 0 3 16,-2 4-5-16,-6-4 1 0,7 3 1 15,1 1-2-15,-2-1 1 0,-5 2 1 0,-1-2 0 16,6 0 2-16,-4 5-2 0,-9-5 0 16,8 5 0-16,-8-4-5 0,1 3 1 0,6 0 0 15,-6 4 3-15,-6-3-2 0,0 3 2 16,-2-4 0-16,2 4 1 0,-14 4 0 0,14-4 0 16,-14 3 0-16,7 1 0 0,6-4 0 15,-6 0 0-15,6 4 0 0,1-4 3 0,-1 0-2 16,0 0-1-16,1-4 0 15,-1 0 0-15,7 1 0 0,0-1-3 0,-1 0 2 16,1 1 1-16,0-5 0 0,0 5 3 0,7-5-2 16,-7 5-4-16,0-1 2 0,-7 0 1 15,7 1 5-15,-7-1-5 0,-6 0 0 16,6 1 0-16,-6 3 0 0,6-4 0 0,-6 0-3 16,0 1 2-16,6-1 0 0,-5 1 1 0,-2-1-3 15,8 0 5-15,-8 1-1 0,2-2-1 16,-2-2-3-16,8 3 2 0,6-3 1 15,-8 4 0-15,15-5 0 0,-7 5 0 0,0-5 0 16,6 5 3-16,-6-5-2 0,6 5-1 16,-6-1 0-16,0-3-3 0,0 3 0 0,-6 0 4 15,-1-3-1-15,7 3 0 0,-7-3 0 16,0 4 0-16,7-5 3 0,-6 1-2 16,-1 3 0-16,0-7-1 0,7 8 0 0,-6-5 0 15,-1-3 0-15,0 4-3 0,1-1 2 16,6 1 1-16,-8 3 0 0,8-7 0 0,0 8 0 15,-6-5 0-15,6 1 0 0,-6 0 0 16,-2 0 0-16,-4 3 0 0,4 0 0 0,-4-3 0 16,-8 3-2-16,0-3 1 0,1 0 1 15,-1 3 2-15,0-3-2 0,0 3 0 16,8-3 6-16,-2 3-2 0,2-4-2 0,-2 5-4 16,8-5 2-16,-8 5-3 0,8-1 2 15,6 0 0-15,6 1-2 0,7-1 2 16,-7 0 4-16,7 1-2 0,-6-1-1 0,5 4 0 15,1-3 0-15,0-1 0 0,-6 4 0 16,5-4 0-16,-5 4 0 0,-1-3 0 0,8 3-3 16,-2 0 2-16,1 0 1 0,-1-4 3 15,8 4 1-15,6 0-6 0,7 0 1 0,-1 4 1 16,1-4 0-16,12 0 0 0,-6 3 0 0,13-3-3 16,-7 4 2-16,8-4 1 15,-2 4 0-15,8-1-2 0,-7 1 1 0,6-1 1 0,1 1 0 16,-1 0-3-16,1-1 2 0,0 1 3 15,-2 0-4-15,2 4 1 0,0-2-2 16,-1-2 2-16,0 4 4 0,1-1 1 0,-1 0-3 16,1 4-1-16,0-3-3 0,-1 3 5 15,0 0-1-15,1 0-1 0,0-4 0 0,-1 4 0 16,0 0 0-16,1 0 0 16,-7-4 0-16,6 4 2 0,1 0-3 0,-7 0 3 15,7-3-2-15,-8 3 0 0,-5 0 0 16,6-4 3-16,-6 4-2 0,-1 0 0 0,-6 0-1 15,-1 0 0-15,-5-4-3 0,-1 4 2 0,1-4 1 16,-1 0-2-16,-5 1 1 0,5 0 1 16,0-5 2-16,1 1-2 0,-2 0 0 15,2-1 0-15,7-3 0 0,-9 0 3 0,9 0-5 16,-1 0 2-16,6-3-2 0,1 3 3 16,-7-4-1-16,6 0 0 0,0 1-2 0,1 3 2 15,-1-5 0-15,1 2-3 16,-1-5 2-16,1 5 3 0,0-1-4 0,-1 1 1 15,0-1 1-15,1-3 0 0,-7 3 0 0,6 0 0 16,1-3 0-16,-1 3 3 0,-6-3-2 16,6 3-1-16,1-3 0 0,-1 3-6 0,1 1 4 15,-1-5 0-15,0 5 1 16,8-1 1-16,-8 1-3 0,7-1 2 0,7 4-3 16,-8-4 3-16,2 4 1 0,5-3 0 15,0 3 0-15,1 0 0 0,6 0 0 0,-6 0-2 16,-1 0 1-16,1 0 1 0,6 0-3 15,-7 0 2-15,0 3 0 0,1-3 1 0,6 4-3 16,-6-4 5-16,-2 4-1 0,8-4-1 0,-6 3 3 16,0 1-2-16,-7 3-1 0,6 0 2 15,1-3-1-15,-7 3-1 0,-1 4 0 0,8-3 0 16,-7-1 0-16,0 4 0 0,0 0 0 16,0 0-2-16,0 0 2 0,0 0 0 15,0 4 2-15,0-4-4 0,0 3-1 0,-6 1 2 16,5 0 0-16,2-4 4 0,-8 3 0 15,7 4-4-15,-7-3 3 0,8-4-2 0,-8 4 0 16,7 0 0-16,-1-4 0 0,2 0 0 16,-2-1 0-16,2 1 0 0,-1 0 3 0,-1 0-5 15,2 0 2-15,-2-3-2 0,2 3 3 16,5-1-1-16,-6-2 0 0,0 3 3 16,0 0 1-16,6 0-2 0,-5 0-5 0,-2 0 5 15,1 4-4-15,0-4 4 0,6 0-1 16,-5 3-4-16,-2 1 2 0,8-4 1 0,-7 4 0 15,7-1 0-15,-1 1-3 0,-6 0 2 16,7-1-1-16,0 1 1 0,-8-4 3 0,8 3-2 16,-1 1 0-16,0 0 3 0,-6 0 1 15,7-4 0-15,0 3 0 0,-1 1-3 0,-6-4-3 16,7 3 1-16,-1-3 1 0,-6 0-5 16,6 4 0-16,1-4 3 0,0 0 0 0,-8 0 3 15,8 0 2-15,0 4-2 0,-2-4-3 16,2 0 1-16,0 0 1 0,-1 0 0 0,1 0 0 15,6 3 3-15,-7-3-2 16,1 0-1-16,6 1 3 0,-7-1-5 0,1 3 1 16,6-3 1-16,-6 0 0 0,6 0 3 0,-8 4-5 15,8-4 1-15,0-1-2 0,-6 5 2 16,6-4-1-16,6 4 1 0,-6 0 1 0,8-1 0 16,-8 1 0-16,12 3 2 15,-5-3-4-15,6 3 4 0,0 0-2 0,-1-3 0 16,8 3 0-16,-6 0 0 0,5 1 0 15,7-1 0-15,-6 1 0 0,5-5 0 0,-5 5 0 16,6-1 0-16,0-4 0 0,-7 1-2 0,7 4 2 16,1-5-3-16,-1 1-1 0,6 0 5 15,-5-1-3-15,-1-3 1 0,6 4 4 16,1-4-2-16,6 0-1 0,-7 0 3 0,7 0-5 16,7 0 1-16,-1-4 1 0,8 1 0 15,-7-1 0-15,5 0 3 0,8-3-2 0,-7 3-1 16,1-3 0-16,-2 3-3 0,8-3 5 15,-7-1-1-15,1 5-4 0,-2-5-1 0,-5 1 3 16,6 3 4-16,0-3-5 0,0 3 1 16,0-3 4-16,6 0 1 15,1 3-3-15,0-4 1 0,0 1-1 0,6 0-1 0,-7-4 0 16,7 3 0-16,0-3 3 0,-6 0 1 16,6 5-2-16,-6-5-2 0,6 0 0 15,-6 3 2-15,6-3-1 0,-7 3-1 0,7 2 0 16,-6-2 0-16,0 1 0 0,-1-1 3 15,1 1 1-15,0 3-5 0,0-3-3 16,-8 3 3-16,8-3 1 0,-1 3 0 0,7-3 3 16,-6 0 3-16,6-1-4 0,7 1 1 0,-7-4 1 15,7 4 0-15,0-4-5 0,-1 3 1 16,1-3 2-16,0 4-2 16,-7-4 0-16,6 4-2 0,-6-1 2 0,0 1 0 0,0 0 0 15,0-1 5-15,-6 4-4 0,6-3 0 0,1 3-1 16,-1 1-3-16,-6-5 5 0,6 5-4 15,-6-1 1-15,6 1 4 0,-7-5-2 16,7 1-1-16,0 3 0 0,0-3-3 0,0 0 2 0,7 3 7 16,-6-3-2-16,-1-1-3 0,0 1-1 15,0 3-2-15,-7-3 2 0,1 0 0 16,0 3 2-16,-8-4-2 0,2 1-2 16,-1 3-1-16,0-3 2 0,0 0 0 15,0 3 1-15,0-3 0 0,0-1 3 0,1 1-2 16,-2 0 1-16,8-1-1 0,-7 1-3 15,1 0 4-15,-2-4-2 0,1 3 0 0,-6 1 0 16,6 0 0-16,-6-4 0 0,-1 3 0 16,-5 1 0-16,5-1-2 0,-6 2 2 0,1 2 0 15,-2-3 0-15,1-1 2 0,0 1-2 16,1 0 0-16,5 3 0 0,-6-4 0 0,1 1 3 16,5 0-5-16,-7-1 2 0,9 5 0 15,-9-5-2-15,1 1 1 0,7 3 1 0,-7-3 0 16,0 3 0-16,1-3 0 0,-8 0 0 15,7 3 0-15,-6 0 0 0,5-3 0 0,-5 3 0 16,7 0 0-16,-8-3 0 16,7 3 0-16,0 1 2 0,1 0-2 0,-2-5 3 15,8 4-2-15,-7 1 0 0,6-5-1 0,2 5 0 16,-2-1 0-16,0-3 0 0,7 3 0 16,-6 0 0-16,-1 1-5 0,8-1 3 15,-8 0 4-15,1 0-2 0,-1 1 0 0,1-1 0 16,-1 4-2-16,8-4 2 0,-8 1 0 15,1 3 0-15,6-4 0 0,-6 1 0 16,0-1 2-16,-1 0-2 0,7 1 0 0,-7-5 0 16,8 5 0-16,-8-1 0 0,1 0 0 0,6-3 0 15,-7 3 0-15,2 0-2 0,4 1 2 16,-5-5 2-16,5 5-4 0,2-1 2 0,-1 0 2 16,0-3-2-16,-6 3 0 0,12-3-2 15,-5 3 4-15,-8-3-2 0,7-1 0 16,0 2 0-16,0-2 0 0,-6 0 0 0,-1 2 0 15,2-2 0-15,-2 1 0 0,-7 0-2 16,9-1 2-16,-9 1 2 0,1-1-2 0,1 1 0 16,-1 3-2-16,-7-3 4 0,7 0 1 15,-6 3-2-15,5-3 0 0,-4-1-1 0,5 1 0 16,-7 0-3-16,1-1 2 0,-7 1 1 16,7 0 0-16,-1-1 0 15,-6-3 3-15,0 4-2 0,0 0-1 0,0-4 0 0,0 3 0 16,-6-3 0-16,-1 4 0 0,7-4 0 15,-6 3 3-15,-1-3-2 0,-6 0 1 16,7 0 2-16,-1 4 0 0,1-4-2 0,-7 0 0 16,7 0-1-16,0 0 2 0,-8 0 1 15,8 0 3-15,-1 0 0 0,1 0-2 0,-8 0 2 16,8 0-2-16,0 0-3 0,-1 0 2 16,7 0-3-16,-6 0-1 0,-1 0 0 15,7 0 0-15,-6 0 0 0,-1 0 0 0,1 0 0 16,0 0 0-16,5 0-3 0,-11 0 5 15,6 0-1-15,-1 4-1 0,-6-4 0 0,6 0 0 16,1 0-3-16,-7 0 2 0,0 3 1 0,6-3 0 16,-5 4 0-16,5-4 0 0,-6 0 0 15,6 0 0-15,-5 4 0 0,-2-4 0 0,8 0 0 16,-7 3 0-16,1-3 3 0,4 0 0 16,-4 4-2-16,-1-4-1 0,0 0 3 15,0 0 3-15,0 4-1 0,0-4-3 0,0 0 2 16,-6 0-3-16,-1 0 1 0,1 0-1 15,-1 0 2-15,0 0-7 0,1 0-19 16,0 0-38-16,-1 0-58 0,0 0-161 0,2-4-378 16,-8 4-362-16,6 0-123 0,-6-4 403 15,-6 4 305-15</inkml:trace>
  <inkml:trace contextRef="#ctx0" brushRef="#br0" timeOffset="135385.9448">17011 10975 70 0,'0'-14'31'0,"7"-4"0"16,-1 3-7-16,-6-3-8 15,7 3-6-15,-7 0-4 0,6-3-2 0,-6-1 0 16,6 5-2-16,1-4 0 0,-7-1-2 0,7 5 2 15,-7-9 3-15,6 5 5 0,0 0 4 16,1 3 6-16,-7-3 3 0,7 0 8 0,-1 7 7 16,-6-4 9-16,7 1 9 0,-7 3 2 15,6-1 4-15,-6 1-4 0,7 0-6 16,-7 4-13-16,0 0-10 0,0 3-5 0,6-3-7 16,-6 3-8-16,0 0-5 0,0-3 1 15,0 3-13-15,0 1-26 0,7-1-26 0,-7 1-34 16,0-1-31-16,0-3-25 0,0 3-9 15</inkml:trace>
  <inkml:trace contextRef="#ctx0" brushRef="#br0" timeOffset="137335.8781">16158 13840 152 0,'0'-3'102'0,"0"3"60"0,-7-4 2 16,7 0 11-16,0 4 37 0,0 0 39 15,0-3 43-15,-6 3 74 0,6 0 8 16,0 0-50-16,0-4-8 0,0 4-39 0,0-4-58 15,0 4-43-15,0 0-23 0,0-3-12 16,0 3-15-16,6-4-12 0,-6 4-5 0,7 0-7 16,-7-4-8-16,6 4 0 0,7 0-8 15,-7 0-5-15,8 0-2 0,6 0 3 0,-1 0-13 16,7 4-1-16,-6-4-6 0,6 4-10 16,7-1-9-16,-1 1-10 0,1 0-7 15,-1-4-9-15,1 3-3 0,5 1-3 0,-5 0-9 16,-1-1 4-16,1-3-2 0,-1 4-7 15,1-4 1-15,-7 4 0 0,0-4 0 0,1 0 0 16,-1 3-10-16,-7-3-21 0,1 0-29 16,-8 0-37-16,8 0-28 0,-6 4-28 0,-8-4-18 15,7 0-40-15,-7 0-73 0,1 0-101 16,-1-4-149-16,-6 4-22 0,7 0-56 0,-7 0-12 16,0-3 26-16,0 3 134 15</inkml:trace>
  <inkml:trace contextRef="#ctx0" brushRef="#br0" timeOffset="137740.1131">16314 13976 57 0,'-13'3'234'0,"0"1"118"0,7-4 39 15,-1 4-49-15,0-4 0 0,1 0-8 16,6 3-24-16,-6-3-35 0,6 0 23 0,-7 0-39 16,7 0-53-16,-7 4-44 0,7-4-28 0,0 0-20 15,0 0-12-15,0 0 2 0,7 0-4 16,-7 0-12-16,13-4-11 0,-7 4-17 0,8 0-13 16,5 0-13-16,1 0-9 0,6 0-4 15,0 0-6-15,7 0-4 0,-1 0-2 16,1 0-3-16,5 4-2 0,-5-4 0 0,6 0 2 15,1 4-1-15,-2-4 0 0,-5 3-1 16,-1 1 0-16,1-4 2 0,-1 4-4 0,1-1 2 16,-7 1 0-16,0-4-2 0,0 4-2 15,-7-1-3-15,1 1-1 0,0-4-15 16,-1 4-25-16,-5-4-24 0,-2 3-35 0,8-3-32 16,-13 0-44-16,5 0-46 0,-5-3-58 15,6 3-83-15,-7 0-15 0,1-4-36 0,0 0-82 16,-7 1 9-16,6-5 24 0,-6 5 61 15,0-5 105-15</inkml:trace>
  <inkml:trace contextRef="#ctx0" brushRef="#br0" timeOffset="138102.3786">16927 13613 201 0,'-8'-18'224'0,"2"3"114"0,0 0 50 16,-1 1 22-16,1-1 17 0,-1 4-42 15,1-3-47-15,-1 6 11 0,1-3-45 0,-8 4-59 16,8-1-43-16,0 2-34 0,-1 1-27 16,0 5-19-16,-5 0-17 0,5 5-17 15,-6-2-13-15,6 4-10 0,-5 8-11 0,-2 0-4 16,2 7-8-16,-2 3-6 0,-5 4-8 0,5 5-2 16,-4 6-8-16,4 4 2 0,-5 3-3 15,-1 5-5-15,8-1-4 0,-8 0 0 16,7 1 2-16,-7-1-7 15,8 0 1-15,-2 0-2 0,1-7-2 0,0 1-3 0,0-2 2 16,0-6-2-16,6-1 2 0,1-2-6 16,-7-5-13-16,6-4-9 0,7-3-15 0,-6-3-6 15,-1-1-16-15,7-4-36 0,-6-6-39 16,6 3-58-16,0-7-84 0,-6 0-88 0,6-1-116 16,0-3 19-16,0 0-61 0,-8 0-47 15,8-3 0-15,0-1 78 0,0-3 196 0</inkml:trace>
  <inkml:trace contextRef="#ctx0" brushRef="#br0" timeOffset="139037.8289">17629 13675 61 0,'0'0'100'16,"0"-3"28"-16,0-1 29 0,0 4 3 0,0-3 29 15,-6-1 41-15,6 4 27 0,0-4 41 16,0 4 39-16,0-3 6 0,-6 3-32 0,6 0 9 16,0-4-22-16,0 4-46 0,-7 4-42 15,7-4-31-15,0 0-21 0,-6 3-17 0,-1 5-14 16,7 2-11-16,-7 1-13 0,1 4-15 0,6 3-10 15,-6 4-10-15,0 4-14 0,6 0-4 16,-8 3-3-16,8-3-11 0,0 3-14 16,0 0-1-16,8 1-8 0,-8-5-2 15,6 1-4-15,0-1-1 0,0-3-1 0,1-4 0 16,6 5 1-16,-6-5-4 0,5 0-2 16,2 1 0-16,-2-1 0 0,8-3 0 15,-7-1-4-15,7 4 3 0,0-6 1 0,-1 2 0 16,-6-3 0-16,6-3-3 0,1-1-11 15,0 0-8-15,-1-3 5 0,-6-4-2 0,6 0-4 16,-5-4-2-16,5 1 1 0,-5-5-1 16,4-3 2-16,-4 0 8 0,-1-7 5 0,-7 4 0 15,8-9 7-15,-8 5 2 0,6-4-1 16,-4 0-2-16,-8 0 3 0,6 0 0 0,-6 0 1 16,0 0 3-16,0 0-2 0,0 0 1 15,-6 0 2-15,6 0-3 0,-8 0 0 0,2 0 4 16,0 0 0-16,-7 0 4 0,6-3 11 15,-6 3 14-15,1 0 10 0,-2 3 8 0,-5 1-5 16,6 0 2-16,-7 7 1 0,7 0 0 16,-7 3 0-16,8 1 3 0,-8 3-8 0,7 1 0 15,-7 6-10-15,8-3 0 0,-8 4-7 16,7 3-8-16,-1 1-1 0,2-1-5 16,-1 0-4-16,0 1 1 0,0-1-11 0,-1 0 3 15,8 1-2-15,-6-1 0 0,4 0-1 16,2-3-17-16,0-1-32 0,6 2-47 15,-7-2-56-15,7-3-66 0,0 4-37 0,-6-4-70 16,6 0-120-16,0 0-210 0,0-4-70 0,0 4-91 16,0-3 11-16,-7-5 302 0</inkml:trace>
  <inkml:trace contextRef="#ctx0" brushRef="#br0" timeOffset="142302.9538">20730 14511 174 0,'6'3'162'0,"-6"-3"72"0,7 0 50 0,-7 4 30 16,7-4 21-16,-7 0 53 0,6 4-9 15,-6-4-53-15,6 0 7 0,-6 0-49 0,6 0-69 16,-6 3-61-16,0-3-38 0,8 0-25 15,-8 0-12-15,6 0-10 0,-6 0-9 16,6 0-11-16,-6-3-11 0,0 3-7 0,7 0-10 16,-7-4-6-16,6 4-2 0,-6-4-3 15,0 1-4-15,7-1-1 0,-7-3-1 0,0 0-3 16,7-1 2-16,-7-3 1 0,0-4-2 0,-7 1 0 16,7-5-1-16,-7 5-1 0,1-5 3 15,-1 1 3-15,1 0 4 0,-8 3 5 16,2-3 9-16,-1 3 5 0,0 0-1 0,0 1 11 15,-7 7 6-15,8-1 10 0,-2 5 11 16,-5-1 1-16,5 8 3 0,-4-1 2 0,-2 5 0 16,6 6 2-16,1 1-10 0,-6 3-2 15,6 4-12-15,0 4-9 0,0-4-11 16,6 7-10-16,1 0-10 0,6 0-3 0,0-2-2 16,0-2 1-16,6-3-1 0,1-4-4 15,6 0-3-15,0-7 1 0,0 0-9 16,0-6-18-16,6-5-11 0,1 0-7 0,0-8-2 15,6 0-8-15,-7-6 3 0,7-4 9 0,-6-4 10 16,6 0 14-16,-7-4 8 0,1 0 6 16,-7 1-2-16,7 3 5 0,-8-4 5 0,2 8 7 15,-8 0 21-15,7-1 14 0,-6 8-4 16,-1 0 4-16,-6 0 7 0,7 7 16 0,-7 1 19 16,6-1 9-16,-6 4 7 0,0 4-1 15,0-1 6-15,0 8-2 0,0 0-3 16,0 8-12-16,-6 7-16 0,-1 6-13 0,-6 12-11 15,0 8-16-15,1 6-10 0,-15 12-6 16,1 0-5-16,-6 10-1 0,-1-3-5 0,1 0 2 16,-8-7-6-16,1-8 4 0,0-7 5 15,7-4 12-15,-7-10 14 0,-1-5 19 0,8-7 8 16,-1-7 4-16,7-7-13 0,7-8-11 16,-7 0-10-16,12-7-10 0,-5-7-10 15,-1 0-3-15,8-4-8 0,-2-4-2 0,1-7-6 16,0-3-17-16,7-4-22 0,-1-5-25 15,1-6-25-15,6-4-28 0,0-4-35 16,0-6-33-16,6-5-34 0,1 4-39 0,-1 0-48 16,1 4-37-16,-1-1-52 0,1 12-118 0,-1 0-206 15,0 7-16-15,2 4-67 0,-2 3 32 16,-6 4 322-16</inkml:trace>
  <inkml:trace contextRef="#ctx0" brushRef="#br0" timeOffset="143203.6076">21310 13866 13 0,'0'-4'195'0,"0"0"120"0,-7 1 77 0,7-1 11 16,-6 4 51-16,6-3-25 0,0 3-67 0,-7 3-2 16,0 1-40-16,-5-1-64 0,4 5-53 0,-4-1-45 15,5 4-34-15,-6 4-31 0,0 0-25 16,1-1-14-16,-2 5-14 0,1-5-10 15,0 4-12-15,7-3-10 0,-7 0 2 0,6-1 0 16,-6-3-7-16,7 4 0 0,-1-7-7 16,7 3-29-16,-7-4-45 0,1 0-62 15,6-3-102-15,0-1-188 0,-6 1-192 0,6-4-172 16,6 4-55-16,-6-4 266 0,0-4 235 0</inkml:trace>
  <inkml:trace contextRef="#ctx0" brushRef="#br0" timeOffset="143459.9191">21440 13950 14 0,'6'0'272'0,"-6"0"173"16,7 0 51-16,-7 0 0 0,0 0-64 0,0 0-83 15,6 4-33-15,-6-4-20 0,0 4-54 0,-6 3-57 16,6-3-46-16,0 3-40 0,-7 0-31 15,1 4-21-15,-1 0-13 0,1 0-14 16,-8 0-6-16,8 4-4 0,0-5-4 0,-8 2-4 16,8 3-1-16,0-5-4 0,-1-2-11 15,1 3-28-15,-1-4-33 0,0 0-41 0,7 1-53 16,-6-1-79-16,6-3-115 0,-6-1-22 16,6-3-116-16,0 4-76 0,0-4-13 15,0 0 107-15</inkml:trace>
  <inkml:trace contextRef="#ctx0" brushRef="#br0" timeOffset="143846.4102">21648 14023 205 0,'0'0'229'15,"6"0"121"-15,1 0 57 0,-7 0 42 0,7 0 8 16,-7 0-52-16,0 0 1 0,6 0-39 15,-6 4-63-15,0 3-58 0,0-3-44 0,-6 7-45 16,6-3-33-16,-7 6-28 0,-6 1-27 0,7-1-19 16,-8 5-18-16,8-1-13 0,-7 0-8 15,0 0-4-15,0 1-24 0,7-1-47 0,-8-3-62 16,8 0-84-16,0-4-126 0,-1 0-227 16,0 0-121-16,1-4-128 0,6-4-9 0,-7 5 313 15</inkml:trace>
  <inkml:trace contextRef="#ctx0" brushRef="#br0" timeOffset="145025.8603">21570 14580 54 0,'0'-3'96'0,"0"-1"14"0,7 0 12 15,-7 1-11-15,0 3-12 0,0-4-6 0,6 0 20 16,-6 1 21-16,0-1 29 0,0 4 29 16,0-4 16-16,6 4 23 0,-6 0 9 0,0-3 13 15,0 3 5-15,0 0-4 0,0 3 37 16,0-3-26-16,0 4-39 0,0 0-24 15,0 7-26-15,0 0-18 0,-6 3-18 0,6 4-13 16,-6 5-16-16,6 2-13 0,-7 1-14 16,7 3-13-16,-7 0-18 0,7 1-15 0,0 3-3 15,0-4-6-15,7 0-7 0,-7-3-7 16,7-1-3-16,-1-2-5 16,7-1 2-16,-7-4-3 0,1-3-1 15,0-1 1-15,5-3-8 0,-4 0 1 16,4 0-12-16,-6-4-32 0,1 1-28 0,0-1-31 0,6-3-35 0,-7 3-46 15,0-3-53-15,2 0-73 0,-8-1-131 16,6 1-100-16,-6-4-66 0,6 4-66 0,-6-1-3 16,6-3 212-16</inkml:trace>
  <inkml:trace contextRef="#ctx0" brushRef="#br0" timeOffset="146480.1136">22058 14052 42 0,'0'0'28'0,"0"0"1"0,0 0-3 15,0 0-7-15,0 0-2 0,0 0-4 16,0 0 0-16,0 0 0 0,0 0-1 0,0 0 0 15,0 0 1-15,0 0 1 0,0 0 1 16,0 0 3-16,0 0 8 0,0 0 7 0,0 0 8 16,0 0 7-16,0 0 2 0,-6 0 8 15,6 0 6-15,0 0 7 0,0 0 15 16,0 0 14-16,0 0 7 0,0 0 4 0,0 0 6 16,0 0 11-16,0 5 18 0,-6-5 44 15,6 0 26-15,0 0 26 0,0 0 14 0,0 3-11 16,-7-3 30-16,7 4-11 0,0 0-37 15,-7-1-34-15,1 1-27 0,-1 3-25 16,1 4-22-16,-8 0-19 0,2 0-12 0,-2 0-19 16,2 4-12-16,-1-1-11 0,-7 1-10 0,8 4-10 15,-2-5-9-15,1 1-6 0,0-4-3 16,0 3-5-16,7-3-4 0,-8-3-31 16,8 3-49-16,0-4-71 0,-1-4-94 0,0 5-153 15,7-5-181-15,0 1-67 0,0 0-85 16,0-4 12-16,0 3 247 0</inkml:trace>
  <inkml:trace contextRef="#ctx0" brushRef="#br0" timeOffset="147743.0599">22521 14467 300 0,'6'-8'286'15,"-6"1"131"-15,0 0 5 0,0 3 19 0,0 0-34 16,0 1-60-16,0 3 23 16,0-4-52-16,0 4-60 0,-6 0-47 0,-1 4-39 15,1-1-27-15,0 5-25 0,-8 3-16 0,1 3-10 16,0 5-10-16,-6 6-5 0,-1-3-7 15,0 8-2-15,1-1-12 0,-7-4-2 16,13 5-4-16,0-4-8 0,0-4 1 0,0-1-4 16,6-2 0-16,1-1-1 0,6-3-6 15,0-4-7-15,6 4-1 0,1-8-4 0,6 0-5 16,0 0-4-16,7-3-6 0,-1 0-5 0,7-4 3 16,0 0 0-16,0 0-4 0,7-4 0 15,-1 4-1-15,1-4 0 0,-1 1 0 16,1-1 0-16,-1 4-3 0,-6-3 2 0,1-1 1 15,-1 4 0-15,0-4 0 0,-7 4-7 16,1 0-16-16,0-3-14 0,-8 3-16 16,1 0-17-16,1 3-11 0,-2-3-19 0,2 0-12 15,-8 0-21-15,0 0-24 0,1 0-26 0,0 4-19 16,-1-4-33-16,-6 0-60 0,7 0-88 16,-7 0-17-16,0 0-13 0,6 0-55 15,-6 0-2-15,0 0 10 0,0 0 72 0,0-4 78 16</inkml:trace>
  <inkml:trace contextRef="#ctx0" brushRef="#br0" timeOffset="148003.0288">22827 14617 52 0,'-13'-15'273'0,"7"0"183"0,-8 5 81 0,2-1 32 16,5 3-81-16,-6 1-40 0,6 3-18 16,1 1-61-16,-8 3-59 0,8 3-44 15,0 1-49-15,0 7-44 0,-8 0-38 0,8 3-14 16,-7 5-18-16,6 3-25 0,-6 4-18 15,7 3-20-15,-8 4-14 0,8-4-10 16,-7 4-5-16,6 0 0 0,1-4-8 0,-1 1-2 16,1-5 3-16,0-2 1 0,-1 2-3 15,7-7-6-15,-7-3-17 0,7 0-32 0,0-4-35 16,0-4-41-16,-6 0-32 0,6 0-51 16,0-3-74-16,0 0-122 0,0-1-168 0,6-3-49 15,-6 0-96-15,0-3 10 0,0-1 91 16,7 0 271-16</inkml:trace>
  <inkml:trace contextRef="#ctx0" brushRef="#br0" timeOffset="148842.2722">23224 14434 30 0,'6'-8'266'0,"2"-3"160"16,-2 4 54-16,0 0 28 0,1-1-30 16,-1 5-76-16,1-1 47 0,0 1-27 0,-1 3-53 15,6 0-51-15,-4 0-47 0,-2 3-44 16,0 4-15-16,1 1-18 0,-1 6-19 0,1 5-20 16,-7 3-17-16,7 4-15 0,-7 6-19 15,-7 5-16-15,7-1-12 0,-7 5-14 0,-6-4-18 16,1 3-10-16,-2 0-12 0,2-3-5 15,-8-1-11-15,7-6 3 0,-7-5-6 16,7 1-29-16,-6-7-43 0,6-1-50 0,-1-4-58 16,2-3-62-16,5-3-83 0,-6-1-74 15,7-3-101-15,-1-1-183 0,1 1-99 0,-1-4-40 16,0-4 36-16,7 4 151 0,0-3 274 16</inkml:trace>
  <inkml:trace contextRef="#ctx0" brushRef="#br0" timeOffset="149283.0506">23908 14470 57 0,'0'-7'350'0,"0"0"218"0,0 3 50 0,7-3-66 0,-7 3-105 16,6 0 17-16,1 1-65 15,5-1-71-15,-4 0-69 0,4 1-56 0,8-1-52 16,-7 0-45-16,13 4-31 0,-6-3-26 16,-1-1-16-16,7 4-9 0,0 0-10 0,7-4-5 15,-7 4-3-15,0 4-4 0,-1-4-28 16,1 0-39-16,1 4-47 0,-7-1-51 0,-2 1-75 15,-4-4-113-15,-1 4-203 0,-7-1-67 16,1 1-101-16,0 3 5 0,-7-3 120 0,-7 3 257 16</inkml:trace>
  <inkml:trace contextRef="#ctx0" brushRef="#br0" timeOffset="149506.6702">23901 14628 27 0,'-32'11'248'0,"6"0"173"16,7 0 91-16,-1-4 46 0,6 1-33 15,2-5-32-15,5 1-8 0,1-4-73 0,-1 0-82 16,7 0-71-16,7 0-64 0,-1 0-44 0,7-4-40 16,1 1-20-16,5-5-20 0,7 5-21 15,6-5-13-15,1 1-15 0,7 0-4 16,-2-1-6-16,7 1-4 0,2-1-6 16,-2 5-8-16,1 0-19 0,-7-2-40 0,-1 5-49 15,-5 0-41-15,-1 0-41 0,-5 0-48 16,-7 0-69-16,-1 5-93 0,0-2-116 0,-5-3-2 15,-8 3-94-15,1-3 18 0,-1 0 48 16,0 0 150-16</inkml:trace>
  <inkml:trace contextRef="#ctx0" brushRef="#br0" timeOffset="149764.9357">24396 14361 194 0,'-6'-22'468'0,"6"7"223"16,-6 0-9-16,6 0-122 0,-7 8 0 0,0 0-80 15,1 3-86-15,-7 8-75 16,0-1-64-16,0 5-28 0,-7 6-27 0,-6 8-24 16,1 4-31-16,-15 11-27 0,1 3-24 0,-7 12-20 15,1 2-19-15,-8 5-20 0,8 3-7 16,-1-7-12-16,14-7-8 0,-1-4-1 0,7-8-9 16,13-6-28-16,1-5-50 0,-2-7-63 15,8 1-89-15,6-8-123 0,0 0-107 0,0-4-238 16,6 1-228-16,1-5-81 0,-7 1 103 15,7-4 386-15</inkml:trace>
  <inkml:trace contextRef="#ctx0" brushRef="#br0" timeOffset="151519.0051">25380 14346 146 0,'0'-4'82'16,"0"1"36"-16,0-1 11 0,0 0 6 0,0 0 27 16,0 1 37-16,0-1 33 0,0 0 29 15,0 4 59-15,0-3 21 0,-6 3-17 0,6-4-27 16,0 4 10-16,0 0-39 0,0 4-40 16,-7-1-32-16,7 1-27 0,-7 3-14 15,1 5-18-15,-1 2-11 0,1 5-12 0,0 2-9 16,-8 5-9-16,8 3-10 0,0 0-6 15,-8 8-3-15,8-4-11 0,-1 0-4 0,1 1-12 16,6-2-6-16,0 1-6 0,0-4-9 16,0 1-2-16,6-4-8 0,1-1 0 0,-1-3-5 15,1 0-4-15,6-7-6 16,-1 3 1-16,2-7-3 0,5 0 1 0,1 0 1 16,0-3-2-16,-1-5-2 0,7-3 0 15,0-3 4-15,0-2-2 0,-6-2-6 0,5-4 3 16,2-3 1-16,-8-5-3 0,8-3-1 15,-8-3 2-15,-6-1 2 0,0-3 0 0,0-1 0 16,0-2 3-16,-13 2 5 0,6-3 4 0,-6 4 18 16,-6-4 27-16,-7 4 19 0,6 0 10 15,-12-1 2-15,-1 4-5 0,0 1-16 0,-5-1-11 16,-1 8-18-16,0-4-8 16,0 7-3-16,-1 0-12 0,-5 1-3 0,6 6-1 0,7-3-4 15,-7 8-5-15,6-5-18 16,7 5-50-16,-7 3-69 0,14-4-83 0,-7 4-108 0,6 0-119 15,-6 4-183-15,7-4-334 0,0 3-58 16,-2 1 8-16,8 0 408 0,-6-1 247 16</inkml:trace>
  <inkml:trace contextRef="#ctx0" brushRef="#br0" timeOffset="153285.1602">18886 15855 81 0,'0'-7'75'0,"0"-4"10"16,7 0 14-16,-7 0 6 0,0 4 2 0,0-4 7 15,7 0 35-15,-7 0 36 0,0 3 29 0,0-3 22 16,6 0 47-16,-6 4 21 0,7-4-4 15,-7 4-37-15,6-1 3 0,-6-3-15 16,7 4-41-16,0 0-36 0,-7-1-31 0,6 1-21 16,0-4-12-16,8 4-9 0,-8-4-15 15,7 4-11-15,0-4-13 0,6-4-1 0,-5 4-9 16,5 0-8-16,7 0-5 0,-6-4-5 16,6 4-2-16,0 0-2 0,-1 0-4 15,2 4-1-15,5-4-4 0,1 4-6 0,6-1 4 16,-6 1-3-16,6 0-2 0,6-1-7 15,-5 1 1-15,5 3-6 0,1-3 2 0,5 3-3 16,-5-3 5-16,6-1-4 0,0 1 4 16,-6 0-2-16,6 0 1 0,0-1-1 15,1 1 3-15,-2 0-2 0,-5 3-1 0,6-3 3 16,0 3 11-16,-6-3 12 0,5 7 4 16,2-4 8-16,-1 4-5 0,7 0-2 0,-8 0-6 15,2 0 0-15,5 0-6 0,-5 4-1 16,6-4-2-16,-8 0-3 0,1 0-5 0,7 0 5 15,-6 0-1-15,5 0-4 0,0 0 2 16,8-4 4-16,-8 4-2 0,8 0 2 16,-9-4-5-16,9 4-1 0,-8 0 2 0,8 0-4 15,-8 0 1-15,8-3-1 16,-7 3 0-16,-2 0-7 0,9 0 2 0,-8 0 0 0,8-4-1 16,-8 4 2-16,0 0-4 15,1-4-6-15,-6 4 3 0,5-3 1 0,-5-1 0 16,-2 4 0-16,2-3 0 0,-1 3 4 15,-7-5 0-15,1 5-3 0,6-3 0 0,-6 3 2 16,-1 0 5-16,1-3-2 0,-1 3 0 0,7 0 2 16,-6-5 1-16,0 5 4 0,6 0-1 15,-1 0-5-15,-4 5-2 0,-2-5 1 0,1 3-1 16,-1-3-4-16,1 0 0 0,-1 0 2 16,1 3-2-16,-7-3-4 0,6 0 2 15,-5 5 4-15,-1-5 2 0,0 3-3 0,-1-3-6 16,2 4 3-16,5-1 8 0,-6 1-8 15,7-4 4-15,-7 4-2 0,7 3-1 0,-7-3-3 16,6-1 2-16,-5 1 1 0,-1 0 3 16,6 3-2-16,-5-3-1 0,-2-1 0 15,1 1 0-15,0 3 0 0,1-3 0 0,-8 3 0 16,7-3 0-16,0 3-3 0,-7-3 5 16,1-1-1-16,7 5 2 0,-8-5 5 0,7 1 2 15,0 0 3-15,-7 3 1 0,8-3-3 16,-7-1 0-16,5 5 2 0,-5-4-1 0,0-1-2 15,5 1-7-15,-5 0 5 0,-1 3-2 16,2-3 3-16,5-1 1 0,-7 5-1 0,1-5 4 16,5 1-2-16,-5 0 6 0,-1-1-1 15,1 1-4-15,7 3 2 0,-8-3-2 16,1-4-2-16,-1 3 0 0,7 1 0 0,-6 0-3 16,-1-4 2-16,7 3-3 0,-6 1-1 15,0-4-3-15,-1 4 5 0,7-4-1 0,-13 0 0 16,7 3-4-16,-7-3-2 0,7 4 3 0,-14-4-2 15,7 4 0-15,-6-4-1 0,-1 0 0 16,1 0 3-16,-1 3 2 0,-6-3 3 16,1 0 1-16,-2 0 1 0,8 0-3 0,-7 0-2 15,-7 0-3-15,8 0-2 16,-2 0 4-16,-5 0-2 0,0 0-2 0,-1 0 0 16,0 0 0-16,1 0 0 0,-1 0 0 0,1 0 0 15,0 0 0-15,-1 0 0 0,0 0 0 16,1 0 0-16,0 0 3 0,-1 0-5 0,0 0-28 15,1 0-60-15,-1-3-77 0,1 3-89 16,-7 0-84-16,7-4-75 0,-7 0-211 0,6 1-226 16,-6-5-67-16,0-3-24 0,0 1 356 15</inkml:trace>
  <inkml:trace contextRef="#ctx0" brushRef="#br0" timeOffset="153741.6212">27229 14423 6 0,'7'-4'5'0,"0"-3"-3"0,6-1-2 0,-7 5-2 15,0-5-3-15</inkml:trace>
  <inkml:trace contextRef="#ctx0" brushRef="#br0" timeOffset="154156.6547">27347 14342 33 0,'12'-7'30'0,"-4"3"5"0,4-3-1 0,1-1 4 16,-6 5 3-16,0-5 5 0,5 1 18 15,2 3 24-15,-8-3 21 0,0 0 21 0,8 3 42 16,-8 1 31-16,7-5 9 0,-7 5-3 15,1-1 31-15,0 0 10 0,-1 1 3 0,0-1 5 16,1 0-6-16,-7 4 38 0,7-3-45 16,-1 3-40-16,-6-4-31 0,7 4-9 15,-7-4-9-15,6 4-18 0,-6 0-15 0,7 0-13 16,-7 4-11-16,0 0-10 0,-7-1-1 16,7 8-3-16,-6 0-3 0,-7 4 7 0,6 3-3 15,-6 0-1-15,0 8-7 0,6-4 5 16,1 4-2-16,0-4 3 0,-1 3 1 0,7 1-4 15,7-4-7-15,-1 4-9 0,14-8-17 16,-1 0-12-16,7-3-7 0,6-4-13 16,1 0-4-16,7 0-4 0,5-8-6 0,1 1-1 15,5 0-1-15,2-4 6 0,-1 0-4 16,-7 0-1-16,1-4-1 0,-7 4 0 0,0-4 0 16,-13 4 0-16,7 0 0 0,-7-3-10 15,-6 3-19-15,-1 0-21 0,1 0-23 0,-8 0-29 16,2 0-32-16,-8 0-30 0,7 0-37 15,-6 0-18-15,-7 0-30 0,6 0-119 0,-6 0-216 16,0 0-136-16,7-4-22 0,-7 4 8 16,0-4 72-16,-7 1 230 0</inkml:trace>
  <inkml:trace contextRef="#ctx0" brushRef="#br0" timeOffset="154406.9394">28193 14327 72 0,'-6'-18'426'16,"-1"3"293"-16,1 1 32 0,0 3-117 0,-1 4 4 15,0-1-78-15,-5 8-81 0,-2 4-46 16,1 7-2-16,-6 7-44 0,0 8-58 0,-1 11-52 16,-7 10-48-16,-5 12-43 0,-1 10-31 0,1 15-30 15,-1 1-33-15,7-8-25 0,0-4-21 16,7-4-17-16,6-10-9 0,0-8-14 16,7-6-41-16,-2-9-73 0,8-7-84 15,-6-7-82-15,0-7-105 0,6 0-154 0,-7-8-205 16,0-4-250-16,1 2-122 0,0-5 36 15,-7 0 235-15,6-5 363 0</inkml:trace>
  <inkml:trace contextRef="#ctx0" brushRef="#br0" timeOffset="168230.8979">29223 14441 80 0,'-7'-4'262'0,"7"1"116"0,-7-1 24 0,7 0-22 16,-6 1-4-16,6-1-7 0,0 4-31 16,0-4 26-16,0 1-42 0,0-1-61 15,0 0-56-15,6 1-44 0,1-5-35 0,0 5-20 16,5-4-20-16,2 3-15 0,-2-3-9 15,15 3-10-15,-7 0-5 0,-2-3-5 0,9 3-2 16,-1 1-4-16,6-1-6 0,-5 0-4 16,-1 4-2-16,0 0-2 0,-1-3-1 15,-5 3-1-15,6 3 5 0,-7-3 11 0,-5 0 14 16,-2 4 19-16,2 0 7 0,-1-1 7 16,-7 1-6-16,1 3-4 0,-7 4-6 0,0 0-14 15,-13 4-9-15,0 3-9 0,-7 4-13 16,-12 7-12-16,-1 1 0 0,-12 10-3 0,-14 0-2 15,1 4 4-15,-21 0-3 0,8 4-4 16,-8-4-2-16,14-7 0 16,0-1 4-16,6-7-9 0,14-3 10 0,5-7-3 0,2-1-6 15,19-7 3-15,-1 0-15 16,6-4-40-16,2-7-59 0,12 4-71 0,-7-4-58 0,14-4-45 16,-7 0-119-16,12-3-200 0,-5-4-91 15,12-3-4-15,1-2 27 0,6-5 78 0,1-5 143 16</inkml:trace>
  <inkml:trace contextRef="#ctx0" brushRef="#br0" timeOffset="168381.2163">29099 14668 42 0,'19'-11'242'0,"7"4"190"0,-12 3 123 16,-2 8 73-16,2 3-98 0,-8 4-17 0,0 4-57 15,-6 3-80-15,0 0-79 0,0 4-65 16,0 1-59-16,0 6-48 0,0-4-44 16,-6 5-27-16,6-1-23 0,-6 1-39 0,6-1-83 15,0 0-133-15,0-7-209 0,0 0-324 0,6-4-85 16,-6-3-64-16,6-4 132 0,1-4 346 15</inkml:trace>
  <inkml:trace contextRef="#ctx0" brushRef="#br0" timeOffset="168545.8577">29438 14884 214 0,'18'-7'589'0,"-4"3"203"0,-1 4-83 16,-6-3-45-16,-1 3-97 0,1 3-111 0,-1-3-91 15,0 4-77-15,2 0-34 0,-8-4-64 16,6 3-59-16,-6 1-45 0,6-1-30 15,-6-3-17-15,0 4-26 0,6 0-66 0,1 4-78 16,0-5-99-16,-1 5-69 0,1-5-121 16,-1 1-208-16,8-1-134 0,-8 5-39 15,6-5 9-15,-4 1 117 0,4-4 298 0</inkml:trace>
  <inkml:trace contextRef="#ctx0" brushRef="#br0" timeOffset="170180.0776">30316 14470 266 0,'8'-7'638'0,"-2"3"140"0,-6 1-136 16,6-1-99-16,0 0-109 0,-6 4-110 0,7 0-75 16,-7 0-46-16,0 4-39 0,7-4-32 15,-7 4-27-15,0 3-27 0,6 0-26 16,-6 5-18-16,0 2-12 0,-6 4-4 15,6 1-7-15,-7 3-10 0,0 3-17 0,1-3-26 16,0 0-25-16,6 0-27 0,-6-3-29 16,-2-1-27-16,8-3-47 0,0-8-79 0,0 0-112 15,0 0-60-15,8-7 43 0,-8-3 10 16,6-8 4-16,6-4 52 0,2-3 35 0,-1-4 60 16,7-8 82-16,-2-6 70 0,9-1 64 15,-1-6 68-15,0-2 80 0,0 5 126 0,7 0 84 16,-7 7 110-16,7 0 51 0,-7 11-52 15,-7 0 3-15,7 4-78 0,-6 7-77 16,-8 3-53-16,2 1-33 0,-1 7-30 0,-1 0-23 16,-5 4-25-16,6-1-20 0,-13 5-9 15,6 3-8-15,1 0-22 0,-7 0-15 0,0 3-13 16,0 1-11-16,0 3-10 0,-7 4-7 16,7-3-1-16,-6 3-22 0,0-1-23 0,-1 1-34 15,0 0-29-15,1 0-8 16,-7-3-15-16,7-4-11 0,-8-1-9 0,8-3 3 0,-8 0 11 15,2-4 10-15,-1-3 3 16,0-4 6-16,6 0 10 0,-5 0 19 0,-2-4 25 16,8 1 22-16,-8-5 13 0,8 5 23 0,0-8 28 15,-7 3 26-15,6 1 17 0,0 0 8 16,7-4 5-16,-6 4 2 0,6-1-5 16,0 1 2-16,0-1-8 0,0 1-5 0,6 0-5 15,-6 3-4-15,7-3-4 0,0 3-6 16,-1 0-6-16,1 1-7 0,5-1-7 0,-4 0-5 15,-2 4-5-15,6-3-10 0,-4 3-5 16,-2-4 1-16,7 4 0 0,-7 0-3 0,-6 0 0 16,7 0 1-16,0 4-4 0,-7-4 2 15,0 3-3-15,0 1 0 0,-7 3-4 0,-6-3 2 16,6 3-1-16,-13 1 1 0,2 3-2 16,-2 0 2-16,-7-1 0 0,9 2 1 15,-9-1 0-15,1 3 3 0,0-3-5 0,6 0 1 16,1 4 1-16,-1-4 0 15,1 0 0-15,6-4 0 0,0 4 3 0,6-4-2 0,0 1-1 16,1-5 0-16,0 5 0 0,6-1 2 16,0-3-1-16,0 0-1 0,6 3 3 0,-6-3-5 15,6-1 2-15,1 1 3 0,0 0-5 16,-1-1 1-16,1 1 4 0,-1 0-5 0,8-1 1 16,-8-3 1-16,0 4-2 15,8 0 1-15,-8-1 1 0,0 1 2 0,1-4-2 16,-7 4 0-16,6-1 3 0,-6-3 1 0,0 4-2 15,0 0-2-15,-6-1 0 0,-1 1 2 16,1-1-1-16,-8 5-1 0,-4-1 0 0,-9 0 3 16,1 1-2-16,-6 3-3 0,-7 0 1 15,-7-4 1-15,1 8 0 0,-1-4 0 16,-6 0 0-16,6 0 0 0,1 0 0 0,5 0 3 16,8 0-2-16,5-4-1 0,2 0 0 0,5 1 0 15,8-5-3-15,-2 1 2 0,8 0-1 16,6-1 1-16,-7 1 1 0,7-1 2 15,7-3-2-15,-7 0 0 0,12 4-2 0,-4-4 4 16,11 0-4-16,-6-4 2 0,6 4 0 16,7-3-3-16,7 3 2 0,-1-4 3 0,7-3-1 15,1 3-1-15,-1 1-3 0,6-1 2 16,-5-3 4-16,5 3-2 0,-13 0-4 16,8 1 2-16,-7-1 1 0,-1 0 3 0,-6 1 0 15,-1-1-2-15,-5 4 2 0,0-4 1 16,-7 4 0-16,-1-3 3 0,2 3 3 0,-8-4 2 15,1 4 0-15,0 0-3 0,-7 0-1 16,6 0-3-16,-12 0-3 0,6 4-1 0,-7-1 2 16,-6 1 0-16,7 0 1 0,-14-1 2 15,0 5-1-15,1-1 0 0,-1 0-1 16,1 1 0-16,-1 3 0 0,0-4-2 0,2 4-5 16,4-3 2-16,-5-2 1 0,12 2 0 15,-6-1 3-15,7-3 0 0,0 3-2 0,6-3-1 16,0 3 0-16,0-3 0 0,6 0 0 15,0-1 0-15,0 1 0 0,1 3 3 0,6-3-5 16,0 0 2-16,-7-1 3 0,8 1-2 16,-2 0-1-16,8-1 3 0,-7 5 6 0,1-5 2 15,-2 1 7-15,2-1 2 16,-2 1-4-16,-5 0 3 0,6-4-3 0,-6 3 6 0,-1 1 16 16,0-4 10-16,0 4-5 0,-6-1-11 15,8-3-12-15,-8 4-7 0,-8-4-2 16,8 4 0-16,-6-1-4 0,-6 5-5 0,-2-4-1 15,-5-1-1-15,-1 5 3 0,-12-1 2 0,-1 0-3 16,1 1-2-16,-7-1 3 0,-1 0 5 16,1 4 5-16,0 0-3 15,7 0 8-15,6 0 8 0,0-4 2 0,7 4 5 0,-1 0 5 16,13-3 0-16,0 2 2 16,1-2 3-16,6 3-11 0,6-3-9 0,8 2-5 15,-2-2-2-15,2-1 16 0,5 4 19 0,1-4 12 16,6 4 18-16,0 0 6 0,7 0-11 15,5-3-4-15,1 6-15 0,1-2-8 16,11-1-5-16,-4 3 3 0,4-3-4 16,8 0-3-16,-7 0-2 0,7 0-6 0,-7 0 2 15,0 0 0-15,0 0-2 16,0 0 2-16,-6 0-2 0,0 0 1 0,-8 0-2 0,1-4-3 16,-6 1 1-16,-1 3 4 0,-5-4-5 0,-1-3-6 15,0 3-2-15,-7 0 1 0,1-3-8 0,0 0-5 16,-8 3-2-16,2-4-1 0,5 1-3 15,-6-4-2-15,0 4 0 0,1-1-16 16,-2-3-33-16,1 4-57 0,-6-4-76 0,6 0-92 16,-7 0-108-16,0-4-155 0,2 4-228 15,-2-3-399-15,0-1-57 0,0 0 240 16,-6 1 404-16,0 3 235 0</inkml:trace>
  <inkml:trace contextRef="#ctx0" brushRef="#br0" timeOffset="183412.9614">12863 11935 4 0,'6'-3'1'0,"-6"-1"1"0,0 0-1 16,6 1 1-16,-6-1-2 0,0 0 0 0,7 1 1 15,-7-1 2-15,0 1 5 0,0-2 6 16,6-2 5-16,-6 7 3 0,0-7 3 16,0 3 2-16,7 4 0 0,-7-4-1 0,0 1-3 15,0-1-3-15,6 1-3 0,-6-1-4 16,0 4-1-16,0-4 0 0,0 1 0 0,0 3 4 15,0-4 5-15,0 4 6 0,0-4 8 16,7 4 1-16,-7-3 0 0,0 3-4 16,0-4-4-16,-7 0-4 0,7 4-4 0,0-3-2 15,0-1-2-15,-6 0-4 0,6 1-4 16,-7 3-2-16,7-4-2 0,-6-3-2 0,-7 3 0 16,-1-3-3-16,2 0 1 0,-1 3 0 15,-7-3 0-15,0 3 2 0,-6-3-4 16,1 3 2-16,-1-3 0 0,0 3 0 0,-7 0 0 15,7 0 0-15,-7 1 0 0,1-1 2 16,-1-3-2-16,1 7 0 0,6-4 0 0,-7 0 0 16,7 1 0-16,-7-1 0 0,7-3 0 15,0 3-2-15,-7 0 4 0,7 1-2 0,1-1 0 16,-1-3 0-16,0 3 0 0,6 0 0 16,-6-3 0-16,0 4 0 0,0-5 0 15,0 5 0-15,6-5 0 0,-6 5-2 0,7-5 4 16,-7 1-2-16,6 3 0 15,-6-3 0-15,7 0 0 0,-1-1 0 0,1 4 0 0,-1-3 0 16,0 0 0-16,1-1 0 0,-1 1 0 16,0 0 2-16,1 0-3 0,6-1 1 15,-6-3 0-15,-1 4 0 0,7 0 0 16,-6-1 0-16,-1-3 0 0,7 4 0 0,-7-4-4 16,1 4-4-16,-1 0 0 0,0-4-1 15,1 3 2-15,-7 1 1 0,6-1 2 0,-6-3 0 16,7 4 1-16,-7-4 0 0,0 4 0 15,0-4 0-15,-1 3-2 0,2-3-7 0,-1 4-10 16,0-4-13-16,0 0-15 0,-1 4-20 16,1-4-10-16,0 3-2 0,1-3-7 0</inkml:trace>
  <inkml:trace contextRef="#ctx0" brushRef="#br0" timeOffset="186531.8787">11847 13896 20 0,'-14'0'20'0,"1"0"11"16,7 0 3-16,-7 0 0 0,6 0-5 15,1 0-5-15,6 0-7 0,-6 0-6 16,-2 0-2-16,8 0-2 0,-6 0 1 0,0 0 0 16,6 0 2-16,-7 0 0 0,7 0 2 15,0 0 4-15,-7 0 6 0,7 0 5 0,0 0 4 16,-6 0 5-16,6 0 2 0,0-5 7 15,0 5 6-15,0 0 4 0,0 0 5 0,0 0 14 16,0 0 23-16,0 0 14 0,6-3 11 16,-6 3 6-16,7 0-1 0,-7 0-6 0,13-4-9 15,-7 4-9-15,8-4-14 0,5-3-14 0,-6 3-11 16,14-3 0-16,-8 0-3 0,7 0-5 16,0-1-5-16,0-3-7 0,7 4-9 0,-1 0-5 15,1-4-6-15,-7 3-8 0,6 1-1 16,1 0-2-16,-1 0 1 0,1-1 5 15,-1 0 1-15,7 1 6 0,-6 3-4 0,7-3-5 16,-2 0-1 0,7 0-3-16,-5-1 0 0,12 1 0 0,-6-4-4 15,-1 4 2-15,1-1 3 0,-1-3-1 0,1 4 0 0,-1 0 0 16,-5 0-3-16,-1 3-1 0,0-3-1 16,0-1-2-16,-7 5-1 0,2-1 0 15,-2 0 1-15,-7 1 0 0,8-1 5 0,0 0 5 16,0 0 8-16,-1 1 3 0,1-5 0 15,-1 5-1-15,7-1-3 0,0 0 0 0,1-3-7 16,5 3 3-16,-6-3 3 16,7 3-6-16,-7 1-3 0,-1-5-4 0,9 5-1 0,-9-1 1 15,-5-3-4-15,-1 3 0 0,1 1-4 16,-1-1 0-16,-5 0-1 0,-1 1 0 0,0-1 3 16,0 0-2-16,-7 1-1 15,7-1 0-15,-6 0 2 0,-1 4 2 0,1-3 2 0,0-1 2 16,-1 0 3-16,7 1 3 15,-6-1 9-15,-1 0 1 0,7-3 5 0,0 4 0 16,0-2 4-16,-6 2-1 0,13-5-2 0,-7 1-7 16,7 3-4-16,-8-3-2 0,7 4-6 15,2-5-3-15,-9 1 1 0,7 3-4 16,-5-3-5-16,5 0 2 0,-6 3 1 0,1-3 3 16,-1 3-4-16,-6 0-3 0,5-3 3 15,-5 3-2-15,0 1 3 0,-1-4-2 0,1 3 0 16,-1-3 2-16,0-1-2 0,1 5-1 0,-1-8 0 15,1 3 0-15,0 1 0 0,-1-4 0 16,1 3 0-16,0-3 2 0,-1 0-1 0,0 0-1 16,-6 0 0-16,7 4 0 0,0-4 0 15,-7 0 0-15,-1 4 0 0,8-4 0 0,-6 4 3 16,-2-5 1-16,-5 5-2 0,6-4-2 16,0 0 2-16,-7 0 2 0,0 0-3 15,2-3 0-15,4 3 2 0,-5-4-2 0,-7 0 1 16,6 1-3-16,1-1 1 0,-7 0 2 15,6-3 1-15,-6 3-5 0,0-3 2 16,7 3 0-16,-7-3-2 0,0 0-5 0,0 0-5 16,-7-1-14-16,7-3-7 0,-6 4 1 15,6-1 2-15,-7-2 2 0,1 2-5 0,-1 1-18 16,-5-4 2-16,-2 3 9 0,8 1 7 16,-14-4 3-16,7 4-1 0,-7-4 8 0,1 4 1 15,0 0 10-15,-8-5 3 0,8 5 4 16,-7 0 0-16,0-4 3 0,0 4 1 0,-7-1 1 15,7-3-2-15,-6 4 1 0,-1-4 1 16,1 3 0-16,-1 1 0 0,1 4-2 0,-7-1 3 16,5 0-3-16,-5 4 0 0,7 0 3 15,-7 4-1-15,7-1 0 0,-1 5 0 0,1-5 0 16,-1 5 0-16,1 3-2 0,-1 0 4 16,7-4-2-16,-7 4 0 0,7 0 2 15,-6 4-1-15,5-4-1 0,-5 0 2 0,6 3 0 16,-7 1-1-16,1 0 2 0,-1-1-2 15,-6 2-1-15,6 2 4 0,-6-4 1 0,0 5-2 16,-7 3 1-16,7-4 1 16,-6 0 1-16,-1 4 2 0,7-3 0 0,1 3 0 15,-2-4 0-15,1 4 0 0,0-4-2 0,7 0 1 16,-1 4 0-16,1-3 1 0,-1-1 0 16,7 4-2-16,0-3 1 0,6-1-2 15,-5 4-3-15,-2-4-2 0,7 1 0 0,1 3 2 16,-7-4-1-16,6 4-1 0,1 0 3 15,0-4-5-15,-8 4 2 0,7 0 0 0,-6 0 0 16,7 0 0-16,-7 0 3 0,0 0-2 16,0 4-1-16,0-4 0 0,-1 0 0 15,-5 0 0-15,7 0 0 0,-9 0 0 0,9 0 0 16,-1-1 0-16,0 1 0 0,-1 0 3 16,1-3-2-16,7 3 1 0,-1-4-1 0,0 1 2 0,1-1 1 15,0-3-2-15,6 3-2 16,-1 0 0-16,-5-3 0 0,6 0 0 0,0 3 0 15,0-3 0-15,6-1 0 0,-5 1 0 16,-2 3 0-16,2-3 0 0,-2-1 0 0,1 5 2 16,-7-1 2-16,8 0-3 0,-8 1 5 15,7-1-1-15,-7 4-1 0,8-4-2 16,-8 5 0-16,7-6-1 0,0 6-1 0,0-5 0 16,1 1 3-16,-2-1-2 0,1 0 0 15,6 0-1-15,-6 1 0 0,7-1 0 16,0 0 3-16,-1 1 0 0,-6-1 1 0,7-3 0 15,-1 3-2-15,0 0-2 0,-6 0 5 0,7 1 0 16,-1-1-3-16,-6 0-2 16,7 5 0-16,-8-5 2 0,8 0-1 0,-7 4-1 0,0 0-2 15,6 0 2-15,-5 0 0 16,6 0 0-16,-8 0 2 0,8 4-2 0,-8-4 0 16,8 0-2-16,-7 0 4 0,7 4-2 15,-1-4 0-15,0 0 0 0,-5 0 0 0,12 0 3 16,-7-1 1-16,0 1 3 0,1 0-5 15,-1 0 4-15,1 0-1 0,0 4-1 0,-1-4 0 16,0 3 0-16,7 2 2 0,-6-2-1 16,0 1 0-16,6-1-1 0,-8 5 0 0,8-5 2 15,0 4-4-15,0 1 2 0,0-1-3 16,8 1 0-16,-8-1-1 0,0 0 3 0,6 4 3 16,0-4 1-16,1 4-2 0,0-3 5 15,-1 3-7-15,0 0 3 0,1-4-1 16,6 4 2-16,-6 0-2 0,-1 0 0 0,7-3 2 15,0-1-2-15,-7 4-1 0,7-8 0 16,1 5 2-16,6-5-1 0,-8 1 0 0,1-1 2 16,7 2 0-16,-8-6-2 0,8 5 2 15,-7-4 1-15,7-4 0 0,0 4-8 0,-8 0 6 16,8-3-4-16,-1-1-2 0,-5 0 0 16,6 0 0-16,-2-3 0 0,-4 3 2 0,-1-3 2 15,-1 3-3-15,2-3 3 16,-2 0-14-16,2-1-52 0,-1-3-60 0,-7 4-60 0,8-4-18 15,-8 0-66-15,6 0-88 16,2-4-71-16,-1-3-13 0,0 0 48 0,0-4 102 0,-1-4 100 16,2-3 45-16</inkml:trace>
  <inkml:trace contextRef="#ctx0" brushRef="#br0" timeOffset="189800.0808">15826 12148 12 0,'20'0'16'0,"-1"3"1"15,0-3-3-15,8 4 4 0,-8-4 14 16,7 0 4-16,0 0-7 0,7-4-9 0,5 4-8 15,2-3-3-15,5-5-3 0,0 5-7 16,8-5-8-16,5 1-11 0,1-4-11 16,-6 4-12-16,5-4-17 0</inkml:trace>
  <inkml:trace contextRef="#ctx0" brushRef="#br0" timeOffset="191207.7994">16757 13283 4 0,'13'15'15'0,"6"-4"-1"0,1 3-3 15,-1-3-5-15,1 5-2 0,6-5 0 0,-6 3-3 16,5 1 0-16,2-1 0 0,-1-3-1 0,6 4 1 16,-5-4-1-16,5 0 0 0,1 0 0 15,-7 0 0-15,6 0-4 0,1-4-6 0,-7 1-12 16</inkml:trace>
  <inkml:trace contextRef="#ctx0" brushRef="#br0" timeOffset="192510.7021">19219 13489 20 0,'12'-8'27'0,"2"-2"10"16,-8-2 3-16,8 5 0 0,-8-1 2 0,7 1 2 15,-7 0 9-15,1 3 13 0,6-3 8 16,-7 3 10-16,1 1 10 0,6-1 9 16,-7 0 23-16,1 1 11 0,-1-1 5 0,-6 4-2 15,14-4-9-15,-8 4-9 0,0-3 1 0,2 3-9 16,4-4-6-16,-5 4-2 0,6 0-1 16,-7 0 12-16,7 0 7 0,-7 4 0 0,8-1 1 15,-8 1 6-15,8 7 29 0,-8 0 3 16,0 4-16-16,1 3-20 0,-1 4-13 15,-6 7-20-15,7 4-17 0,-7 4-12 0,0 7-8 16,7 7-4-16,-7 0-3 0,0 5-4 16,0-2-4-16,0 1-1 15,0 0-7-15,0-4-3 0,6 5 0 0,-6-9-7 16,0 1-8-16,0 0 0 0,0-5 0 0,0 1 0 16,0-4-2-16,6 1-5 0,-6-1-1 15,0-3 1-15,7 3-4 0,-7-3 0 0,7-1-1 16,-7-3-2-16,6 1-2 0,0-2 2 15,-6 1-1-15,7-4-1 0,-1 1 6 0,1-1-4 16,0-3-4-16,-7-1 1 0,6-3 1 0,0 0 0 16,2-3-3-16,-2-1-6 0,-6-4-10 15,6 1-13-15,-6-4-11 0,6 0-9 0,-6-3-11 16,7-1-14-16,-7 0-31 0,0-3-42 16,7 0-42-16,-7-1-45 0,0-3-42 15,0 0 31-15,0-3-22 0,0-1-50 0,6-3-64 16,-6-8-12-16,0 0-12 0,0-3 74 15,0-8 99-15,0-3 91 0,0-11 46 16</inkml:trace>
  <inkml:trace contextRef="#ctx0" brushRef="#br0" timeOffset="194008.9822">19336 13551 58 0,'0'-7'53'0,"-6"-1"-1"16,6-3-13-16,0 4-10 0,0-4-6 16,0 4-1-16,6-4 12 0,-6-1 15 15,6 1 13-15,1 0 9 0,6 0 3 0,-6 1-2 16,5-1 0-16,8 0 14 0,-7 0 5 0,7 0-3 15,0 0-1-15,6 0 3 0,-1 0-1 16,8 4-7-16,-1-4-11 0,2 3-8 16,4 0 5-16,-5 1 23 0,6 4 4 0,-7-5-12 15,14 5-18-15,-7-1-15 0,6 4-7 16,1 0 1-16,7-4 5 0,4 4 0 0,-4 0-2 16,6 0-2-16,6 0-2 0,0 0-3 15,0 0-2-15,1 0 4 0,5-3 2 16,-6-1 0-16,-6 4 4 0,6-4 1 0,-13 1 1 15,7-1-3-15,-8 4-3 0,2-4-5 16,-1 1-3-16,-1 3-4 0,-4-4 6 0,5 4-4 16,-1 0-1-16,2-4-6 0,-1 1-2 15,0 3-1-15,0-4-3 0,0 0-1 0,7-3-5 16,-7 4 9-16,0-5 5 0,0 5 16 16,7-5 15-16,-8 1 6 0,2 3-12 0,-1 1-10 15,0-5-6-15,0 5-3 0,-7-1-5 16,8 0-4-16,-7 0-4 0,-1 1-4 15,1 3-4-15,-1-4-2 0,-6 0-2 16,1 4-4-16,-1-3 2 0,-1 3-6 0,-5-4 4 16,7 4-4-16,-8-4-4 0,1 4 4 15,-1 0 2-15,-6 0-1 0,0 0 4 0,0 0 5 16,0 4 0-16,0-4 0 0,-6 4 0 16,5-1-2-16,-5 1-1 0,6 0-1 0,-6-1-3 15,-1 1 0-15,7 0-1 0,-6-4-3 16,-1 7 2-16,7-3-2 0,-6-4 0 0,7 4-1 15,-9-1 3-15,9 1 0 0,-7-4 4 16,-2 4 3-16,2-4 7 0,0 3 4 0,-1-3-1 16,1 0 1-16,0 4-4 0,-7-4-5 15,6 0-3-15,0 0-3 0,-5 0-4 0,5 0 3 16,-6 0-3-16,6 0-1 0,-5 0 2 16,5 0-2-16,-5-4 1 0,4 4-6 15,2 0 6-15,-7 0-5 0,7 0 2 0,0 0 4 16,-8 4-5-16,8-4 4 0,-7 0-1 15,7 0-1-15,-8 0 8 0,2 4 3 0,5-4 6 16,-6 0 1-16,0 0-1 0,-7 0 0 16,8 3-3-16,-8-3-2 0,1 0-3 0,-1 0-1 15,1 0-2-15,-1 0-4 0,1 4 2 16,-1-4-3-16,1 0 1 0,0 4-1 16,-1-4-1-16,0 0 0 0,1 3 3 0,0 1-2 15,-1-1 0-15,7 1 4 0,-7 0 3 16,8 3-4-16,-2-3 1 0,-5 3-4 0,6-3 3 15,-7 3-3-15,1 0 1 0,6 1 2 16,-6-5 0-16,-1 5 0 0,0-1 0 0,2-4 2 16,-8 5 2-16,6-5 3 0,0 5 1 15,-6-4 2-15,0 3 4 0,7 4 1 0,-7 0-1 16,6 0-2-16,-6 0 0 0,0 4 0 16,7-4 0-16,-7 0 0 0,0 3-3 0,0 1 3 15,-7-1-3-15,7 1-1 0,0 0-3 16,-6 0-1-16,6-1 1 0,-7 4-4 15,1-3 3-15,0 3-1 0,6 1 1 16,-8 3-6-16,2 0 5 0,0 0 3 0,-1 3-1 16,1 1 2-16,-1-1-3 0,0 2 1 15,1 2-1-15,0-4 3 0,-1 4-3 16,0-3 1-16,1 0-1 0,0 0 0 0,-1-1-3 16,0-3 2-16,7 0 1 0,-6 0-3 0,-1 0 0 15,7-3 1-15,-6 2-1 0,6-2-3 16,-6 3 2-16,-1-4-3 0,7 4 4 0,-7-3 0 15,1 2-3-15,6 1-2 0,-6 0 0 16,6 0 2-16,-7 0-1 0,0 4-1 0,7-4 3 16,-6 4-2-16,6-5 3 0,-7 1-6 15,7 4 4-15,0-4-4 0,-6 0 1 0,6 4 1 16,-7-4 0-16,7 0 3 0,-6 0-2 16,6-1-1-16,-7 1 0 0,7 4 0 15,-6-4 0-15,6 4 0 0,-6-1-3 0,6-3 2 16,-8 1 4-16,2 2-2 0,6-3 1 15,0 0-1-15,-6 0-1 0,6-4 0 0,-7 4 0 16,7-4 3-16,0 1-2 0,0-1 0 16,-6-3-1-16,6 3 0 0,0-3 0 15,-7 3 0-15,7-7 0 0,0 4 0 0,-6 0 3 16,6-4-2-16,0 3-1 0,0-3 0 16,0 0 0-16,-7 0 0 0,7-4-3 0,0 1 2 15,0-1 1-15,0 0 0 0,0-3 3 16,0 3-5-16,-6 1 6 0,6-5-2 15,0 5-4-15,0-5 4 0,0 5-2 0,-6-1-2 16,6 1 2-16,0-1 2 0,0-3 1 0,0 7-2 16,-8-8 0-16,8 4-4 0,0 1 2 15,0-1 1-15,0 0 0 0,-6-3 0 0,6 3 0 16,0-3-5-16,0 3-10 0,-6-3-12 16,6 0-11-16,0 3-18 0,0-3-23 0,0-1-25 15,0 1-32-15,0 0-67 0,0-4-120 16,-7 3-187-16,7-3-58 0,0 0-152 0,0 0 52 15,-7 0 225-15,7-3 135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1-07T10:18:18.9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6519 4924 104 0,'6'-8'138'0,"7"1"92"0,-6-4 39 0,0 4 31 16,-7-1-2-16,6 5 23 0,0-5 2 15,-6 4-19-15,0 1-26 0,7-1 6 0,-7 0-8 16,0 1-48-16,7-1-48 0,-7 4-35 16,0-4-32-16,0 1-20 0,0 3-1 0,0-4-5 15,0 4 4-15,0 0 3 0,0 4-4 16,0 3-6-16,-7 4-8 0,0 8-6 0,-5 6-7 15,-2 8 1-15,1 11 0 0,-6 8 6 16,0 2 0-16,5 1-10 0,1 4-10 0,0-8-14 16,0 0-4-16,7-7-7 0,6-3-11 15,0-5-5-15,6-7-3 0,1 1-4 16,6-8-8-16,0-4-22 0,13 0-36 0,-7-3-37 16,14-4-40-16,0 0-39 0,-1-4-48 0,7-3-75 15,0 0-105-15,0-4-149 16,7 0-18-16,-7-4-119 0,0 0-10 0,0-3 113 15,-6 0 241-15</inkml:trace>
  <inkml:trace contextRef="#ctx0" brushRef="#br0" timeOffset="434.8782">7288 5081 261 0,'0'-7'476'0,"6"3"108"16,0-3-15-16,-6 3-109 0,7 4-81 16,-1 0-18-16,8 4-59 0,-8 3-55 0,7 4-33 15,0 0-26-15,7 4-29 0,-1 6-34 16,7 1-33-16,-6 1-27 0,6 2-19 16,7 1-17-16,-8-1-9 0,7 5-8 0,-5-5-14 15,5-2-27-15,-12-5-45 0,6 0-63 0,-6-3-65 16,-1-4-90-16,-5 0-117 0,-2-8-89 15,1 1 25-15,-6-4-40 0,-7-4 30 16,6 1 52-16,-12-5 107 0,6-3 98 16,0-3 77-16,-7-1 65 0,0-3 44 0,1-5 55 15,0-2 96-15,0-1 128 0,-2 1 199 0,8-1 148 16,-6 4-13-16,0 4-84 0,-1 3-30 16,1 4-95-16,-1 4-70 0,0-1-44 15,-5 5-22-15,5 3-24 0,-6 7-21 0,-7 0-11 16,1 8-18-16,-7 4-30 0,0 3-28 15,-7 7-34-15,1 4-19 0,-7 3-11 0,-7 5-19 16,7-1-48-16,0 0-84 0,-1-6-107 16,15-2-116-16,-1-6-271 0,6-8-364 0,7-7-104 15,6-4 127-15,1-3 399 0</inkml:trace>
  <inkml:trace contextRef="#ctx0" brushRef="#br0" timeOffset="613.795">8128 5070 706 0,'52'11'825'16,"-7"-4"90"-16,-12 1-2 0,-1-1-225 15,1 4-218-15,-1 0-136 0,8 0-112 0,-8-4-81 16,7 0-61-16,-6 1-50 0,6-5-47 0,-7-3-35 16,1 0-39-16,6 0-52 0,-6-3-75 15,-1-1-78-15,1 0-187 0,-1 1-283 16,1-1-15-16,-7 0-63 0,7 1 45 0,-14-1 327 15</inkml:trace>
  <inkml:trace contextRef="#ctx0" brushRef="#br0" timeOffset="841.0948">9332 4810 244 0,'7'-15'570'0,"-7"1"193"0,6 3-97 16,-6 0-122-16,0 3-106 0,0 5-111 15,0 3-58-15,0 0-23 0,0 3-12 0,0 5-12 16,0 3-15-16,0 7 2 0,-6 4-26 16,6 3-42-16,0 12-44 0,-7 0-38 0,7 7-19 15,0 0-17-15,0 3-32 0,0 1-60 16,7-4-71-16,-1-4-87 0,-6-3-83 16,7-4-141-16,0-8-278 0,-1-6-115 0,0-5-54 15,0-2 36-15,2-5 339 0</inkml:trace>
  <inkml:trace contextRef="#ctx0" brushRef="#br0" timeOffset="1110.2893">9586 4806 603 0,'20'4'691'0,"0"-1"99"0,-1 5-92 0,1 3-116 15,-1 0-172-15,1 7-132 0,6 7-95 16,0 2-63-16,0-2-27 0,-1 4 2 15,2-3 9-15,-1 4 4 0,0-1 18 0,0-4 6 16,-13 1 6-16,7-4-12 0,-8 3-18 16,2-2-25-16,-14-1-26 0,6 3-18 0,-12 1-9 15,0-4-10-15,-8 3-13 0,1 5-9 0,-7-1-24 16,1-3-43-16,0 3-64 0,-8 0-71 16,1-3-84-16,6 0-58 0,1-1-168 15,0-6-291-15,0-1-20 0,-1-4-69 0,7-6 126 16,0-5 314-16</inkml:trace>
  <inkml:trace contextRef="#ctx0" brushRef="#br0" timeOffset="2045.6752">11006 4967 62 0,'0'-7'284'16,"7"0"181"-16,-7 3 40 0,0-3-3 0,-7 3-61 16,7 0-65-16,0 4 24 0,0 0-48 15,0-3-56-15,-7 6-48 0,7 1-40 0,-6 3-30 16,0 8-30-16,-8 0-24 0,8 10-16 16,-7 4-4-16,6 8-9 0,-6 4-6 15,7-1-20-15,-7 4-16 0,6 0-15 0,7 3-8 16,0-2-14-16,0-5-4 0,7 0-11 15,0-4-25-15,5-2-47 0,8-5-69 0,-1-3-69 16,7-1-88-16,7-7-210 0,-7-3-291 16,13-4-24-16,-6-3-72 0,6-1 158 0,-6-7 323 15</inkml:trace>
  <inkml:trace contextRef="#ctx0" brushRef="#br0" timeOffset="2272.7935">11540 5096 217 0,'7'-19'501'0,"-1"8"161"16,8 0-34-16,-2 8-146 0,-5-1-44 15,12 8-78-15,0 7-67 0,1 7-55 0,7 0-40 16,-1 8-39-16,6 3-31 0,7 4-30 16,0 4-31-16,1-1-18 0,5 5-16 15,1-1-14-15,5 4-18 0,-5 0-41 0,-1-7-67 16,-5-4-105-16,-7-8-202 0,-1-3-272 0,-13-7-29 15,1-4-97-15,-7-4 33 0,0-3 315 16</inkml:trace>
  <inkml:trace contextRef="#ctx0" brushRef="#br0" timeOffset="2438.7833">12237 5231 486 0,'-7'-18'737'0,"1"0"137"16,0 7-56-16,-8 3-157 0,2 5-189 0,-8 3-139 0,1 7-81 15,-1 4-25-15,0 4-11 0,-6 7-27 16,-7-1-39-16,-6 9-44 0,1 2-34 0,-8 5-25 16,0 0-24-16,0 3-49 0,1-3-92 15,6 0-146-15,7-8-206 0,6-4-371 0,12-6-345 16,2-8-67-16,-1 0 471 0,13-7 338 16</inkml:trace>
  <inkml:trace contextRef="#ctx0" brushRef="#br0" timeOffset="2646.0416">12888 5176 727 0,'52'15'928'16,"-6"-4"168"-16,-13-7-120 0,-1 3-331 0,-5 0-250 16,5-3-193-16,7 3-132 0,0-3-94 0,7-4-37 15,-1-4-19-15,1-3 0 0,5 0-10 16,-4-1-68-16,-2 1-167 0,-6 0-287 0,-6 3-196 15,-8 0-103-15,-5 4 17 0,0 0 354 16</inkml:trace>
  <inkml:trace contextRef="#ctx0" brushRef="#br0" timeOffset="2938.1988">13885 4938 505 0,'13'-4'664'0,"0"1"112"0,-7-1-140 16,1 4-75-16,6 0-155 0,-6 0-132 0,5 4-92 0,-5-1-42 16,6 5-2-16,-7-1 7 0,7 0-4 15,-6 4-9-15,0 0 4 0,5 4-7 0,-4-1-13 16,-2 5-14-16,-6 3-12 0,6 0-20 16,-6 4-6-16,-6-1-9 0,6 1-7 0,-14 3-6 15,8 1 2-15,0-1-2 0,-8 4-1 0,8-4-7 16,-7 1 3-16,7-5-5 0,-1 1-1 15,0-8-4-15,7 0-8 0,0 0-5 16,0-2-4-16,7-2-6 0,0-3-29 0,5 0-50 16,8 0-70-16,7-7-101 0,-2 3-109 15,7-7-70-15,14 0-179 0,0-4-231 0,6-3 21 16,7-4-44-16,-1-4 96 0,-5 0 330 16</inkml:trace>
  <inkml:trace contextRef="#ctx0" brushRef="#br0" timeOffset="3208.4124">14790 5059 144 0,'0'-15'501'16,"6"5"235"-16,1-1-59 0,-7 3-180 15,0 0-63-15,7 5-115 0,-1-4-85 0,0 3-39 16,-6 4-13-16,8-4-1 0,-2 4 13 16,7 4-7-16,-7 0-23 0,1-1-5 15,6 4-6-15,-1 9-12 0,2-2-17 0,-1 1-16 16,0 3-9-16,0 4-6 0,0 0-12 15,-6 0-17-15,-1 0-16 0,0 4-15 0,-6-4-12 16,0 0-14-16,-6-1-42 0,0 1-57 16,6-3-71-16,-14 2-79 0,8-2-84 0,-1-1-57 15,-6 1-161-15,0-1-235 0,7-3 18 16,-8-1-57-16,8 1 45 0,-7-4 289 16</inkml:trace>
  <inkml:trace contextRef="#ctx0" brushRef="#br0" timeOffset="3746.1379">16737 4953 233 0,'-6'0'442'15,"-1"0"161"-15,1 0 8 0,-8 3-127 0,8 5-74 16,0 3-26-16,-7 3-56 0,0 8-45 16,0 1-45-16,-1 6-42 0,2 4-31 0,-2 3-30 15,2 1-29-15,5 0-25 0,-6-5-25 16,6 1-13-16,1 0-12 0,6-3-15 0,0-5-3 16,0 1-22-16,0-4-40 0,6-4-55 15,1 0-99-15,6-2-185 0,0-6-320 16,1-2-121-16,-2-5-99 0,14 1 106 0,-6-8 354 15</inkml:trace>
  <inkml:trace contextRef="#ctx0" brushRef="#br0" timeOffset="3942.473">17057 4967 388 0,'12'-3'666'0,"2"-1"117"0,-8 0-145 16,1 8-38-16,6 0-152 0,0 3-133 0,7 11-96 15,-1 0-26-15,7 4-25 16,0 4-26-16,0 4-25 0,7-1-25 0,-1 4-22 0,7 0-20 16,0 0-17-16,1 0-15 15,5 0-49-15,-6-1-66 0,0-2-58 0,0-4-70 0,-13-4-141 16,1-8-233-16,-9 1-130 16,2-8-99-16,-13 0 6 0,-1-7 244 0</inkml:trace>
  <inkml:trace contextRef="#ctx0" brushRef="#br0" timeOffset="4142.5586">17629 5187 385 0,'-12'-18'699'16,"5"3"142"-16,-6 4-107 0,0 4-89 15,1-1-176-15,-2 8-129 0,1 0-74 0,-7 8-45 16,1-1-15-16,0 8-17 0,-8 0-39 16,1 3-44-16,-6 4-37 0,-1 0-23 0,1 0-21 15,-1 3-39-15,1 1-88 0,5-4-139 0,1 0-158 16,0-4-310-16,13-3-319 0,0-4-98 15,0 0 252-15,13-4 349 0</inkml:trace>
  <inkml:trace contextRef="#ctx0" brushRef="#br0" timeOffset="4309.732">18079 5209 457 0,'46'11'720'16,"-13"-3"131"-16,-1-5-91 0,-7 4-126 15,2-3-186-15,5 0-151 0,1-1-102 16,-1 1-71-16,8 0-49 0,5-4-34 0,-5 0-32 16,5 0-38-16,-6 0-56 0,1 0-68 15,-8 0-130-15,-7 0-239 0,1 0-198 0,-6 3-131 16,0-3-15-16,-7 0 285 0</inkml:trace>
  <inkml:trace contextRef="#ctx0" brushRef="#br0" timeOffset="4698.3843">19043 5044 385 0,'13'-3'623'0,"0"-1"109"0,-7 1-136 15,1-2-109-15,6 2-103 0,-7 3-106 16,1 0-69-16,0 0-32 0,6 0-17 16,-7 3-14-16,1-3-1 0,-1 5-11 0,1 2-20 15,-1-4-28-15,0 5-20 16,2 3-14-16,-2 0-5 0,-6 0-11 0,0 3-4 0,6 1-6 15,-6-1-3-15,0 1-5 0,0 0-2 16,7 3 9-16,-7 1 3 0,6-5-2 0,-6 5-8 16,7-5 5-16,6 4-2 0,-7-3 0 15,8 3-4-15,-8-3-5 0,14 4-4 0,-8-5 0 16,8 4 2-16,-1-3 0 0,1 0 17 16,-1 3 15-16,1 0 6 0,0-3 11 15,-7 4 17-15,6-5 13 0,-6 4 10 16,1-3-3-16,-2 3-7 0,-5-3-2 15,-7 3-12-15,7-3-3 0,-7 3-18 0,-7 1-13 0,7-5-13 16,-7 1-13-16,1 3-10 0,0-3-29 16,-8-1-48-16,8 1-65 0,-1-4-82 15,-6 0-98-15,7 0-127 0,-1-3-136 0,1-5-253 16,0 5-57-16,-8-5-16 0,8-3 60 16,-1 0 340-16</inkml:trace>
  <inkml:trace contextRef="#ctx0" brushRef="#br0" timeOffset="5042.3314">19811 5023 87 0,'6'3'447'0,"14"5"253"0,-6-1-7 16,-8 0-162-16,7 4-66 0,1 0-97 0,4 7-93 15,-4 1-56-15,-1-1-23 0,0 4-5 0,6 0 3 16,-13 0-9-16,8 0-25 0,-1 0-8 16,-7-4-24-16,1 4-33 0,0-4-26 0,-7 5-23 15,0-5-14-15,0 0-11 0,0 0-11 16,-7 1-27-16,7-1-48 0,-7-4-57 15,1 1-60-15,-7 0-44 0,7 0-114 0,-8-1-226 16,8-3-219-16,-7 4-61 0,6-8-19 16,1 4 207-16,-1-7 274 0</inkml:trace>
  <inkml:trace contextRef="#ctx0" brushRef="#br0" timeOffset="5446.038">21453 5242 237 0,'0'-7'623'0,"0"0"156"0,-7-1-121 16,7 1-113-16,-6 3-118 0,6 1-127 0,0-1-78 16,-7 4-28-16,7 0-3 0,0 0-5 0,-6 7-14 15,6 1-19-15,0-1-2 0,-6 7-21 16,-2 1-19-16,8 7-24 0,-6-4-28 0,0 8-17 15,6 0-18-15,0-1-9 0,0 1-7 16,0-1-25-16,0 2-65 0,0-2-85 16,6-3-101-16,8-4-138 0,-8 1-278 0,7-9-185 15,0 1-72-15,0-3 41 0,-1-1 356 0</inkml:trace>
  <inkml:trace contextRef="#ctx0" brushRef="#br0" timeOffset="5642.377">21850 5176 288 0,'13'-3'718'16,"-7"-1"147"-16,8 4-116 0,-8 4-86 15,7-4-183-15,1 7-157 0,4 0-87 16,2 4-46-16,7 4-38 0,-1 3-16 0,6-3 0 16,7 7-24-16,6-4-32 0,1 4-23 15,-1 4-21-15,2-4-14 0,-2 3-25 0,-6 1-58 16,7-1-69-16,-14 2-63 0,1-6-40 0,-14-2-84 15,0-5-178-15,-5 1-235 0,-8-8-6 16,1 0-40-16,-1-3 78 0,-6 0 212 16</inkml:trace>
  <inkml:trace contextRef="#ctx0" brushRef="#br0" timeOffset="5843.0476">22494 5367 324 0,'-6'-19'645'15,"0"5"172"-15,-1 3-118 0,1-1-28 0,-1 5-138 16,1 0-111-16,-7 7-73 0,-1 0-30 15,2 4-22-15,-2 3-41 0,-5 1-45 0,-1 3-47 16,-6 3-39-16,0 1-40 0,1 3-34 16,-8 0-24-16,1 4-34 0,-2-4-72 0,9 1-128 15,-1-4-165-15,6-1-185 0,1-3-316 16,5 0-219-16,2-7-56 0,4 0 315 16,2-1 341-16</inkml:trace>
  <inkml:trace contextRef="#ctx0" brushRef="#br0" timeOffset="6002.2264">22677 5359 532 0,'58'4'745'0,"-5"3"117"15,-8-3-43-15,1 0-157 0,-7-4-194 0,7 3-133 16,-7 1-98-16,6-4-58 0,1 0-52 16,-1-4-45-16,1 1-28 0,-1 3-20 0,-5-4-28 15,-7 0-51-15,-1 1-67 0,-6-1-68 16,-7 4-67-16,1 0-163 0,-7 0-295 15,0-4-115-15,0 4-57 0,1 0 39 0,-8 0 345 16</inkml:trace>
  <inkml:trace contextRef="#ctx0" brushRef="#br0" timeOffset="6344.5999">23589 5063 145 0,'0'-8'359'0,"0"-3"199"0,6 8 12 16,-6-4-70-16,0 2-101 0,0 2-10 0,0 0-43 15,7 3-55-15,-7 0-45 0,0-5-33 16,7 5-25-16,-7 5-13 0,6-2-15 0,0 5-16 16,-6-1 7-16,7 4 6 0,-1 3-15 15,8 1-14-15,-8 7-16 0,0-4-18 16,1 4-13-16,6 4-17 0,0-4-13 0,0 0-14 15,0 0-4-15,7 0-9 0,-1-4-9 16,1 0-7-16,0 0-2 0,6-2-8 0,-1 2-8 16,8-4-14-16,-7 1-30 0,6-4-28 15,1 0-31-15,-7 0-35 0,0-4-41 16,0 4-31-16,1-4-7 0,-9-3-25 0,2 3-85 16,0-2-146-16,-7-2-129 0,7-3 53 0,-14 0-45 15,7-3 31-15,-6-2 66 0,6 2 90 16</inkml:trace>
  <inkml:trace contextRef="#ctx0" brushRef="#br0" timeOffset="6582.8845">24188 5209 231 0,'-7'-14'258'0,"-5"-1"134"16,5 8 10-16,0-5-22 0,1 5-58 16,0 0-38-16,6 3 6 0,-7 0 73 0,0 1 33 15,7 3-24-15,-6 0-48 0,6 3-38 16,-7 5-36-16,1-1-18 0,0 4-4 0,-2 4-25 15,-4 3-29-15,6 4-36 0,-8 4-32 16,1 3-34-16,-7 0-21 0,8 8-17 0,-8-4-13 16,1 0-11-16,5 3 0 0,2-6-13 15,-2-1-28-15,2 1-53 0,5-9-64 0,1 1-68 16,-1 1-86-16,7-9-81 0,0 1-147 16,0 0-228-16,0-8-18 0,7 4-54 0,-1-8 37 15,-6 1 263-15</inkml:trace>
  <inkml:trace contextRef="#ctx0" brushRef="#br0" timeOffset="6879.1491">24299 5169 264 0,'20'-4'674'0,"-1"4"144"0,1 0-143 15,-1 4-62-15,-6 0-153 0,7-1-116 0,5 8-70 16,-5 0-44-16,6 4-31 0,7 0-7 15,-7 3 36-15,6 0 8 0,1 0-18 0,-7 4-22 16,7-3-21-16,-7 6-23 0,0-3-25 16,-1 4-21-16,-5 3-31 0,0-3-16 15,-7 3-19-15,-7-3-7 0,8 0-6 0,-14-1-8 16,6-3-3-16,-6 0-6 0,-6 0-7 0,6 0-6 16,-8-4-18-16,2 4-22 0,0-3-41 15,-1-5-58-15,-6 4-66 0,0-2-74 16,7-2-95-16,-14-3-95 0,7 0-181 0,0 0-302 15,-6-7-26-15,-1-1-40 0,0 1 371 0,-5-8 270 16</inkml:trace>
  <inkml:trace contextRef="#ctx0" brushRef="#br0" timeOffset="8407.5679">15325 4458 261 0,'0'-3'212'0,"0"3"44"0,0-4-5 15,0 4-25-15,0 0 2 0,0 0 76 16,0 0 40-16,0 0 12 0,0 0-1 0,6 0-7 16,-6 4-61-16,6-4-56 0,0 3-45 15,8 1-30-15,-1 0-27 0,-1 3-11 16,2 0-6-16,-2 1-11 0,8-1-11 0,-7 4-10 16,7-4-6-16,-8 4-5 0,2 0 8 15,-1 0 2-15,0 0-3 0,0 0-8 16,-7 0-15-16,2 3-15 0,-8 2-12 0,0 2-7 15,0 0-7-15,-8 0-4 0,2 4 1 16,-7 0 1-16,-7 1-4 0,8-2 3 0,-8 1 14 16,0 0 8-16,1-4-1 0,-1 1-3 15,8-1-5-15,-2-7 0 0,8 0 15 16,-1-3 15-16,7-2 9 0,0 2 6 0,7 0 1 16,-1-5-5-16,8 1-5 0,-2-4-9 0,8 0-15 15,-1 0-13-15,13-4-4 0,-5 1-5 16,13-1-8-16,-2-3-3 0,7-1-14 0,-5-3-48 15,5 4-65-15,1-1-70 0,0 1-73 16,-8 0-93-16,2 3-92 0,-1 0-254 0,-7 4-187 16,1-3-55-16,-7 3 38 15,-7 0 370-15</inkml:trace>
  <inkml:trace contextRef="#ctx0" brushRef="#br0" timeOffset="9540.7436">19714 4180 129 0,'13'-4'110'15,"-6"1"56"-15,5-2 12 0,-6 2 33 0,8 0 31 16,-8-1 15-16,7 4 37 0,-6-4 28 15,0 4-17-15,-1-4-33 0,0 4-37 0,8 0 9 16,-8 0-37-16,0-3-42 0,1 3-33 16,0 0-27-16,6 0-22 0,-7 0-17 15,8-4-12-15,-2 4-7 0,1 0 0 0,-6 0 9 16,-1 0 0-16,1 4 2 0,-1-4 8 0,8 0-4 16,-2 3-2-16,-6 1-3 0,8 4-1 15,-1-5-2-15,0 5-7 0,-6-1-7 16,5 0 0-16,2 4-3 0,-8 0-5 15,7 0 2-15,-6 0 2 0,-1 0-6 0,1 4 2 16,-1-4-4-16,-6 3-2 0,6-3-9 16,-6 4-1-16,0 0-4 0,0-4 5 0,-6 3-1 15,0 1-1-15,-1-4 0 0,7 0-3 16,-6 0-5-16,-1-4-4 0,0 4 1 16,7-4-3-16,-6-3-7 0,6 3 4 0,0-3-2 15,-6 0 6-15,6-1 2 0,0 1 4 0,0 0-5 16,6 0-6-16,-6-1 6 0,0 1-2 15,6 0-1-15,1 3 0 0,0 0 3 0,-1 1-2 16,7-1 3-16,0 0-3 0,0 4 6 16,0 0-4-16,0 0 8 0,0 0 15 15,0 0 13-15,6 4 14 0,-5-1 12 0,-1 1 13 16,-7 0 14-16,7-1 13 16,-6 1 10-16,-1 0 6 0,0-1 7 0,-6 1-6 0,0 3-8 15,0-3-16-15,-6 3-25 0,0-3-19 16,-1 0-19-16,7-1-13 0,-6 1-9 15,-1-1-9-15,1 1-28 0,-1-4-58 0,1 4-72 16,0-4-74-16,-2 0-75 16,2-4-78-16,6 4-74 0,-6-3-209 0,-1-1-273 15,7 0-62-15,0 1 25 0,-7-5 372 0</inkml:trace>
  <inkml:trace contextRef="#ctx0" brushRef="#br0" timeOffset="10661.6696">24553 4235 224 0,'13'0'166'16,"0"0"42"-16,-1 3 11 0,2-3-3 16,-1 4-13-16,-6 0-10 0,5-4 27 0,1 3 23 15,1 5 8-15,-2-5 6 0,-5 1 1 0,0 3 44 16,6 0-36-16,-7 4-60 0,1-3-46 16,-1 3-33-16,-6 0-18 0,7 0-8 0,-7 4-12 15,0-1-8-15,0-3-6 0,6 4-8 16,-6-1-2-16,-6 5 0 0,6-5-3 15,0 1-5-15,0 0-3 0,0 0 1 0,0-1-7 16,0 1-5-16,0-1-5 0,6 1-1 16,-6 0-1-16,6-1 16 0,2 1 2 15,-2-1-3-15,7 5-11 0,0-1-9 0,6 1-8 16,7-1-5-16,7 0-5 0,-1 0-2 16,1 1-4-16,13-1-5 0,-7 1 2 0,7-5-3 15,-1 1-1-15,-6 0 0 0,7-5-6 16,-1 1-13-16,-13-3-17 0,8-1-19 15,-15-3-20-15,-5-1-33 0,0 1-48 0,-1 0-98 16,-12-4-178-16,6 0-245 0,-13-4-31 0,6 0-76 16,-6 1 27-16,-6-5 211 0,0 1 233 15</inkml:trace>
  <inkml:trace contextRef="#ctx0" brushRef="#br0" timeOffset="10862.6615">25250 4582 396 0,'-14'-3'648'15,"8"-1"130"-15,0 4-135 0,-7 0-7 0,6 4-91 16,0-1-86-16,1 8-60 0,0 1-16 16,6-1-21-16,-6 7-39 0,-2 0-52 15,2 4-71-15,0 0-66 0,-1 7-42 0,0-3-36 16,1 7-17-16,-1 0-16 0,1 4-28 0,0 0-74 16,-2-1-83-16,8 1-99 0,-6-4-123 15,0-1-166-15,0-2-231 0,-1-8-298 0,0 4-22 16,-6-8 129-16,7 0 411 0</inkml:trace>
  <inkml:trace contextRef="#ctx0" brushRef="#br0" timeOffset="15998.6058">8902 7125 68 0,'0'0'30'0,"0"0"2"0,0 0-3 16,0-4-5-16,0 4-2 0,0-3 1 16,0 3 3-16,-6-4 4 0,6 0 14 0,0 1 13 15,0 3 16-15,0-4 15 0,0 1 22 16,0-5 44-16,-6 5 28 0,6-1 5 0,0 0-1 16,0-3 15-16,-7 0 16 0,7-1 2 15,0 1-8-15,-7-4-17 0,7 4-21 16,0-5-11-16,-6 5 34 0,6 0-14 0,0 3-33 15,0-3-36-15,-6 3-30 0,6 0-20 16,0 1-18-16,0-1-14 0,0 1-5 0,0-1 10 16,0 0 13-16,-7 4 4 0,7 0 8 15,0 0 2-15,7 4 0 0,-7 3-4 0,0 4-5 16,0 4-6-16,0 7-8 0,6 7-9 16,-6 4-2-16,0 11-3 0,6 8-1 0,-6-1-6 15,7 3 0-15,-7 5 1 0,7-4-3 16,-7-4 2-16,6-6-2 0,-6-5 0 15,6-4-3-15,-6-7-5 0,0-2-1 0,0-9-2 16,0-4 4-16,7 1 6 16,-7-4 4-16,0-4-9 0,0-3-2 0,0 0-6 15,0-4-4-15,0 0 1 0,0-4-6 0,0 0-6 16,0-3-8-16,0-8-3 0,0 1-7 16,0-8-1-16,0-7 0 0,-7-1 5 0,7-7 3 15,0-3 7-15,0-4 3 0,7 4 4 16,-7 3 3-16,0 1-1 0,0 10-1 0,0 0 3 15,0 8 0-15,0 0 3 0,6 7 8 16,-6 7 6-16,0 0 3 0,0 4 3 0,7 4 4 16,-7 3 1-16,0 4 7 0,0 0 1 15,7 7-5-15,-7 1-1 0,0 7-4 0,0-1-6 16,0 1-2-16,6 3-6 0,-6-3-1 16,0 0 1-16,0-1-2 0,0-3-3 0,0-4-8 15,0 1-6-15,6-8-32 16,-6 0-40-16,0 0-69 0,0-4-149 0,0-4-295 0,0 2-141 15,0-2-151-15,0-3 55 0,0 0 344 16</inkml:trace>
  <inkml:trace contextRef="#ctx0" brushRef="#br0" timeOffset="17210.0444">13266 7015 203 0,'0'0'176'0,"0"0"53"0,7 0 30 16,-7 0-8-16,6 0-16 0,-6 0 21 16,6 4 19-16,2-4-5 0,-2 3-20 0,0 1-27 15,0 0 9-15,8 0-10 0,-8-1-36 16,7 1-39-16,-7 3-31 0,8 1-20 0,-2-5-13 16,2 5 1-16,-8-1-3 0,7 4 0 15,1-4-6-15,-2 1-2 0,8 2-4 16,-7 1-1-16,0-3 1 0,6 3-9 0,-5 0-3 15,-2 3 0-15,8-2-4 0,-7-1-5 16,1 0-3-16,-2 3-3 0,2-3-7 0,-2 4 0 16,1-4 1-16,-6 3 9 0,6-3 3 15,-7 0-2-15,0 4-8 0,-6-4-8 0,0 7-7 16,0-3-8-16,-6 3-7 0,-6 1 1 16,-2-1-6-16,1 4-2 0,-13-4 0 15,0 4 2-15,0 0 2 0,-7 0 7 0,1 0 15 16,-1-4 5-16,1 4 5 0,5-7 3 0,1-1-4 15,1 2 3-15,5-5-6 16,8 0 1-16,-2-4 7 16,8 4 6-16,-7-8 16 0,13 5 5 0,0-5 0 0,0 5-5 0,0-5-5 15,6 5-12-15,1-5-4 16,5 1-4-16,8 0-3 0,6-1 4 0,7 1 14 16,-1-4 21-16,7 0 4 0,1 0-12 0,5 0-14 15,0 0-1-15,1-4-14 0,7 4-12 16,-8-3 0-16,1 3-6 0,-7 0-6 15,0-4-3-15,-1 4-2 0,-5 0-3 0,-7 0-3 16,0 0-1-16,0 0-1 16,1 0 3-16,-7 0-8 0,-8 0 6 0,1 0-3 0,0 0-26 15,0 4-31-15,-7-4-58 0,2 0-68 16,-2 0-87-16,0 0-122 0,-6 0-198 0,7 0-363 16,-7 0-243-16,0 0-30 0,6 0 483 15,-12 0 313-15</inkml:trace>
  <inkml:trace contextRef="#ctx0" brushRef="#br0" timeOffset="19036.5825">18515 6847 96 0,'0'-4'103'0,"7"4"30"0,-7-4-1 0,0 1-16 15,0 3-5-15,0-4 25 0,0 0 10 0,0 4-5 16,0-3-18-16,0 3-23 0,0-4-27 16,7 4-20-16,-7 0-19 0,0-4-8 0,0 4-6 15,0-3 4-15,0 3-1 0,0-4 3 16,0 4 4-16,0 0 3 0,6 0 1 0,-6 0 7 16,0-4 5-16,0 4 12 0,6 0 11 15,-6 0 9-15,0 0 8 0,7 0 6 16,-7-3 0-16,0 3-3 0,6 0-4 0,-6 0-7 15,7 0-5-15,-7 0-1 0,7 0 6 16,-7 0 45-16,6 0 25 0,-6 0 3 16,0 0-13-16,6 3-17 0,2-3-20 0,-2 4-19 15,0 3-15-15,0-3 1 0,8 7-6 16,-1-4-1-16,-1 4-11 0,2 0-7 0,-2 4-7 16,2-4-8-16,5 4-2 0,-5-1-2 15,4 1 2-15,-4 0-3 0,-1-4-2 0,-7 3 7 16,8-3 5-16,-8 0 2 0,0 0 7 15,0-4-2-15,2 4-5 0,-8-3-7 0,0 3-6 16,0-4-10-16,-8 4-2 0,2-3-1 16,0 3-1-16,-7 0-6 0,0 0-1 0,-6-1 2 15,-1-2 1-15,0 3-2 0,-5 0-2 16,-1 0 0-16,6-4 0 0,-7 4 0 16,1-3 2-16,7-1 2 0,-1-3 2 15,8 3-1-15,-2-3 2 0,2-1 1 0,-2 1 0 16,8 0-2-16,-1-4-2 0,1 3-8 15,6-3 6-15,-6 0 0 0,6 4-1 0,0-4-3 16,0 0 2-16,0 0-3 0,0 0 5 16,6 0-2-16,0 0-3 0,1 0 2 15,-1 0 4-15,14 0-5 0,-7 0 4 0,6 0-1 16,1 0 1-16,7 3-1 0,-2 1 2 16,1-4 3-16,0 4 4 0,0 3 5 0,1-3 6 15,-1 3 15-15,-1 4 14 0,1-4 6 16,0 4 16-16,-6 4 19 0,-1-1 9 0,-5 2 10 15,-2-2 3-15,2 8 2 0,-8 0-7 16,-6 4-6-16,0-1-11 0,0 8-7 0,-6-3-9 16,-8 6-10-16,2-3-11 0,-2 0-9 15,-5 4-3-15,-1-1 2 0,8-3 1 0,-8-4-7 16,0 1 2-16,7-4-11 0,-7-4-5 16,8-4-10-16,6 0-3 0,-8-7 0 0,8 0-4 15,-1 0-5-15,1-4-4 0,6-3-16 16,0 0-31-16,-6 0-44 0,6-4-51 0,0 3-48 15,0-3-48-15,0-3-60 0,0 3-53 16,0-4-69-16,6-4-194 0,-6 1-173 16,0 0-8-16,6-4-24 0,-6 0 99 15,0 0 317-15</inkml:trace>
  <inkml:trace contextRef="#ctx0" brushRef="#br0" timeOffset="20231.1458">23088 6993 117 0,'12'0'75'16,"-5"0"7"-16,6 0 9 0,-6 0 1 0,-7 0 3 15,6 0 3-15,0 0 12 0,1 0 16 16,0 4 3-16,-1-4-9 0,0 0-5 0,1 0-1 16,0 3 6-16,-1-3 36 0,-6 4 28 15,7-4 18-15,-1 0 25 0,0 4 24 0,1-1 25 16,-7 1 19-16,7 0-47 0,-1-1-51 0,0 1-43 15,-6 0-31-15,8 3-18 0,-8 4-14 16,6 0-7-16,-6 0-8 0,6 4-5 16,-6 0-5-16,0 3-4 0,-6 0-4 0,6 0-1 15,0 5-1-15,0-5 2 0,0 4 5 16,0 0 1-16,0 0-3 0,6 0 5 0,1-4 3 16,-1 4-9-16,8-4-10 0,-2 1 3 15,8-5 2-15,-1 5 0 0,7-5 13 16,0 1-9-16,1-1-9 0,11-3-17 15,-5 0-5-15,7 1-8 0,-2-1-8 0,-5-4 2 16,6 0-5-16,-7 1-10 0,8-1 1 16,-7-3 4-16,-1 3-3 0,1-4 2 0,-7 1 1 15,6-4-8-15,-6 4-15 0,-7-1-27 16,8-3-16-16,-7 4-15 0,-8-4-23 0,8 0-13 16,-7 4-35-16,-7-4-50 0,8 0-84 15,-8 0-167-15,-6-4-234 0,6 0-31 0,-6 1-85 16,0-5 19-16,0 1 246 0</inkml:trace>
  <inkml:trace contextRef="#ctx0" brushRef="#br0" timeOffset="20511.4157">23778 7074 211 0,'-7'0'632'0,"-6"0"177"0,7 4-118 15,-1 3-64-15,-5 0-98 0,4 4-100 16,-4 0-67-16,5 7-41 0,-6 4 5 0,0 4-28 15,0 7-38-15,0 4-41 0,0 3-43 16,0 0-40-16,0 4-31 0,0 4-30 0,-6-4-20 16,5 0-16-16,1-4-13 0,7 0-8 15,-7-3-5-15,6-4-5 0,1-7-6 0,0-1-1 16,-2-3-11-16,2-3-36 0,0-1-46 16,6-7-45-16,-7 4-63 0,7-8-39 15,-6 0-44-15,6 1-88 0,0-5-79 16,0 1-193-16,0-4-194 0,0 0-12 0,0 0-3 15,0 0 138-15,0-4 310 0</inkml:trace>
  <inkml:trace contextRef="#ctx0" brushRef="#br0" timeOffset="23475.4796">27041 7081 38 0,'6'4'346'0,"0"3"230"0,2 4 75 15,-8 0-72-15,0 0-127 0,0 4-38 0,0 3-79 16,0 4-66-16,-8 0-53 0,2 4-40 15,0-1-33-15,-1 5-28 0,1-1-27 0,-8 0-23 16,8 4-20-16,0-7-17 0,-8 3-10 16,8-3-6-16,0-4-14 0,-1 0-28 0,0-4-31 15,7 0-47-15,0-3-80 0,0 0-144 16,0-4-222-16,7-4-70 0,0 0-84 0,-1 0-2 16,0-7 68-16,8 5 267 0</inkml:trace>
  <inkml:trace contextRef="#ctx0" brushRef="#br0" timeOffset="23841.6322">27471 7264 24 0,'6'0'384'0,"0"4"268"0,1 0 51 0,-7 3-126 16,0 4-79-16,0 0-68 0,0 3-95 16,0 9-68-16,0-1-47 0,0 3-38 15,0 1-33-15,0-1-33 0,0 5-29 0,7-1-24 16,-1-3-20-16,0-1-13 0,8 1-12 15,-1-4-4-15,6-3-3 0,0-1-3 0,1-7-13 16,7 0-13-16,-1-4-14 0,0-3-3 16,6-1 4-16,-6-6-3 0,0-1-12 0,0-3-4 15,0-4 4-15,0-4 14 0,-7 1 9 16,-5-5 12-16,-1-3 7 0,0 4 11 0,-7-4 11 16,-6 0 10-16,0 4 8 0,0-1 11 15,-6 1 8-15,-7 3 9 0,0 0 3 0,-1 4 8 16,2-3 0-16,-8 3 7 15,7 4 2-15,-7-1-2 0,1 1-5 0,6 3-5 16,-6-3-18-16,5 3-16 0,2 1-9 0,-2 3-6 16,2-4-11-16,5 0-2 0,1 4-7 15,-1-3-12-15,0 3-14 0,1 0-38 16,6 0-42-16,-6-4-58 0,6 4-40 0,0 0-16 16,-8 0-71-16,8 0-184 0,0 0-310 15,-6 0-60-15,6 0-78 0,-6 4 204 0,0-4 296 16</inkml:trace>
  <inkml:trace contextRef="#ctx0" brushRef="#br0" timeOffset="25220.6277">26481 7975 218 0,'-7'0'128'0,"7"4"23"15,-7-4-15-15,7 0 12 0,-6 3 24 0,6-3 16 16,0 0 8-16,0 4 15 0,0-4 18 0,0 0 0 15,0 0-13-15,0 4-17 0,6-4-22 16,-6 0-11-16,7 3 17 0,0-3-12 0,5 4-24 16,2-4-20-16,-1 4-21 0,6-4-17 15,-6 3-12-15,7-3-6 0,6 4 1 16,-1-4 3-16,2 4 1 0,5-4-9 0,1 3-10 16,6 1-9-16,7-1 0 0,0-3 3 0,12 4 1 15,0 0 0-15,8-1-3 0,-1 2-3 16,13 2-6-16,-6-3-6 0,6 3-2 15,-7-4 3-15,1 1 1 16,0 3 0-16,-1-3-2 0,-5 3-5 0,-1-3-3 0,-6 0-10 0,-8-1 4 16,8 1-6-16,-7 0-1 15,-7-1-3-15,1 1 1 0,-7-4-1 16,0 4 0-16,-13-4 0 0,7 0 3 0,-7 3 2 16,-6-3 0-16,-1 0 10 0,-6 0 10 15,0 0 13-15,1 0 8 0,-8 0-4 0,0 0 2 16,7 0-6-16,-13 0-12 0,7 0-7 0,-7 0-10 15,6 0-5-15,-6 0-4 0,7 0-6 16,-7 0-3-16,6 0-1 0,-6 0 0 0,0 0 0 16,7 0 4-16,-7 0-2 0,7 0-2 15,-7-3 0-15,0 3-4 0,6 0-10 16,-6 0-24-16,6 0-38 0,-6 0-53 0,0-4-66 16,6 4-54-16,-6 0-133 0,0-4-257 15,0 4-169-15,0 0-96 0,0-3 14 0,0 3 352 16</inkml:trace>
  <inkml:trace contextRef="#ctx0" brushRef="#br0" timeOffset="27007.4203">27490 9580 33 0,'7'0'80'16,"-1"3"0"-16,7-3-15 0,-6 0 1 0,-1 4 4 16,1-4 5-16,-1 0 14 0,1 0 15 15,-1 0 28-15,1 3 20 0,-1-3 3 16,8 0-8-16,-8 0-13 0,0 0-6 0,1 0 15 15,-1 0 5-15,1 4 4 0,0-4 2 16,-1 0-5-16,0 0-10 0,0 0-18 0,8 0-21 16,-14 0-21-16,13 0-16 0,-6 0-4 0,-1-4-7 15,1 4-16-15,-1 0-11 0,0 0-6 16,1 0-7-16,6-3-2 0,-7 3-5 16,1 0 0-16,0-4-4 0,6 1 3 0,-1-1-6 15,2-3 1-15,-8-1 1 0,8 5 0 16,-8-5 0-16,0-3-5 0,1 4-8 0,-1-4-10 15,1 0-1-15,-1 0 3 0,-6-3 6 16,7 3 2-16,-7-4 4 0,0 0 6 0,0 0 2 16,-7 1-2-16,7-1-1 0,-6-3 5 15,-1 3 3-15,1-3 7 0,-1 0 15 0,-5 3 22 16,4-4 26-16,-4 8 29 0,-2-3 19 16,8-1-1-16,-7 4-17 0,0 4-21 15,0 0-10-15,7-1-14 0,-8 1-7 16,2 3-3-16,-1 4-4 15,6-3-1-15,-6 6 1 0,-1-3 2 0,2 4 1 0,-1 3-3 16,6 1-1-16,-6 3-8 0,1 0-3 0,-2 3-3 16,1 4 1-16,7-3-1 0,-7 7-4 15,6-3 0-15,1 3-3 0,-1-4-2 0,0 4-1 16,7 0 0-16,-6-4 0 0,12 4-5 16,-6-3-2-16,7-1-1 0,0-4-3 0,-1 1 0 15,7-4-1-15,0 4-2 0,6-4-4 16,-5-4-2-16,5 0 0 0,7 0 0 15,-6-7 0-15,6 4 0 0,0-8 0 0,7 4-6 16,-8-7-1-16,-5 0 0 0,6 0-3 16,0-1-2-16,-7 1-3 0,8-8 2 0,-8 4-2 15,-6 0 0-15,7 0 4 0,-7-3 2 16,0 3-2-16,6-4 3 0,-12 4-1 0,6 0 6 16,-7-4 5-16,8 4-1 15,-8 0-1-15,0 0 3 0,1 1-2 0,0 2-1 16,-1 1 0-16,1 0 0 0,-7-1 0 0,6 1 0 15,-6 3-3-15,0 1 2 0,6-1 1 16,-6 4 5-16,0-4 0 0,0 4 4 0,0 0 2 16,0 0 9-16,0 0 11 0,0 4 11 15,-6 0 9-15,6 7 12 0,-13 0 11 0,0 7 2 16,0 4 3-16,-7 7 3 0,-6 7-7 16,1 12-13-16,-8 4-6 0,1 6-10 0,-2 5-1 15,2 10-3-15,-1 0 2 0,1 1 4 16,6-12-5-16,0-3-3 0,7-5-6 15,6-3-3-15,-1-10-4 0,2-4-8 0,4-5-2 16,-4-2-2-16,6-5-7 0,-1-2 5 16,0-5-5-16,7-4-5 0,-6-3 1 0,6 0 0 15,0-3 2-15,0-1-8 0,-7 0 5 16,7-3-2-16,0 0-8 0,0-4-12 0,0 3-13 16,0-3-16-16,0 0-11 0,0-3-18 15,0 3-25-15,7-4-35 0,-7 0-46 16,0 1-17-16,0-5-48 0,6 1-138 0,-6 0-231 15,7-4-103-15,-7 0-94 0,0 0-9 16,7-1 240-16</inkml:trace>
  <inkml:trace contextRef="#ctx0" brushRef="#br0" timeOffset="29983.8271">26969 10448 128 0,'0'0'114'16,"0"0"64"-16,7-4 2 0,-7 4 18 0,0 0 19 16,6 0 6-16,-6-4 9 0,6 4 34 0,-6 0 0 15,8 0-21-15,-2 0-35 0,0 0-34 16,7-3-12-16,-6 3-3 0,6 0-19 0,7-4-12 15,-2 4 4-15,2 0-7 0,0 0-23 16,6-4-21-16,0 4-13 0,6 4-12 16,1-4-10-16,-1 0-10 0,8 0-4 15,-1 0-4-15,0 4-7 0,-1-1 1 0,9-3-3 16,-9 8 0-16,8-8-1 0,0 7 6 0,0-3-2 16,-1-1-3-16,1 1-1 0,-1 0 6 15,-6 0 2-15,1 3 2 0,5-3-4 0,-6 3-9 16,0-3-4-16,-6-1-3 0,-1 5 1 15,1-5 7-15,-1 5-4 0,-5-5 0 16,5 1-3-16,-6 3 3 0,1-3-2 0,-9-1 3 16,9 1-2-16,-7 0 3 15,5-4 7-15,-5 3 7 0,0 1-4 0,-8 0-2 0,8-4 0 16,-7 3 2-16,0-3 2 16,0 4-3-16,-1-4-3 0,-4 4-1 0,4-4-1 15,-12 0 0-15,7 0-6 0,0 0 2 0,-1 3 0 16,-6-3 4-16,7 0-4 0,-1 0 4 15,-6 0-8-15,6 0 2 0,-6 0-2 16,7 0-8-16,-7 0-3 0,7 0-3 0,-7 0 4 16,6 0-4-16,-6 0 4 0,6 0-1 15,-6 0-1-15,0 0 0 0,0 0 0 0,7 0-7 16,-7 0 2-16,0 0-17 0,0 0-24 16,7 0-26-16,-7 0-32 0,0 0-40 0,0 0-64 15,0-3-136-15,0 3-216 0,0 0-107 16,0-4-121-16,0 0-35 0,-7 4 251 0</inkml:trace>
  <inkml:trace contextRef="#ctx0" brushRef="#br0" timeOffset="32195.7505">20768 4249 45 0,'0'0'86'0,"0"0"8"0,0 0 8 15,0 4-2-15,0-4-11 0,0 0-9 16,0 0-10-16,0 0-10 0,0 0-4 0,0 4-10 15,-6-4-1-15,6 0 10 0,0 0 22 16,0 0 21-16,0 3 22 0,0-3 10 0,0 0 0 16,0 4 4-16,6 0-4 0,-6-1-11 15,0 1-5-15,0-1-4 0,0 5-1 0,0 3 8 16,8 0-1-16,-8 0-12 0,0 4-7 16,6-1-9-16,-6 5 10 0,0-1 0 15,0 4-3-15,6 3-13 0,-6 1 1 0,0 7-4 16,0 0-2-16,0 4-1 0,0 3 5 15,0 8 2-15,0 6 4 0,0 5-5 16,0 3-4-16,0 12-4 0,0-1-9 16,7 8-4-16,-7-5-3 0,0 5-7 0,0-4-10 15,0 0-5-15,6-4-3 0,-6 1-6 16,0-9-5-16,0 2-4 0,0-5-1 0,-6 0 5 16,6-7-5-16,0-8-5 0,0 1 0 15,-7-4-6-15,7-7-1 0,0-4-4 0,-6 0 5 16,6-8-4-16,0 1-2 15,-6-8 0-15,6 0 3 0,0 1-2 0,0-8 0 0,0 0-1 16,0-4 0-16,-8 1-5 0,8-5-3 16,0 5-28-16,0-8-46 0,0 3-55 0,0-3-68 15,0 0-91-15,0 0-122 0,-6-7-51 16,6 3-35-16,0-7-83 0,-6-3-3 0,0-4 65 16,-1-8 190-16</inkml:trace>
  <inkml:trace contextRef="#ctx0" brushRef="#br0" timeOffset="33750.254">20710 4403 227 0,'7'-11'168'0,"-7"0"44"0,6 0 19 0,-6 4-14 16,0 0-28-16,0-1-27 0,7 5-12 0,-7-5-5 15,0 5 1-15,0 3 5 0,0-4 10 16,0 0 7-16,0 1 1 0,6-1-17 0,-6 0-9 15,7 4 6-15,0-4-19 0,-1 1-23 16,0-5-17-16,8 5-20 0,-2-5-13 16,1 1-8-16,7 0-9 0,-6 0-5 0,4-1-11 15,9-3-8-15,-7 4 6 0,5 0 4 16,1-1 7-16,6 1 7 0,1 0 3 0,7-1 0 16,5 1-7-16,1 4 3 0,13-5-2 15,-2 1-1-15,9 3 0 0,6-4-8 16,-1 5 0-16,14 0-5 0,-6-1-3 15,4-4-5-15,2 5-2 0,7-1-1 0,-1 0-2 16,0 4-4-16,0-3-4 0,1-1 1 16,-1 0-2-16,-14 4 5 0,-4-3-4 0,-8 3-2 15,0 0 0-15,0-4 0 0,0 4 6 16,-7 0-4-16,1 0-1 0,-6 4-1 0,4-4 2 16,-4 0-1-16,-1 0-3 15,0 0 4-15,-6 0-7 0,0 3 4 0,-1-3 0 16,0 0 1-16,-5 0 0 0,-1 4 3 0,-7-4-2 15,1 0-4-15,-7 4 5 0,6-4-1 16,-12 3-1-16,6-3-3 0,-7 0 2 0,7 4 4 16,-6 0-5-16,-1-4 4 0,-5 3-1 0,5 1-1 15,1 0 5-15,0 0-3 0,-8-1 2 16,14 0 2-16,-7 2 1 0,1-2-2 16,6 1 0-16,-6 0 2 0,-1-1 0 15,7 1 1-15,-6 3 0 0,-1-3-2 0,1-1-2 16,0 1 0-16,-1 0-3 0,1-1 0 15,-8 1 4-15,2 0-3 0,-1-1-2 0,0 1 0 16,0 0 0-16,-1-4 0 0,2 3 3 16,-1 1-2-16,-7-4-3 0,8 4 4 0,-2-1-1 15,2-3-4-15,-2 4 5 0,-5 0-1 16,13-4-1-16,-14 3 0 0,8 1 0 16,-2-4 0-16,2 4 3 0,5-1-2 0,-6-3-1 15,0 4 2-15,-1-1-1 0,8-3-1 16,-7 4-2-16,7 0 2 0,0-4 0 0,-1 3 0 15,1 1 0-15,6-4 2 0,0 4-2 16,-7-4 0-16,7 3 0 0,0-3 0 0,-6 5 0 16,5-5 0-16,2 3 0 0,-8-3 3 15,8 0-2-15,-8 0 0 0,1 0-1 16,-1 0 0-16,8 0 0 0,-8 0 0 0,0 0 0 16,-6 0 0-16,7 0 0 0,0 0 0 15,-1 0 0-15,1 0 0 0,-1 0 0 0,-6 0 0 16,7 0-3-16,-1 0 2 0,1 0 1 15,-1 0 0-15,1 0 0 0,0 0 0 0,-2 0 0 16,2 0-2-16,0 3 1 0,-1-3 1 16,1 0-3-16,-7 0 5 0,7 0-2 0,-8 0 2 15,8 0-1-15,-7 4-3 0,0-4 2 16,0 0 5-16,1 0-7 0,-2 0 2 0,-6 0 0 16,2 4-2-16,-2-4 1 15,0 0 1-15,7 0 0 0,-6 0-3 0,0 4 5 16,-1-4 0-16,0 0-3 0,8 3 1 0,-2 1 0 15,8-4 0-15,-7 4 0 0,7-1 0 0,-8-3 0 16,8 4 0-16,-7 0 2 0,7-1-2 16,-8-3 0-16,8 4 0 0,-7 0 0 15,7-1 0-15,-8-3 0 0,8 4 0 0,-7 0 0 16,0-4-2-16,0 3 2 0,1 1 2 16,-2-4-2-16,8 4-2 0,-7-4 2 15,0 3 2-15,0-3-2 0,-7 4 0 16,8-4 0-16,-1 4 0 0,0-4 0 0,0 3 0 15,-1-3 0-15,-4 4-2 0,4-4 4 16,-5 0-2-16,-1 3 0 0,1-3 0 0,-1 0 0 16,1 4 0-16,-1-4 0 0,0 0 0 15,-6 4-2-15,8-4 2 0,-2 0 0 0,0 3 0 16,1-3 0-16,-7 4 0 0,7-4 0 0,-1 4-3 16,0-4 5-16,-6 3-2 0,7 1 0 15,-7-4 0-15,6 4 2 0,-6-1-1 16,7 1-1-16,-7 0 0 0,7-1 0 0,-7 1 0 15,0 0 3-15,6 3 1 0,-6-3-2 16,0 0-2-16,0 7 0 0,0-4 2 0,0 4-3 16,0 3 1-16,-6-3 0 0,6 8 2 15,-7-1 1-15,0 0 1 0,1 8 3 16,-1 0 0-16,-5 3-2 0,-2 0-3 0,8 8 4 16,-8 0-4-16,2 3-4 0,-8 0 7 15,7 1-4-15,1 3 0 0,-2-1 4 0,1-3-3 16,0 1-2-16,0-4 3 0,0-1 1 15,6-3-2-15,1-3 0 0,-7-1-1 16,6-4 2-16,1 1-2 0,0 0 5 0,-1-5-6 16,7 2 0-16,-6-1 0 0,-1-4 0 15,7 0 0-15,-7 1-3 0,7-1 2 0,-6-4 0 16,0 2 4-16,6-2-2 0,-8 1-1 0,8-1 0 16,-6 1 0-16,6-4-3 0,-6 3-11 15,6-3-14-15,-7 0-38 0,1-3-66 0,6 3-104 16,-7 0-199-16,1-4-156 0,-1 1-86 15,1-5-51-15,0 5 30 0,-8-5 293 0</inkml:trace>
  <inkml:trace contextRef="#ctx0" brushRef="#br0" timeOffset="35698.1667">20827 6177 97 0,'-6'3'63'16,"0"-3"6"-16,6 0-4 0,-7 4-1 16,7-4-7-16,-7 0-10 0,1 0-5 0,6 3-4 15,-7-3-2-15,7 0-2 0,-6 0 2 16,6 0 8-16,0 0 16 0,-6 4 32 0,6-4 25 15,0 0 16-15,-8 0 13 0,8 4 3 16,0-4 6-16,0 0 15 0,8 3 7 0,-8-3 3 16,0 0 0-16,6 0-13 0,0 0-16 15,-6 0-14-15,7 0 11 0,6 4-11 16,0-4-19-16,1 0-26 0,-2 0-18 0,8 0-13 16,-1-4-11-16,1 4-15 0,12-3-4 15,-5 3-5-15,5-4-1 0,7 0-7 0,0 1 2 16,7 3 3-16,-1-4 6 0,1 1 9 15,-1-2 10-15,8 2-5 0,-1 0-3 0,-1-2-7 16,8 2-3-16,-7-1-4 0,7 0-2 16,-6 1 2-16,4 3 2 0,2-4-6 15,0 1-3-15,-1 3-5 0,7-4-1 0,-6 4-1 16,6 0-3-16,-6 0 2 0,6 0-7 16,-6 0 5-16,-1 4 0 0,1-4 2 0,6 3 1 15,-6-3 0-15,-1 4 2 0,1-4 4 16,6 3-4-16,-6 1-7 0,6 0-2 15,-6-1 2-15,6 2-2 0,-7 1-3 0,1-1 4 16,-8-2 2-16,2 4-4 0,-1-3-2 16,1 3 4-16,-2-3 1 0,-5 3 4 0,-1-3 0 15,1 3-2-15,0-3 2 0,0 0 1 16,-1 3 0-16,1-3 0 0,5 3-2 0,-5 0 1 16,0-3 1-16,6 3-3 0,-7-3 2 0,1 3-3 15,-1 0-2-15,1-3 1 0,-1 3-2 16,-5 1 2-16,5-5-5 0,-6 5 5 0,-6-4-5 15,7-1 1-15,-8 1-2 0,-6 3 5 16,-1-7 1-16,2 4 4 0,-1 0-3 16,-6-1 1-16,-1-3-1 0,-6 4-2 0,6-4-4 15,-5 4 3-15,-2-4 0 0,2 0-1 16,5 3-3-16,-6-3-1 0,0 0 0 0,1 4 3 16,-2-4-5-16,8 0 5 0,-7 0-2 15,-1 4-1-15,2-4 0 0,6 0 3 16,-8 0 3-16,1 0 1 0,1 3 3 15,-8-3 10-15,7 0 5 0,-6 0 5 0,-1 0 2 16,1 0-4-16,-1 0-7 0,1 0-9 16,-7 0-2-16,6 0-5 0,1 0-3 0,-1 0 1 15,0 0-2-15,2 0-3 0,-2 0 1 16,0 0 1-16,1 0 0 0,-1 0 3 0,1 0-2 16,-1 0-1-16,1 0 3 0,-1 0-2 15,8 0-1-15,-8 0 0 0,0 0 0 0,1 0 0 16,6 0 0-16,-7 0 0 0,1 0 0 15,6 0 0-15,-6 0 0 0,-1 0 0 0,7 0 0 16,-6 0 0-16,5 0-3 0,2 0 2 16,-1 4 1-16,-1-4 0 0,8 0 0 0,0 4 0 15,-1-4 0-15,-5 3 0 0,4 1 0 16,2-1 0-16,0 1 0 0,-1 0 0 16,1-1 0-16,-7 1 0 0,7 0 0 0,-8-1 0 15,2-3 0-15,-2 4 0 0,2 0 0 16,-1-4 0-16,-1 3 3 0,-4-3-2 15,4 4-1-15,-6-4 0 0,2 0 0 0,-2 0 0 16,0 4 0-16,7-4 0 0,-6 0 0 16,0 0 0-16,-1 0 0 0,6 0 2 0,-4 0-1 15,-2 0-1-15,7 0 0 0,-7 0 3 16,1 0 1-16,0 0-2 0,5 0-2 0,-5 0 2 16,0 0-1-16,-1 0 2 0,0 0-2 15,8 0 0-15,-8 0-1 0,1 0 0 0,-1-4 0 16,0 4 3-16,1 0-2 0,0 0-1 15,-1 0 5-15,0 0 0 0,-6 0-1 0,7-4 0 16,0 4 2-16,-1 0-1 0,-6 0 5 16,7-3-2-16,-7 3 3 0,6 0-1 0,1-4 1 15,-7 4 1-15,6 0-3 0,-6-4 3 16,7 1-4-16,-7 3-3 0,6-4 4 0,-6 0 0 16,6 1 8-16,-6-1-1 15,8 0-8-15,-2-3-2 0,0-4 0 0,-6 0-1 16,7-3-4-16,-1-1 0 0,1-4 2 15,-7 1-2-15,6-4-1 0,1-3 0 0,-1-1-3 16,0-3 2-16,-6-5-2 0,8 2-8 16,-2-1-33-16,0 0-15 0,-6 3-30 0,7-3-37 15,-7 4-58-15,7 0-90 0,-7 3-174 16,6 0-190-16,-6 1-30 0,0 3-86 0,0 0 4 16,0 0 274-16</inkml:trace>
  <inkml:trace contextRef="#ctx0" brushRef="#br0" timeOffset="37319.2012">26872 5495 75 0,'12'-4'222'16,"-5"1"86"-16,6-5 30 0,-6 5-29 16,-1-1 6-16,7 0 24 0,-6 4-6 0,-1-3-25 15,0 3-4-15,7 0-27 0,-6 0-54 0,6 3-49 16,1-3-36-16,-2 4-28 0,1 0-21 16,0 3-16-16,0 0-12 0,1 1-11 0,-2-1-4 15,2 0-9-15,-2 4-4 0,1-3-8 16,1 2-1-16,-2-2 2 0,-5 3-1 0,0-4-1 15,-1 4 0-15,0-4 3 0,1 1-5 16,-7 3-6-16,0-4-3 0,0 1-3 0,-7 3-1 16,1-4-1-16,0 0-3 0,-8 4 0 15,2-4 5-15,-2 1 1 0,1-1 3 16,1-3-2-16,-2 3 3 0,2 0-2 0,-2-3-3 16,8 0-1-16,-1-1-1 0,1 1 3 15,-1-4-3-15,7 4 3 0,-7-4 7 0,7 3 4 16,-6-3 6-16,6 0 2 0,0 4-4 15,0-4-3-15,0 4-2 0,0-1-1 16,0 1-6-16,6-4-3 0,-6 8-5 0,7-5-1 16,0 5 1-16,-1-1 5 0,7 4 10 0,1 0 2 15,-2 0-1-15,2 0 1 0,-2 0 5 16,1 3 15-16,1-3 11 0,-2 4 14 16,2-4 15-16,-2 3 11 0,-5 1 4 15,-1-4 5-15,1 4-2 0,0 0 6 0,-7-1-9 16,-7 4-8-16,7-3-10 0,-13 3-10 15,6 1-10-15,-5-1-17 0,-8 1-9 0,7-1-8 16,-7 0-12-16,0 0-2 0,8 1-1 0,-8-5-7 16,7 1 0-16,7-4-13 0,-8 0-54 15,8-4-85-15,0 1-84 0,0-5-88 0,6 1-142 16,0 0-217-16,-8-1-366 0,8-3-57 16,8 0 75-16,-8 0 419 0</inkml:trace>
  <inkml:trace contextRef="#ctx0" brushRef="#br0" timeOffset="37467.4258">27067 6198 211 0,'0'8'345'0,"0"-5"96"0,0 5-88 0,-6-5-80 16,6 1-105-16,0 0-138 0,0-1-201 0,-8 1-209 16,8-4-157-16,0 4 142 0</inkml:trace>
  <inkml:trace contextRef="#ctx0" brushRef="#br0" timeOffset="39247.9866">22423 8283 169 0,'0'0'333'0,"6"0"174"0,-6 3 44 15,0 5-13-15,0-1-103 0,0 4-12 0,0 3-61 16,0 9-76-16,-6-1-65 0,6 3-46 15,-6 1-42-15,-1 3-31 0,0 4-25 0,7-3-19 16,-6-1-18-16,0 0-10 0,6 0-12 16,-7-6-4-16,7 2-4 0,0-7-6 0,0 1-1 15,0-1 1-15,0-3-3 0,0-4 0 16,0 0-14-16,0-4-15 0,0 1-17 0,0-1-26 16,0-3-59-16,0-1-124 0,0 1-236 15,7-4-174-15,-7 0-110 0,6 0-72 0,0-7 238 16,8-1 241-16</inkml:trace>
  <inkml:trace contextRef="#ctx0" brushRef="#br0" timeOffset="39574.0869">23250 8188 71 0,'7'3'310'0,"6"-3"193"16,-6 4 70-16,-1 0 3 0,0 3-104 16,0-3-22-16,2 7-68 0,-2 0-79 0,0 0-72 15,1-1-47-15,-1 5-40 0,1 0-32 0,-7-1-21 16,7 5-18-16,-7-4-20 0,6 3-16 15,-6-4-12-15,0 5-8 0,0-1-7 16,6-3 0-16,-6 3-5 0,0-4-3 0,0 2-2 16,0-5-5-16,7 3-9 0,-7-3-21 15,0 0-25-15,0-4-29 0,7 1-63 16,-7-1-112-16,6 0-216 0,0 1-191 0,1-5-111 16,-7-3-89-16,7 4 247 0,6-4 250 0</inkml:trace>
  <inkml:trace contextRef="#ctx0" brushRef="#br0" timeOffset="40008.0914">24390 8129 80 0,'6'0'370'0,"1"0"219"15,-7 0 52-15,0 0-88 0,7 0-109 16,-7 3-24-16,0 5-75 0,0-1-70 0,0 4-60 16,0 1-45-16,0 2-39 0,0 4-28 15,0 1-29-15,0-1-20 0,0 0-14 0,0 4-14 16,0-4-9-16,0 1-4 0,-7-4-3 16,7 3-7-16,0-7-2 0,0 3-17 0,0-3-26 15,0-3-36-15,0 3-65 0,0-4-113 16,7-3-205-16,-7-1-185 0,0 1-41 0,6-4-70 15,-6 4 25-15,7-4 302 0</inkml:trace>
  <inkml:trace contextRef="#ctx0" brushRef="#br0" timeOffset="40339.7751">25224 8022 21 0,'20'0'370'0,"-8"0"262"0,2 0 82 0,-2 4-101 15,1 0-44-15,-6 4-62 0,6-1-93 16,-1 0-78-16,-4 4-64 0,4 0-52 15,-5 7-9-15,-1-3-31 0,1 7-40 0,6 0-33 16,-7 0-32-16,-6 4-30 0,7-1-10 0,0 1-13 16,-1 3-8-16,0-3-6 0,-6-5-5 15,7 6-35-15,-7-6-56 0,7-2-68 0,-7-1-72 16,0-3-58-16,6-1-130 16,-6 1-276-16,0-4-161 0,0-3-63 0,-6 2 40 15,6-6 347-15</inkml:trace>
  <inkml:trace contextRef="#ctx0" brushRef="#br0" timeOffset="41191.2506">24514 8587 246 0,'0'-4'226'0,"0"4"76"0,0 0 23 16,6-4-2-16,-6 8 39 0,6-4 1 16,-6 4-15-16,8-1 1 0,-2 5-24 0,0-1-60 15,1 4-51-15,-1 0-41 0,7 4-31 16,-6 3-22-16,5 4-24 0,2-4-16 0,-8 8-8 15,8-1-8-15,-2 2-5 0,1 2-11 16,1 0-2-16,-2 0-6 0,-5 4-9 16,6-3-5-16,-6-1-1 0,6 0-3 0,-7 0-6 15,7-6-3-15,-7 2 1 0,2-6-1 16,4-1 5-16,-5-4-4 0,-1 1-4 0,1 0-1 16,6-4 1-16,-7-1 4 0,8-2 0 15,-8 0-3-15,7-1-3 0,0-3-6 0,0-1 2 16,0 1 0-16,0-4-2 0,7-4-2 15,-8 1 4-15,8-5-6 0,-1 0 1 16,1-6 5-16,0-1-3 0,-1 1-1 0,1-8-7 16,0 0 5-16,-1-4-6 0,1 1 3 15,-8-5 3-15,2 1-2 0,-2 3-1 0,-5 1 3 16,6 3 2-16,-6-4 0 0,-1 4 0 16,0 4 0-16,-6-1 0 0,8 1 0 0,-2 0 0 15,-6 3-6-15,6 1 7 0,-6-1-1 16,0 4 3-16,6 0-5 0,1 0-2 15,-7-4-4-15,7 4-11 0,-7 4-3 0,6-4-6 16,1 0-14-16,-7 4-10 0,6-1-7 0,-6 1-9 16,6 0-24-16,-6 3-35 0,0 0-67 15,0 4-156-15,0-3-252 0,8-1-80 16,-8 0-122-16,0 4-4 0,0 0 332 0</inkml:trace>
  <inkml:trace contextRef="#ctx0" brushRef="#br0" timeOffset="41737.3581">24761 9276 99 0,'0'0'108'0,"0"0"56"0,0 0 14 0,0 0 17 0,0 0 41 15,0 0 23-15,0 0 35 0,0 0 38 16,0 0-2-16,0 0-11 0,0 3 15 16,0-3-17-16,7 4-51 0,-7-4-45 0,0 3-40 15,6 5-25-15,-6-1-19 0,7 5-14 16,-7-2-12-16,6 5-16 0,1 3-9 0,-7 4-10 16,6 0-13-16,-6 7-5 0,6-3-4 15,2 7 4-15,-8-4-6 0,0 8-4 0,6-4-5 16,-6 4-2-16,0-4-4 0,0 0-5 15,0-4-1-15,0 0-11 0,0-3-3 16,0 0-5-16,0-5-8 16,0-2 4-16,0-1-6 0,-6-3-1 0,6-4-1 0,0-1 0 15,0-2-3-15,0 0-11 0,0-1-10 0,0-3-24 16,0-1-25-16,0 1-29 0,0-4-23 16,0 3-12-16,6-3-34 0,-6 0-49 15,0-3-98-15,0 3-151 0,0-7-105 0,0-4 23 16,0 0-56-16,0-8 16 0,0 1 50 15,0-8 172-15</inkml:trace>
  <inkml:trace contextRef="#ctx0" brushRef="#br0" timeOffset="42752.2895">23680 8613 191 0,'-6'0'146'0,"-1"0"37"0,0-4-22 16,7 4-3-16,-6 0-4 0,0-4 6 15,6 4 11-15,0 0 19 0,-7 0 40 0,7-4 10 16,-7 4-7-16,7 0-10 0,0 0-6 0,-6 0 37 16,6 4-11-16,0-4-34 0,0 4-30 15,6 0-29-15,-6-1-23 0,0 5-12 0,7-1-16 16,0 4-12-16,-1 4-8 0,0 3-7 16,1 0-6-16,6 4-6 0,-7 0-11 0,8 4-5 15,-1-1-6-15,-1 5-4 0,-4-5-2 16,4 4-5-16,-5 1-4 0,6-8 1 0,-7 4-3 15,1-5-3-15,5-2-4 16,-4-5 0-16,-8 1-1 16,6-4 5-16,0 0 4 0,1-3 2 0,-7-5 1 0,7 1-7 0,-1-4-9 15,0 0 1-15,7-4 0 0,1-3-3 16,-2-4-5-16,8-4 2 0,0-7-3 16,-1 0 3-16,1-3-2 0,-1-5-6 0,7 1 3 15,-6-1 8-15,0-2-2 0,-8-1-6 16,8 0 3-16,-7 3-1 0,-1 1-1 15,2 3-3-15,-8 1 5 0,1-1-7 0,6 4 6 16,-13 4 0-16,7-1-1 0,-1 1 0 16,0 4 3-16,-6 3-2 0,7 0-7 0,-7 0 4 15,0 3 2-15,7 1 0 0,-7 0 0 16,0 3 0-16,0 1 0 0,0-1 0 0,0 4-4 16,0 0-4-16,0-4-11 0,0 8-18 15,0-4-10-15,0 0-25 0,0 4-32 0,0-4-47 16,0 3-76-16,0 4-141 0,0-3-217 15,0 3-58-15,0-3-89 0,0 3 8 0,0 1 106 16,0-1 262-16</inkml:trace>
  <inkml:trace contextRef="#ctx0" brushRef="#br0" timeOffset="43319.7605">23869 9319 35 0,'0'0'174'0,"0"0"106"0,6-3 32 16,-6 3-14-16,0 0-41 0,7 0-10 0,-7-3-6 16,0 3-11-16,0 0-10 0,0 0-6 15,7 0 12-15,-7 0 47 0,0 0-28 0,0 0-45 16,0 3-44-16,6 0-34 0,-6 1-20 15,0 7-9-15,0 0-14 0,6 0-8 0,-6 8-10 16,0 2-3-16,0 5-4 0,7 3-4 16,-7 1-4-16,0 6-4 0,0-3-4 15,0 4-4-15,-7 3-6 0,7-3-3 0,0 3-4 16,0-3-6-16,0 0-2 0,-6-4 0 16,6-4-4-16,0 0 0 0,0-4-4 0,-6-2-5 15,6-5 0-15,0 0 0 0,0-3 2 16,0 0-4-16,-7-8 4 0,7 4-2 0,0-4 3 15,0-3-2-15,0-1 0 0,0 1-4 16,0 0-3-16,0-1-9 0,0-3-4 0,0 0-8 16,0 5-19-16,0-5-24 0,0-5-27 15,0 5-39-15,0 0-70 0,7-3-129 0,-7-1-174 16,0-3-10-16,0-4-72 16,6 0-37-16,-6-4 17 0,0 1 175 0</inkml:trace>
  <inkml:trace contextRef="#ctx0" brushRef="#br0" timeOffset="44183.5131">22729 8854 152 0,'0'0'81'0,"0"0"23"0,-6 0-5 16,6 0-8-16,0 0-1 0,0 0 15 15,-6 0 43-15,6 0 21 0,0 0 2 0,0-3-9 16,0 3-9-16,0 0-9 0,0 0-21 0,0 0-18 16,0 0-7-16,0-4 2 0,0 4-1 15,0 0 6-15,0 0 5 0,0 0 0 16,6 0 0-16,-6 0 11 0,0 0 53 0,6 4 4 15,-6-4-12-15,0 3-25 0,6 1-17 16,1 3-16-16,0 4-11 0,-1-4-11 0,7 8-10 16,-6 0-10-16,0 3-12 0,5 1-6 15,-5-1-3-15,0 4-6 0,5 0-5 0,1 0-1 16,-6 0-1-16,0-4-8 0,5 0-2 16,-5-3-2-16,0 0 0 0,-1-4 2 0,0 0 2 15,1 0 0-15,0-4 0 0,-1-4-2 16,1 1-2-16,5-4-5 0,-4 0 1 0,4-4-6 15,1-3-2-15,0-4 1 0,0 0-4 16,7-7-3-16,0-4 1 0,-1-3-2 16,1-1 5-16,-2 0-1 0,2 0-4 0,0 1 3 15,-7-1-1-15,0 1-2 0,0 6-1 16,0-3-2-16,-6 4 4 0,6 3-2 0,-7 1 0 16,0 3 0-16,1 0 0 0,-7 0 3 15,7 3-5-15,-7 5 2 0,6-4 0 16,-6 3-2-16,0 0-2 0,0 4-8 0,6-3-13 15,-6 3-24-15,0-4-23 0,0 4-45 16,0-4-64-16,0 4-116 0,0 0-157 0,8 0-67 16,-8 0-7-16,0 0-52 0,0 0 17 15,0 4 41-15,0-4 155 0</inkml:trace>
  <inkml:trace contextRef="#ctx0" brushRef="#br0" timeOffset="44635.926">22950 9382 221 0,'0'0'164'15,"0"0"59"-15,-6 0 32 0,6 0-11 16,0 0-20-16,-6 0 2 0,6 0 16 0,0 0 1 16,0 0-5-16,-6 0-20 0,6 0-26 0,0-4 40 15,0 4-4-15,0 0-30 0,0 0-30 16,0 0-24-16,0 4-19 0,0-4-12 16,0 4-8-16,0-1-12 0,0 4-8 0,0 4-7 15,-8 8-6-15,8-1-6 0,0 4-6 16,0 8-3-16,0-1-9 0,0 4-2 15,0 3-12-15,0 1-1 0,0 3-6 0,0 0-2 16,0-3-4-16,0 0-6 16,0-4-5-16,8 0 0 0,-8-8 1 0,0 1-1 0,0-4-7 15,0-4 5-15,0 1-5 0,0-5 5 16,0-3-3-16,0 0 0 0,0-4-3 0,0 1 2 16,0-1-2-16,0-7-12 0,0 4-16 15,0-1-15-15,0-3-20 0,0 0-29 0,0-3-36 16,0 3-60-16,0-4-130 0,0 0-231 15,0-3-137-15,0 0-116 0,-8 0-37 16,8-4 257-16,-6 0 227 0</inkml:trace>
  <inkml:trace contextRef="#ctx0" brushRef="#br0" timeOffset="47339.0165">7503 10397 319 0,'-8'3'293'0,"8"1"157"0,-6 0 62 0,6 7 6 16,0-1-90-16,-6 9-18 0,6 3-44 15,-7 4-71-15,7 7-68 0,-6 3-51 0,6 4-37 16,0 5-26-16,0-2-22 0,0 1-21 15,0 0-14-15,0-3-11 0,0-1-9 0,6-7-10 16,1-4-7-16,-7-3-7 0,6-1-6 16,0-6-1-16,2-1-16 0,-2-3-25 0,0-5-40 15,1 2-85-15,-1-1-147 0,7-7-263 16,0-1-149-16,1 1-118 0,-2-4-17 16,8-7 305-16</inkml:trace>
  <inkml:trace contextRef="#ctx0" brushRef="#br0" timeOffset="47608.4769">8101 10386 80 0,'13'7'368'16,"1"-3"229"-16,-2 10 76 0,2-3-93 15,-2 7-64-15,8 4-48 0,-1 8-91 0,7-1-84 16,1 0-70-16,-1 4-55 0,6 1-46 16,1-1-35-16,-1-4-32 0,1 0-21 0,-1-4-8 15,1-3-29-15,-1-3-38 0,-5-4-44 16,-1-1-67-16,-6-6-95 0,-1-1-140 0,0 0-190 16,-6-7 6-16,1 0-44 0,-2 0 10 15,-5-3 62-15,0-1 109 0</inkml:trace>
  <inkml:trace contextRef="#ctx0" brushRef="#br0" timeOffset="47772.0524">8687 10547 73 0,'0'-11'413'0,"-6"0"311"0,6 4 55 16,-6 3-79-16,-1 0-19 0,0 4-115 0,-5 4-105 16,-2 7-60-16,-5 0-47 0,-1 3-59 15,-12 8-67-15,-1 8-49 0,-6 3-52 0,-7 0-39 16,1 7-28-16,-1-4-23 0,1-2-25 15,-1-1-65-15,13-4-125 0,7-7-191 0,7-8-289 16,-1-3-422-16,14-3-259 0,6-8 155 16,0 0 483-16,0-8 307 0</inkml:trace>
  <inkml:trace contextRef="#ctx0" brushRef="#br0" timeOffset="48014.8858">9170 10426 12 0,'19'-4'292'15,"1"4"161"-15,0-3 46 0,5 3 37 0,-5-4-37 16,6 0-62-16,0 1-24 0,0-5-86 16,7 5-82-16,-1-1-76 0,7-3-51 0,0 3-41 15,1 0-30-15,5 1-21 0,1-5-9 16,-7 5-27-16,6-1-50 0,-5 0-83 0,-2 1-168 15,1-1-246-15,-6 1-30 0,-7 3-113 16,-6-4-14-16,-1 0 138 0</inkml:trace>
  <inkml:trace contextRef="#ctx0" brushRef="#br0" timeOffset="48351.5835">9853 10166 14 0,'0'-8'264'16,"0"5"154"-16,0-1 64 0,0 0 38 0,0 1 2 15,0 3-50-15,0-4 5 0,0 4-70 0,7 0-69 16,-7 4-60-16,0-1-41 0,-7 5-44 16,7 3-15-16,0 4-8 0,-6 3-24 0,6 8-14 15,-6-1-25-15,6 4-24 0,0 8-16 0,0 0-14 16,0-1-13-16,6 4-12 0,0 1-9 15,7-4-7-15,7-5-4 0,0 1-5 16,5-7 1-16,9-4-10 0,-2-3-2 0,7-5-1 16,0-3-21-16,7 0-26 0,-1-7-27 15,1-1-28-15,-1-3-33 0,1-3-44 0,-7 3-34 16,0-4-28-16,-7 0-50 16,-5 1-78-16,-1-1-105 0,-7 0-53 0,-6 1 22 0,-6-4-54 15,6 3 31-15,-13 0 74 16,6-3 107-16,-6 0 92 0</inkml:trace>
  <inkml:trace contextRef="#ctx0" brushRef="#br0" timeOffset="48583.8791">10387 10308 179 0,'-6'-14'590'16,"-7"7"207"-16,0-1-91 0,6 8-67 16,-5 4-82-16,4 3-93 0,2 4-73 0,0 7-50 15,0 9 2-15,-1 2-28 0,0 7-40 0,1 8-44 16,-1 8-37-16,1-1-39 0,-8 8-40 15,8-1-34-15,0 0-27 0,-8 1-16 16,8-4-12-16,0-3-8 0,-1-8-12 0,1-8-40 16,6-3-64-16,-7-3-82 0,7-8-66 15,0-4-76-15,0-7-132 0,0 0-160 0,7-8-319 16,-7 1-126-16,6-4-34 0,1-4 327 16,-1-7 323-16</inkml:trace>
  <inkml:trace contextRef="#ctx0" brushRef="#br0" timeOffset="48914.2822">10616 10133 235 0,'12'0'500'0,"8"3"198"15,-7-3-28-15,0 4-102 0,6 0-27 0,-5 3-99 16,5 0-86-16,1 4-65 0,6 4-50 0,-7 0-26 16,7 0-14-16,0 3-24 0,0 4-18 15,1 0-19-15,-1 0-10 0,-7 4-14 0,1-1-10 16,0 4-11-16,-8-3-13 0,1 3-12 16,-6 0-9-16,-1 1-11 0,-6-1-16 0,-6 4-10 15,-1-4-9-15,0 5-4 0,-5-5-3 16,-8 4-6-16,0-4-1 0,1 0-15 0,-1 1-43 15,1-5-62-15,-1-3-81 0,8 0-80 16,-2 0-80-16,2-7-84 16,4-1-195-16,-4-6-279 0,5-1 15 0,1-3-14 15,6-4 188-15,-7 0 316 0</inkml:trace>
  <inkml:trace contextRef="#ctx0" brushRef="#br0">11137 9606 307 0,'12'-5'289'16,"-5"2"141"-16,-1 3 46 0,1 0 30 0,6-4-59 16,-7 4-31-16,8 4-53 0,-2-4-77 15,-5 0-65-15,6 3-54 0,0 2-40 0,1 1-25 16,-2-1-23-16,1 2-16 0,0-4-10 16,0 5-11-16,1 3-4 0,-2-4-4 0,2 0-9 15,-8 1 2-15,7-1-2 0,-7 0-1 16,8 1-3-16,-8-5-1 0,0 4-2 15,0-3-1-15,2 0 2 0,-8-1 0 0,6 1 3 16,-6-4 0-16,6 4-7 0,-6-4-2 16,0 3-4-16,7-3-1 0,-7 4-5 0,0-4 1 15,7 4 0-15,-7-4 0 0,0 3 0 16,0-3-3-16,6 0 0 0,-6 4-6 16,0-4 5-16,0 0 0 0,7 4 3 0,-7-4 1 15,0 0-2-15,0 3 6 0,0-3 3 16,0 0 3-16,6 4-4 0,-6-4 1 0,0 0-1 15,0 0-3-15,0 0-5 0,0 0-1 16,0 4 2-16,0-4 5 0,0 4-2 0</inkml:trace>
  <inkml:trace contextRef="#ctx0" brushRef="#br0" timeOffset="50883.8571">12895 10485 393 0,'0'0'394'0,"0"0"149"0,0 0 51 0,0 0-91 15,6-4-41-15,1 4-76 0,-1-4-104 0,8 1-84 16,-2-1-62-16,8-4-48 0,-1 1-29 16,7 0-23-16,0-1-11 0,7 1-9 15,0 3-14-15,-1-3-30 0,8 4-48 0,-1-1-91 16,-7 0-168-16,1 4-198 0,-1 4-62 15,1-4-116-15,-7 4-32 0,-6-1 245 16</inkml:trace>
  <inkml:trace contextRef="#ctx0" brushRef="#br0" timeOffset="51234.6077">13565 9887 315 0,'-19'-29'358'0,"13"7"155"0,-8 0 50 16,2 8-46-16,-2-1-68 0,2 4-9 15,5 4-67-15,-6 3-53 0,0 4-36 16,7 0-31-16,-8 11-33 0,2 0-4 0,-2 11-14 16,1 7-18-16,1 11-16 15,-2 8-19-15,-6 11-19 0,8 3-24 0,-8 15-13 0,7 4-15 16,-7 10-16-16,8 1-2 0,-1-1 0 15,6-3-3-15,-6-11-5 0,7-7 0 0,0-4-2 16,-8-11-3-16,8-4-2 0,-8-11-3 16,1-3-5-16,1-8-1 0,-2-3-4 15,-5-5-8-15,-1-2-13 0,1-4 0 0,0-1-1 16,5-6-13-16,-5-1-25 0,-1 0-41 0,0-3-61 16,1-4-77-16,6-4-95 0,-6 1-122 15,5-5-148-15,2-3-258 0,-2-7-247 16,1-4-56-16,0-4 235 0,7-3 370 0</inkml:trace>
  <inkml:trace contextRef="#ctx0" brushRef="#br0" timeOffset="51638.1164">13605 10254 6 0,'13'-8'322'15,"-7"1"211"-15,8 3 87 0,-8-3 2 0,6 7-91 16,-4-3-2-16,-2 3-86 0,0 3-85 16,1-3-65-16,0 7-54 0,-1 1-48 15,1 3-20-15,-1 3-34 0,-6 1-31 0,6 3-31 16,-6 5-20-16,0 2-17 0,0 1-15 0,7-1-11 16,-7 4-18-16,0-3-63 0,7 0-71 15,-1 0-93-15,0-4-104 0,1-4-239 16,6-4-277-16,0-3-39 0,0 0-22 0,0-7 243 15,1-4 281-15</inkml:trace>
  <inkml:trace contextRef="#ctx0" brushRef="#br0" timeOffset="51839.592">14061 10298 169 0,'6'3'423'0,"7"1"242"0,-7-1 41 16,2 5-114-16,4 0 2 0,1 3-100 15,0 3-105-15,7 1-88 0,-1 3-76 16,1 0-54-16,6 4-28 0,0 0-38 0,7 4-33 16,-8 0-32-16,8 3-17 0,-7-4-8 15,6 1-40-15,-5-4-51 0,-7 0-65 0,6-3-39 16,-7-5-69-16,-6 1-117 0,0-4-207 16,-7-4-101-16,2-3 1 0,-2-1 14 0,-6-3 79 15,0 0 125-15,0-3 145 0</inkml:trace>
  <inkml:trace contextRef="#ctx0" brushRef="#br0" timeOffset="52047.0487">14419 10356 125 0,'-13'-18'390'0,"-1"7"262"0,8 0 64 0,-6 3-119 16,-2 5 18-16,1 3-85 0,-7 3-94 16,8 1-83-16,-8 8-56 0,1-1-28 0,-1 3-49 15,-6 4-54-15,0 4-51 0,0 4-36 16,0-1-26-16,-7 1-22 0,8 4-14 15,5-5-35-15,-6-3-71 0,13 0-101 0,-7-4-133 16,7-3-116-16,6-4-272 0,1 0-240 16,6-7-73-16,-7 0 92 0,7-4 392 0</inkml:trace>
  <inkml:trace contextRef="#ctx0" brushRef="#br0" timeOffset="52273.3054">14497 10287 289 0,'27'11'640'0,"-9"-1"181"0,2 1-68 16,-1 5 7-16,1-2-139 0,-6 4-131 0,-2 4-56 15,1 0-30-15,1 4-46 0,-2-4-59 0,-6 7-59 16,2-3-50-16,4-1-40 0,-12 1-44 16,7-4-23-16,-1 0-29 0,-6 0-16 15,0 0-15-15,0 0-12 0,-6-4-35 0,6-3-54 16,-7 3-61-16,1-3-57 0,-8-1-49 0,8 1-64 15,-6-4-84-15,-8 0-112 0,7 0-188 16,-7 0-285-16,0-7-4 0,1 3 28 0,-7-3 290 16,-6-4 276-16</inkml:trace>
  <inkml:trace contextRef="#ctx0" brushRef="#br0" timeOffset="55951.2744">5757 6707 44 0,'0'-7'77'0,"6"0"4"16,0-1-10-16,-6 1 3 0,8 0-4 0,-2 0 2 15,-6 3 4-15,6-3 3 0,-6 3 11 0,7 0 22 16,-7 1 22-16,6-1 13 0,-6 4 13 16,0-4 14-16,7 4 43 0,-7-3 17 0,7 3 2 15,-7-4-10-15,0 4-15 0,6 0-5 16,-6-4 5-16,6 4-32 0,1 0-34 0,-7 0-30 15,7-3-20-15,5 3-16 0,-5 0-1 16,6 0 6-16,0 0 3 0,1 0-5 16,4 3-12-16,9-3-10 0,-1 0-10 0,13 0-12 15,-7-3-6-15,14-1-4 0,-1 0-2 16,14 1 1-16,0-4 3 0,6-1-4 0,13 0-1 16,6-3-3-16,1 1-4 0,0-5-1 15,6 4-4-15,13-4 0 0,-6 1-4 16,7-1-3-16,-2 4-1 0,-5-3-1 0,13 6 3 15,-7-3-3-15,1 4-2 0,-8-4 1 16,7 3 1-16,-6 1 0 0,6 3-3 16,0-3 2-16,-6 0 1 0,7 3 0 0,-8-3 3 15,7 3-3-15,-7-3 6 0,-5 3-4 0,6-3-4 16,0 3 4-16,-1-3 2 0,-6 3-1 16,7 1-4-16,-1-1 1 0,1-3-6 15,0 3 6-15,-6 0-2 0,-1 1-2 16,0-1 0-16,-1 0 3 0,2 1 1 0,-1 3-2 15,-6-4 0-15,0 4-1 0,0 0-1 0,-8 0 0 16,8 0 0-16,-7 4 0 0,-6-4-2 16,6 0-1-16,0 0 2 0,0 0 3 0,0 0 1 15,0-4 1-15,1 4 0 0,6-4-2 16,-14 0-2-16,-6 4 0 0,7-3-3 16,-7-1 2-16,7 4 1 0,-7-4-3 0,6 4 5 15,1-3 2-15,-7 3-3 0,0-4 1 16,0 4-6-16,-6 0 3 0,0 0 3 15,-1 0-4-15,-6 0 1 0,0 4 4 0,1-4-2 16,-1 3-1-16,-1-3-3 0,2 0 2 0,-1 4 4 16,-7-4-2-16,8 0-1 0,-2 4 0 15,2-4-3-15,-1 0-1 0,0 3 3 0,0-3 7 16,0 0-4-16,1 4-2 0,-8-4 0 16,7 4 0-16,-7-4 0 0,1 4 0 15,0-4-3-15,0 3 2 0,-1-3 4 0,1 4-5 16,-1-4 1-16,1 4-2 0,5-4 2 0,-4 3 1 15,5-3 0-15,-1 4 0 0,2-4 3 16,-8 4-2-16,7-4 2 0,-6 3-5 16,6-3 4-16,-6 4-4 0,-1-4 1 0,1 0 1 15,-1 4 3-15,1-4-5 16,0 3 1-16,-8-3 4 0,8 4-2 0,0-4-1 0,0 0 0 16,-1 4 0-16,1-4-3 0,-1 0 2 15,1 0 4-15,-1 0-2 0,8 0-1 16,-15 0-6-16,9 0 4 0,-2 0 2 15,-7 0 3-15,2 0-5 0,-1 0 1 0,0 3 4 16,-7-3-5-16,8 0 1 0,-7 0 1 16,-1 0 0-16,1 4 0 0,6-4 0 0,-7 0 0 15,7 0 3-15,-7 0-5 0,8 0 1 16,-1 0 1-16,0 4 3 0,-7-4 1 0,8 0-6 16,-1 0 1-16,0 3 1 0,-7-3-3 15,7 0 2-15,1 4 1 0,-8-4 3 16,7 3-2-16,0-3-1 0,-7 4-3 0,8 0 2 15,-1-4 1-15,0 3 3 0,7 1-2 0,-7-4-4 16,6 4 2-16,1-4 1 0,-1 0 3 16,8 3 1-16,-1-3-6 0,-7 0 4 15,7 0-1-15,1 0-1 0,-8 0-3 0,7 0 2 16,-7 0 1-16,2 0 3 0,-2 0-5 16,1 0 1-16,-7 0 1 0,-1 0 0 0,1 0 0 15,-5 0 0-15,5 0 0 0,-7 0 3 16,7 4 0-16,-7-4-4 0,1 0 1 0,7 0 0 15,-8 4-3-15,1-4 2 0,-1 0-3 16,7 3 1-16,-6-3 4 0,-1 4-1 16,1-4 0-16,-1 0 3 0,1 4-5 0,-1-1 2 15,1-3 0-15,-1 4 3 0,-6-4-2 16,7 0-1-16,-7 4 0 0,6-4 0 0,-5 0 0 16,-1 3 0-16,6-3-3 0,-5 0 2 15,-1 4 1-15,-1-4 3 0,1 0-2 0,0 4-1 16,7-4 3-16,-7 0 0 0,7 3-4 15,-7-3 1-15,6 0 2 0,1 4-2 0,-1-4-2 16,1 3 2-16,-1-3 2 0,1 0-4 16,7 5 4-16,-8-5-4 0,1 0 2 0,-1 3 0 15,7-3 0-15,-6 0 0 16,-1 0 0-16,1 0 0 0,-1 0 0 0,1 0 2 16,-1 0-2-16,1 0-2 0,-7 0 2 15,6 0 0-15,1 0 2 0,-1 0 1 0,2 0-2 0,-2 0-3 16,1 0 1-16,6 0 4 15,-7 0-2-15,7 0-1 0,-7 0 3 0,1 0 0 16,-1 0-2-16,-5 0 2 0,5 0-2 16,-6 0 0-16,1 0-4 0,-1 0 2 0,0 0 4 15,-7 0-5-15,1 0 4 0,-8 0-4 16,2 0 7-16,5 0-6 0,-5 0 3 0,-2 0 4 16,-6 0-4-16,2 0-1 0,4 0 4 15,-5 0 3-15,0 0-4 0,-1 0-2 0,1 0-2 16,5 0 0-16,-5 0-2 0,6 0 2 15,0 0 0-15,7 0 2 0,-1 0-2 16,-6 4 0-16,7-4 3 0,6 0-2 0,-13 4 0 16,13-4-1-16,-6 0 0 0,-8 3 3 15,8-3-2-15,-1 0-1 0,1 0 0 0,6 0 2 16,-7 0-1-16,1 4-3 0,6-4 2 16,-7 0 0-16,8 0 2 0,-8 4-2 0,8-4 0 15,-1 0 0-15,-1 0 0 16,-5 3 0-16,6-3 3 0,-6 0-5 0,-1 0 5 15,1 0 1-15,-1 0-9 0,1 4 3 16,0-4 2-16,-8 0 0 0,8 0 6 0,-7 0-7 16,0 0 0-16,0-4 1 0,-7 4 0 15,8 0 0-15,-2 0 3 0,-5 0-10 0,0 0-25 16,-1-3-48-16,1 3-88 0,-1 0-230 16,-6 0-417-16,6-4-178 0,-6 4-20 0,0-4 401 15</inkml:trace>
  <inkml:trace contextRef="#ctx0" brushRef="#br0" timeOffset="57217.9261">12295 3289 1 0,'-6'8'177'0,"6"-5"82"0,0 5 47 16,0-4 52-16,0 3 41 0,0-3 39 16,0-1-37-16,6 1-76 0,-6 3 5 0,7-3-54 15,6 0-54-15,-6-1-41 0,6 5-41 16,6-8-29-16,1 3-21 0,-1 1-22 0,7-1-14 16,7 1-12-16,-1 0-12 0,8-4-4 15,-1 0-7-15,0 3-7 0,-1-3-6 0,2 0 2 16,-7 0-8-16,6 0 0 0,-13 4 0 15,6-4-3-15,-6 0-14 0,-7 0-23 0,8 4-27 16,-8-4-24-16,-6 0-28 0,7 3-29 16,-7-3-46-16,-6 0-68 0,5 0-100 15,-5 0 18-15,-1 0-30 0,1-3-36 0,0-1 26 16,-1 4 28-16,-6-7 49 0,6-1 83 16,-6 1 61-16,8-7 52 0,-8 3 25 15,6-8 6-15,-6 1 10 0</inkml:trace>
  <inkml:trace contextRef="#ctx0" brushRef="#br0" timeOffset="57516.5466">13005 3162 56 0,'-6'-30'66'0,"0"-3"12"0,-1 4 10 16,0 0 44-16,7-1 36 0,-13 4 56 0,7 1 39 16,0-1 14-16,-1 8 39 0,0-4 20 0,1 3-2 15,0 5-43-15,-1-5 20 0,-6 5-5 16,6 3-41-16,1 0-44 0,-1 0-35 0,1 0-44 16,-1 4-41-16,1-1-33 0,6 1-14 15,-6 3-4-15,-2 1 2 0,2 3 5 16,0 3 7-16,-1 5 9 0,-6 3-1 0,0 7-8 15,1 4-11-15,-8 14 1 0,0 5-9 16,-6 10-7-16,0 8-5 0,0 14-5 0,-14 15-6 16,8 3-5-16,-1 5-4 0,1-5-3 15,6-3 1-15,-7-7 2 0,8-8 2 16,5-10 0-16,0-9-3 0,1-2-2 16,6-12 0-16,-6-3-7 0,11-8 1 0,-4-7-2 15,6-4-2-15,-1-3 0 0,0-8-20 16,1 1-56-16,-1-1-87 0,1-3-54 0,-1-4-121 0,0 0-253 15,1-4-198-15,0 0-54 0,-8-3 30 16,8-4 144-16,0-4 289 0</inkml:trace>
  <inkml:trace contextRef="#ctx0" brushRef="#br0" timeOffset="57827.8325">13234 3128 384 0,'12'4'353'0,"-5"-1"151"0,-7 5 62 15,7-1-70-15,-7 0-75 0,0 5-21 16,0-1-67-16,-7 0-73 0,0 3-64 0,7 1-51 15,-6 7-41-15,0-4-31 0,-8 4-25 0,8 4-16 16,0 0-13-16,-1-1-11 0,0 4-2 16,1-3-12-16,6-1-25 0,-7-2-57 15,7-1-83-15,7-4-123 0,-1 0-204 0,-6-3-85 16,14-4-106-16,-8-4 0 0,8 0 63 16,-8-3 235-16</inkml:trace>
  <inkml:trace contextRef="#ctx0" brushRef="#br0" timeOffset="58033.9939">13461 3381 41 0,'14'-4'316'0,"-1"4"224"15,-1 0 115-15,2 4-32 0,-2 3-73 0,2 1-29 16,5 3-96-16,-5 3-92 0,4 1-73 16,2 4-63-16,0 2-54 0,-1 5-45 0,7-4-33 15,1 7-13-15,-1-3-19 0,0 0-12 16,-1 3-7-16,9-3-29 0,-9-5-47 15,1 1-33-15,-6 0-41 0,6-7-59 0,-13 4-48 16,0-8-97-16,0-4-213 0,0 0-60 0,-6-3-74 16,-7-1 44-16,0-3 93 0,0-3 136 15</inkml:trace>
  <inkml:trace contextRef="#ctx0" brushRef="#br0" timeOffset="58249.1978">13898 3396 263 0,'-7'-15'278'0,"7"8"179"0,-6-1 90 0,0 1 9 16,-2 7-97-16,2 0 10 0,-7 4-68 16,7 3-86-16,-14 4-76 0,0 7-61 0,-6 4-52 15,-6 7-39-15,-1 1-28 0,-6 7-21 16,-6-1-15-16,5 4-7 0,2-3-11 0,-1 0-24 16,13-8-67-16,-1-3-119 0,7-5-202 15,8-5-328-15,-1-9-112 0,6 0-74 16,7-7 247-16,0-3 288 0</inkml:trace>
  <inkml:trace contextRef="#ctx0" brushRef="#br0" timeOffset="58473.2952">13956 3209 23 0,'26'0'358'0,"1"4"252"0,-1-1 85 0,-7 1-79 16,1 3-55-16,0 1-65 0,-8 2-99 0,8-2-88 15,-7 6-57-15,0 1-48 0,0 0-42 16,0 0-28-16,0 3-13 0,0 0-23 16,-7 0-13-16,1 1-13 0,6-1-14 15,-13 4-13-15,6 0-13 0,-6 0-8 0,-6 4-19 16,0-1-51-16,-1 1-75 0,-6-1-119 16,-6 5-130-16,-7 3-306 0,-1 0-319 0,-5 0-103 15,-7 0 226-15,-1 4 363 0</inkml:trace>
  <inkml:trace contextRef="#ctx0" brushRef="#br0" timeOffset="60874.7074">11364 9349 137 0,'0'0'122'0,"0"0"69"0,0 0 5 16,0 0 26-16,0 0-1 0,7-4-9 15,-7 4 1-15,0 0 11 0,0 0-13 0,0 0-28 16,0 0-35-16,0 0-30 0,0-3-26 16,0 3-18-16,0 0-16 0,0 0-5 15,0 0-1-15,0 0 12 0,0 0 35 0,0 0 38 16,0 0 26-16,0 3-8 0,0-3-17 15,0 0-20-15,-7 4-23 0,7 0-7 0,0-1-9 16,-6 5-5-16,-8 3-1 0,8 0-3 16,-6 3-6-16,-2 4-6 0,1 1-2 15,7-1-7-15,-8 1-1 0,8 3-8 0,-6-4 0 16,4 0-5-16,8 0-5 0,0 1-6 16,0-5-3-16,8 4-3 0,-2-7-4 0,6 4-5 15,2-4 7-15,5 0 9 0,1-3-4 16,6-1-6-16,7 0-2 0,-1 1-3 0,7-5-6 15,7 1-1-15,-1 0-2 16,1-1 2-16,-1 1 1 0,1-1 0 0,0-3-3 0,-8 4-3 16,2-4 2-16,-7 0 2 15,-1 4-4-15,1-4 2 0,-14 0 2 0,0 0-2 0,1 3-5 16,-1-3-1-16,-5 0-10 16,-8 0-8-16,0 0-14 0,8 0-16 0,-14 0-26 0,6 0-43 15,1 0-59-15,-7 0-98 0,0 0-146 16,0 0-105-16,0 0 28 0,0 0-40 15,0 0 33-15,0-3 34 0,-7-1 94 16,-6 0 88-16</inkml:trace>
  <inkml:trace contextRef="#ctx0" brushRef="#br0" timeOffset="61112.07">11898 9550 63 0,'-6'-11'256'0,"-1"0"156"0,1 4 62 0,0 0 40 0,-1-1-2 15,0 5-46-15,1 3 18 0,0 0-61 16,6 0-77-16,-14 3-58 0,8 8-42 0,-1 0-36 15,-6 4-7-15,0 11-35 0,1 3-32 16,-8 8-34-16,0 7-28 0,1 7-19 0,-1 4-21 16,0 3-12-16,8 1-8 0,-8 0-2 15,7-8-5-15,-1 0-12 0,2-7-17 16,5-4-51-16,1-3-68 0,-1-7-76 0,1-5-77 16,6-3-102-16,0-4-320 0,-7-3-151 15,7-4-44-15,0-4 56 0,-6 0 300 0</inkml:trace>
  <inkml:trace contextRef="#ctx0" brushRef="#br0" timeOffset="62016.9686">7495 12836 257 0,'0'-3'204'0,"0"3"62"16,-6 0 17-16,6-4-9 0,0 4 14 16,0 0 24-16,0-3 0 0,0 3-8 0,0 0-3 15,0-4-9-15,0 4-53 0,6 0-59 16,2-4-48-16,-2 4-32 0,7 0-20 0,0-3-25 16,0 3-15-16,-1 0-13 0,8 0-10 15,6 0-6-15,-6 0-3 0,6 3-5 0,0-3-10 16,0 0-40-16,0 4-102 0,0-4-216 0,1 0-217 15,-1 0-127-15,-1-4-89 0,1 4 110 16,-6-3 301-16</inkml:trace>
  <inkml:trace contextRef="#ctx0" brushRef="#br0" timeOffset="62281.326">7789 12939 62 0,'-14'11'388'16,"8"0"258"-16,-7-4 46 16,7 1-124-16,-8-1-78 0,8-3-71 0,6 3-100 15,-6-3-93-15,0-1-76 0,6-3-46 16,-8 4-30-16,8-4-20 0,0 4-15 0,0-4-7 16,0 3-8-16,8-3-5 0,-8 4-10 0,12-4-6 15,-6 3-2-15,8 1 4 0,-1 0 2 16,7-4-5-16,-1 3-14 0,0 5-37 15,8-5-63-15,-1 2-116 0,0-2-221 0,-1 1-185 16,8-1-96-16,-7-3-70 0,6 0 119 16,1 0 301-16</inkml:trace>
  <inkml:trace contextRef="#ctx0" brushRef="#br0" timeOffset="62619.4138">8961 12371 114 0,'6'-25'314'0,"1"2"173"15,0 1 31-15,-1 8-16 0,-6-1-68 16,0 4-57-16,0 4-27 0,0 3-70 16,-6 1-67-16,-1 3-49 0,0 3-32 0,1 1-21 15,0 7-10-15,0 0-9 0,-8 7-5 16,8 0-5-16,-8 8-10 0,8-4-2 15,-1 4-6-15,7 3-9 0,0 0-5 0,0 1-3 16,0-4-10-16,13 3-9 0,1-4-6 16,-2-3 6-16,8 0-9 0,6-7-7 0,1 0-4 15,11-1 1-15,1-6-2 0,7-1-2 16,6-7-6-16,6 0 1 0,1-4-4 0,0 1-14 16,-7-5-28-16,7 1-25 0,-8 0-36 15,-5 0-48-15,0-1-73 0,-14 0-131 16,1 5-177-16,-7-4-47 0,-6 3-2 0,-8 0-8 15,-4-3 31-15,-2 3 106 0,-6 1 126 0</inkml:trace>
  <inkml:trace contextRef="#ctx0" brushRef="#br0" timeOffset="62855.0005">9586 12375 424 0,'-13'-18'414'16,"0"3"158"-16,0 1 29 0,1-2-111 0,4 9-22 15,-4 0-67-15,5 3-62 0,1 1-50 16,6 3-41-16,-7 3-37 0,1 4-34 0,6 4-14 15,-7 5-8-15,1 2-24 0,-1 7-20 16,7 5-28-16,-7 2-18 0,1 9-21 0,0-1-15 16,6 4-13-16,-7 0-7 0,0 0-6 15,7 0-39-15,0-8-53 0,7 1-67 16,-7-7-83-16,7-5-89 0,-1-7-238 0,0 1-317 16,1-8-57-16,6-4-47 0,-6-3 349 0,6-4 259 15</inkml:trace>
  <inkml:trace contextRef="#ctx0" brushRef="#br0" timeOffset="63084.7166">10030 12309 56 0,'6'-4'252'0,"0"8"154"16,-6-4 103-16,0 7 101 0,0-3-44 0,0 7 10 15,0-4-56-15,0 8-96 0,0 0-91 16,0 3-70-16,0 7-60 0,0 1-29 0,0 3-43 16,0 8-37-16,6 0-33 0,2-1-20 15,-2 1-18-15,7 3-38 0,0-3-54 0,6-4-84 16,1 0-112-16,-1-7-181 0,7-4-308 16,0-8-58-16,7-3-5 0,-7-7 29 0,7-4 200 15,-1-4 236-15</inkml:trace>
  <inkml:trace contextRef="#ctx0" brushRef="#br0" timeOffset="63383.9252">10661 12089 185 0,'0'-14'370'0,"0"6"201"16,6-3 78-16,-6 8-75 0,7-1-34 16,6 4-50-16,-7 0-90 0,8 7-70 0,-1 4-57 15,6 4-51-15,8 3-36 0,-2 8-20 16,7 3-37-16,2 4-33 16,5 4-27-16,6-1-29 0,1 1-14 0,-1 0-7 0,1-4-13 15,-1 0-21-15,-6-8-56 16,1 1-73-16,-8-8-72 0,-5 1-38 0,-9-8-94 0,2-4-184 15,-7-3-193-15,1-1 7 0,-8-6-38 16,-6-5 56-16,0 1 217 0</inkml:trace>
  <inkml:trace contextRef="#ctx0" brushRef="#br0" timeOffset="63584.8276">11169 12111 171 0,'-7'-14'460'0,"1"3"273"15,-1 3 7-15,-5 5-58 0,5-1-34 16,0 8-114-16,-5-1-106 0,-2 8-63 15,1 4-39-15,-7 3-62 0,-6 4-52 0,1 7-51 16,-1 5-54-16,-7 2-35 0,1 4-22 16,-8 0-16-16,8 1-23 0,-1-4-34 0,7-1-61 15,1-7-74-15,5-6-111 0,0-1-161 16,7-8-164-16,7-7-329 0,6 1-68 0,-7-8-33 16,7 0 264-16,0 0 317 0</inkml:trace>
  <inkml:trace contextRef="#ctx0" brushRef="#br0" timeOffset="64051.6686">12080 12144 82 0,'7'-7'413'0,"0"-1"269"0,-7 1 34 0,6 0-134 16,1-1 0-16,-1 5-79 0,8-4-96 16,-2-1-82-16,2 5-73 0,-2-1-52 0,8-3-43 15,7 3-49-15,-9-3-35 0,9 3-21 16,5-3-19-16,-6 3-12 0,7 0-24 0,-7 4-58 15,7-4-72-15,-1 1-73 0,-6 3-86 16,0 0-163-16,0-4-227 0,-6 4-30 16,-1 0-59-16,0-4 4 0,-5 4 181 0</inkml:trace>
  <inkml:trace contextRef="#ctx0" brushRef="#br0" timeOffset="64341.0583">12732 11869 246 0,'0'-7'504'16,"7"0"207"-16,-7-1-41 0,0 5-99 0,0-1-35 16,0 4-90-16,0 0-84 0,-7 0-58 15,7 4-47-15,0 3-23 0,-7 0-22 16,7 4-31-16,0 4-28 0,-6 4-25 0,6 2-32 16,0 1-24-16,0 4-21 0,6 3-14 15,8-3-5-15,-1 3-11 0,6 1-8 16,8-1 1-16,-2-4-2 0,15 1-8 0,-2-4-3 15,8 0 3-15,6-7-3 16,0-1-1-16,7-3-3 0,0-3-15 0,0-1-44 0,-2-3-58 16,2-4-60-16,-7 3-54 0,-7-3-57 15,-5-3-17-15,-7-1-67 0,-14 0-123 0,1 1-127 16,-14-5 90-16,0 1 31 16,-6 0 30-16,-6-4 61 0,0 0 53 0,-7-4 86 0,-1 1 58 15,-5-1 63-15,0-7 19 16</inkml:trace>
  <inkml:trace contextRef="#ctx0" brushRef="#br0" timeOffset="64549.7945">13246 11873 11 0,'-18'-29'182'0,"4"7"155"16,-6 3 133-16,14 1 53 0,-7 7 34 0,0 4-62 15,6 3 46-15,1 4-65 0,-7 4-66 16,6 7-52-16,1 0-32 0,-1 7 6 0,1 4-25 16,-1 7-34-16,1 11-42 0,-1 5-44 15,1 9-32-15,0 9-26 0,-2 3-26 16,2 4-29-16,6-1-19 0,-6-3-20 0,-1-4-10 15,7-7-14-15,-6-7-3 0,6-4-16 16,0-4-44-16,0-7-76 0,0-7-81 0,6-4-88 16,-6-4-102-16,7-7-136 0,-1 0-169 15,0-7-293-15,2-4 17 16,-2 0-7-16,0-4 296 0,1-3 291 0</inkml:trace>
  <inkml:trace contextRef="#ctx0" brushRef="#br0" timeOffset="64850.8084">13488 11895 322 0,'12'-4'629'0,"2"4"133"0,-2-4-101 16,2 8-10-16,-1 0-84 0,-1-1-101 15,8 9-82-15,-6-1-36 0,5 0-26 0,1 3-40 16,-2 1-38-16,2 3-43 0,0 0-44 15,-7 1-35-15,7 3-28 0,-1 0-30 0,-6 0-12 16,0 0-15-16,0 0-11 0,0 3-7 16,-7 1-10-16,-6-4-6 0,0 7 1 15,-6 1 2-15,0-1-14 0,-8 0-25 0,2 1-28 16,-1 3-39-16,-7-4-64 0,0 0-84 0,8-3-101 16,-1-4-127-16,-1 0-155 0,2-7-299 15,-2-5-30-15,8-2-26 0,0-5 221 16,6-3 322-16</inkml:trace>
  <inkml:trace contextRef="#ctx0" brushRef="#br0" timeOffset="65708.6997">13950 11225 88 0,'0'-11'293'0,"6"0"159"0,-6-4 43 0,7 7 40 0,0-3-41 0,-1 0-34 15,0 4-32-15,1 0-75 0,6 3-62 16,-6 1-50-16,5 3-38 0,2 0-34 16,-8 3-33-16,7 1-25 0,0 3-17 0,0 4-17 15,1 0-14-15,-8 1-19 0,0 2-10 0,7 1-5 16,-6 3-13-16,-1-3-4 0,-6 3-1 16,0-4-8-16,0 5-2 0,0-1 0 0,-6-3-1 15,-1 0 3-15,1-4-2 0,-1 3-1 16,-5-3-3-16,4 0 2 0,-4 0 1 0,5-4 0 15,-6-3-3-15,7 3 5 16,-1-3-4-16,1 0-3 0,0-1-3 0,6 5 6 16,-8-8-3-16,8 3 3 0,0 1 2 0,0-4 0 15,8 4 0-15,-8-1 0 0,6 1 4 16,0-1 0-16,7 5 7 0,0 0 10 0,0-1 12 16,7 0 18-16,-1 4 23 0,1-4 14 15,0 8 8-15,-1-4 3 0,0 4 7 16,1-1 12-16,-1 1 6 0,-5-1-3 0,-2 1-11 15,2 0-17-15,-14 0-18 0,6 3-24 16,-12 0-14-16,6 0-11 0,-7 1-11 16,-6-1-3-16,7 0-15 0,-8 1-38 0,2-1-66 15,5-3-75-15,0-1-92 0,1-3-84 16,-1 0-92-16,1 0-94 0,0-3-237 0,6-1-121 16,0-3-23-16,0-1 57 0,0-3 310 15</inkml:trace>
  <inkml:trace contextRef="#ctx0" brushRef="#br0" timeOffset="66865.1621">15142 12071 287 0,'-7'-4'264'0,"7"1"122"0,-6 3 37 16,6-4 61-16,0 0-18 0,0 1-44 0,0-1-10 15,6 0-71-15,1 0-68 0,6 1-54 16,7-5-45-16,-1 5-33 0,7-5-22 15,6 1-23-15,1 0-24 0,7-1-19 0,5 1-13 16,1 0-19-16,-1 0-6 0,1 3-8 16,5-3 1-16,-4 3-5 0,-9 0-2 0,1 4-15 15,-6 0-19-15,-1-3-23 0,-6 3-33 16,-6 0-18-16,-1 0-3 0,-5 0-7 0,-2 0-20 16,-4 0-53-16,-2 0-95 0,0 0-100 15,1 0-18-15,-7 0 8 0,0 0-38 0,0 0-22 16,0 0 0-16,0 0 42 0,-7-4 62 15</inkml:trace>
  <inkml:trace contextRef="#ctx0" brushRef="#br0" timeOffset="67227.824">15676 11741 248 0,'-6'-7'274'16,"-1"-1"154"-1,0 1 44-15,7 3 31 0,-6 1-41 0,6-1-25 0,-7 0-30 0,7 1-71 16,-6-1-64-16,6 4-48 0,0 0-37 16,-6 0-29-16,6 0-25 0,0 0-25 0,-8 4-22 15,8-1-7-15,0 5-13 0,-6-5-14 16,6 8-14-16,0-3-9 0,0-1-9 0,0 4-6 16,-6 0-4-16,6-3-6 15,0 3-3-15,0 0-1 0,0-1 7 0,0 1-4 0,0 0 1 16,0 4 4-16,0 0 2 0,0-1 3 15,0 8 1-15,0 4 4 0,-6 0-5 16,6 7 1-16,-8 3-3 0,8 5-7 0,-6 3 1 16,6-1 3-16,0 2-2 0,-6-5-4 15,6-4-1-15,0 1 2 0,0-4-2 0,0-7-7 16,6-1-22-16,-6-6-42 0,0-1-47 16,0-4-41-16,0-3-50 0,0 0-111 15,0-7-203-15,-6 3-197 0,6-3 2 0,0 0-36 16,0-4 30-16,0 4 252 0</inkml:trace>
  <inkml:trace contextRef="#ctx0" brushRef="#br0" timeOffset="69001.7273">15871 11572 137 0,'7'-7'99'0,"-7"4"63"16,6-1 20-16,-6-3 28 0,0 3 21 0,7 0 2 15,-7 1 2-15,0-1 16 0,6-3-13 16,-6 3-21-16,0 0-10 0,0 1-3 0,0-5 31 16,-6 5 7-16,6-1-34 0,0-3-37 15,-7 0-31-15,1-4-28 0,-1 3-15 16,7 0-17-16,-6-2-13 0,-7 2-10 0,13 1-9 16,-14 0 0-16,8-1-5 0,0 5-3 15,-1-1-2-15,0-3-2 0,1 3-2 0,0 4-4 16,-1-4-1-16,1 1-1 0,-1 3 6 15,0 0 1-15,1 3 9 0,0 1 4 16,-1 0 0-16,-6 3 8 0,7 4 3 0,-1 4 5 16,0 3 7-16,1 1 7 0,-7 6 1 15,7 8-10-15,6 0-9 0,-8 3-7 0,8 9-8 16,8 2-7-16,-8 1-9 0,6 7-6 16,0 3-8-16,7 1 0 0,-6 3-3 0,6 4-2 15,0-4 3-15,0 1 1 0,0-1 8 16,-6-3 12-16,-1-4 11 0,1-4 3 0,-1 0 5 15,-6 1-3-15,-6-5-3 0,-1 1-4 16,1-1-9-16,-1-3-13 0,-6 4-7 16,7-4-3-16,-8 4 0 0,-5-1-5 0,6 1 0 15,-6-1-4-15,-1-3-1 0,0-3-1 16,1-1 0-16,-7-7-7 0,6-8-15 16,1 1-28-16,-7-7-44 0,6-8-37 0,1-4-50 15,-1-3-42-15,-6-4-43 0,6-8-27 16,1-6-120-16,-7-5-194 0,6-7-94 0,-6-6-7 15,7-5-16-15,-7-7 29 0,-1-4 277 16</inkml:trace>
  <inkml:trace contextRef="#ctx0" brushRef="#br0" timeOffset="69473.6146">16223 11730 96 0,'0'-4'294'0,"6"1"187"0,-6-1 79 16,0 0 27-16,0 4-99 0,0 4 1 0,0 0-76 15,0-1-80-15,0 8-70 0,-6 0-53 0,6 1-39 16,-6 6-34-16,-1 0-30 0,7 4-23 15,-7 0-20-15,7 4-19 0,0-1-14 16,0 5-7-16,0-5-10 0,7 1-2 0,0-1-8 16,-1 1-20-16,0-4-39 0,1 0-36 15,6-3-55-15,-6-5-86 0,5 1-123 16,2-4-182-16,-2-4-89 0,2-3 6 0,-1-1-16 16,-1-6 34-16,2-1 104 0,-8-3 180 0</inkml:trace>
  <inkml:trace contextRef="#ctx0" brushRef="#br0" timeOffset="69669.0114">16438 11873 79 0,'13'-7'285'0,"-7"-1"188"0,1 5 107 15,6-1 33-15,-7 0-104 0,8 8 11 16,-2 0-91-16,8 3-91 0,-7 0-76 0,7 4-63 16,6 0-47-16,-7 4-46 15,7 0-30-15,0 3-27 0,7 0-17 0,-1 1-13 0,-5 2-5 16,5 1-9-16,1 0-19 15,-1 1-41-15,1-5-51 0,-7 0-56 0,-6-3-81 16,5-1-121-16,-11-3-173 0,4-3-28 16,-10-5-37-16,-2 1-1 0,0-4 46 0,1-4 105 15,-7-3 138-15</inkml:trace>
  <inkml:trace contextRef="#ctx0" brushRef="#br0" timeOffset="69854.5201">16946 11880 281 0,'-7'-18'330'0,"1"7"216"0,0 0 103 15,-2 7-70-15,2 1-20 0,-7 6-69 0,0 1-98 16,-6 3-93-16,-1 8-71 0,0 3-50 16,-5 5-50-16,-8 2-31 0,0 4-22 0,0 4-26 15,1 0-13-15,-1-3-14 0,7 3-28 16,1-8-79-16,5-7-78 0,0 1-155 0,14-8-308 16,0-8-230-16,6-6-73 0,0-5 21 15,6-3 353-15</inkml:trace>
  <inkml:trace contextRef="#ctx0" brushRef="#br0" timeOffset="70039.0424">16966 11752 110 0,'32'0'451'0,"-6"0"293"16,0 4 12-16,0 0-74 0,-6 3-39 16,-1 4-125-16,0-4-164 0,-5 8-47 0,-1-4-45 15,0 3-44-15,0 1-49 0,-7 3-42 16,0-3-42-16,2 3-27 0,-8 1-18 15,0-1-17-15,0 0-15 0,0 1-49 0,0-1-72 16,0 0-105-16,0-3-118 0,0-1-190 0,0 1-393 16,0-4-116-16,0 0-57 0,6-3 430 15,0-1 283-15</inkml:trace>
  <inkml:trace contextRef="#ctx0" brushRef="#br0" timeOffset="70283.0043">17779 11954 62 0,'14'0'404'0,"5"-4"277"0,-6 4 54 0,6-4-130 16,1 1-2-16,0-1-114 0,6 0-126 16,-7-3-101-16,7 3-81 0,1 1-63 0,-1-5-40 15,0 5-28-15,-1-1-18 0,8 1-16 16,-7-2-30-16,-6 2-56 0,6-1-74 0,-7 4-102 15,7-4-166-15,-12 4-205 0,5-3 13 16,-6 3-63-16,0-4 42 0,-7 0 73 0,1 4 138 16</inkml:trace>
  <inkml:trace contextRef="#ctx0" brushRef="#br0" timeOffset="70440.1271">18255 11741 94 0,'-6'-15'283'0,"-1"1"187"15,0 6 106-15,1-3 49 0,0 8-69 16,-2-1 28-16,2 8-78 0,0-1-89 0,-7 5-73 15,6 6-44-15,-6 5-20 16,1 3-54-16,-8 4-54 0,7-1-58 0,0 12-36 16,-7-1-25-16,7 1-36 0,7 0-71 15,-1-1-104-15,0 1-138 0,14-4-192 0,0-4-368 16,5-3-275-16,2-8-88 0,-1-3 461 16,6-8 312-16</inkml:trace>
  <inkml:trace contextRef="#ctx0" brushRef="#br0" timeOffset="70704.0991">19330 11796 351 0,'6'4'619'16,"0"-4"137"-16,1 3-116 0,-1-3-58 15,8 0-114-15,-2 0-133 0,2 0-111 0,5 0-80 16,7 4-53-16,0-4-42 0,7 0-49 16,6 0-64-16,0 0-77 0,0 0-133 0,6 0-188 15,-5 0-92-15,5 0-48 0,-6 0-39 16,1-4 19-16,-8 4 132 0</inkml:trace>
  <inkml:trace contextRef="#ctx0" brushRef="#br0" timeOffset="70976.455">20014 11682 145 0,'-7'-21'105'0,"0"-9"58"0,1 1 17 16,-1-8 52-16,1 4 50 0,-8-3 30 16,2-1 53-16,-1 0-5 0,0 1-14 15,-7 3 15-15,7 3-20 0,-7 5-56 0,1 3-49 16,-1 0-32-16,0 7-24 0,2 4-11 16,4 0-8-16,-5 8-9 0,-1 3-2 0,1 3 27 15,-1 5 8-15,7 10-13 0,-12 7-18 16,5 12-26-16,0 11-25 0,1 7-23 0,-1 10-19 15,0 9-15-15,1 3-16 16,-1 7-10-16,1-3-4 0,6 3 0 0,0-7-1 16,0-4-4-16,6-7 0 0,-5-7-5 0,-2-4 0 15,1-8-1-15,0-10-3 0,0-8-1 16,-7-7-14-16,8-3-41 0,-8-8-54 0,7 0-65 16,-7-8-62-16,1-3-69 0,-1-3-86 15,8-5-233-15,-2-6-305 0,2-5-57 16,-2-3-6-16,1-7 369 0</inkml:trace>
  <inkml:trace contextRef="#ctx0" brushRef="#br0" timeOffset="71218.6357">20098 11250 185 0,'19'4'613'15,"1"0"206"-15,-1 3-76 0,-5-4 0 0,-8 5-114 16,0-1-131-16,2 0-105 0,-8 1-52 16,0-1-78-16,-8 4-82 0,2 0-57 0,-7 0-42 15,0 4-32-15,-6 3-33 0,-1 0-72 16,0-3-93-16,1 3-114 0,-1 1-128 0,8-1-215 16,-2 1-366-16,2-8-48 0,5 3-17 15,0 1 419-15,1-4 255 0</inkml:trace>
  <inkml:trace contextRef="#ctx0" brushRef="#br0" timeOffset="71463.6566">20306 11686 47 0,'0'4'400'15,"0"-4"298"-15,0 3 58 0,0 1-123 16,-6 0-9-16,-1-1-112 0,1 1-101 0,0 3-82 15,-1 1-69-15,-6 3-24 0,7 0-34 16,-8 4-48-16,8-1-36 0,-7 1-32 0,6 3-30 16,1 4-22-16,-1-4-12 0,1 4-8 15,6 0-16-15,0 0-35 0,0 0-65 16,0 0-82-16,6 0-98 0,7-4-106 0,0 1-243 16,6-5-269-16,1-3-53 0,0 1 14 0,-1-9 322 15,1 1 255-15</inkml:trace>
  <inkml:trace contextRef="#ctx0" brushRef="#br0" timeOffset="71703.9312">20573 11771 14 0,'7'-4'350'0,"-1"0"275"0,1 1 113 0,0 3-79 16,5 3 16-16,-4 1-68 0,4 0-101 15,-6 3-86-15,8 4-33 0,-1 0-68 0,7 3-73 16,-8 1-64-16,8 3-48 0,-1 4-39 15,1 0-34-15,0 4-23 0,5 0-13 0,-5-1-13 16,0 4-31-16,6 1-61 0,-7-4-80 16,1-1-77-16,-1-3-89 0,1-4-82 15,-7-3-88-15,0 0-166 0,-1-8-85 0,-4 0 38 16,-2-3 13-16,0-4 64 0,-6-4 143 16</inkml:trace>
  <inkml:trace contextRef="#ctx0" brushRef="#br0" timeOffset="71881.9347">20977 11928 448 0,'0'-18'427'0,"-12"-1"193"16,5 8 23-16,0 0-59 0,1 4-7 0,-7 0-84 16,-1 7-83-16,2 0-76 0,-2 0-42 0,-5 7-35 15,-7 4-44-15,0 0-45 0,0 3-42 16,-13 5-38-16,6 3-25 0,-5 4-22 16,-9-1-11-16,9 1-13 0,-1-1-9 15,6 1-25-15,1-4-62 0,12 0-77 0,0-7-103 16,7-4-141-16,7-8-193 0,6 5-380 15,0-8-75-15,0-4-27 0,13-3 423 16,-7-4 270-16</inkml:trace>
  <inkml:trace contextRef="#ctx0" brushRef="#br0" timeOffset="72125.4767">21003 11693 130 0,'20'4'569'0,"-1"3"249"0,1-3-47 0,-7 3 12 15,7 1-90-15,-8 3-131 0,2 0-80 0,-2 0-58 16,2 4-72-16,-1-1-72 0,-7 4-60 16,7 1-46-16,-6-1-36 0,-1 4-36 0,0-4-34 15,2 5-26-15,-8 2-15 0,-8 1-8 16,2-1-5-16,0-3-4 0,-8 4-6 0,8 0-29 16,-7-1-47-16,0-3-58 0,0-4-74 15,0 1-88-15,6-1-105 0,1-7-146 0,-7 0-182 16,7-3-282-16,6-2 45 0,-7-6 12 15,7 0 228-15,-7-3 308 0</inkml:trace>
  <inkml:trace contextRef="#ctx0" brushRef="#br0" timeOffset="73213.0898">22078 11602 137 0,'6'-8'106'15,"1"1"76"-15,0 0 20 0,-7 3 52 16,6-3 18-16,-6 3 10 0,0 1 49 0,0-1 21 16,7 0 19-16,-7 4 33 0,0-3-8 15,0 3-56-15,0 0-48 0,0 3-40 16,0 1-34-16,-7 3-34 0,7 4-18 0,-6 7 3 15,-1 5-7-15,0-1-21 0,-5 7-27 16,4 4-23-16,2 3-20 0,0 1-21 0,-7 0-17 16,13-1-12-16,-7 1-7 0,14 0-6 15,-7-8-29-15,7 0-56 0,5-3-68 16,-6-4-81-16,8-4-83 0,6-3-90 0,-1-4-198 16,1-4-190-16,-1-3 19 0,7-4-11 15,-6 0 52-15,0-4 289 0</inkml:trace>
  <inkml:trace contextRef="#ctx0" brushRef="#br0" timeOffset="73506.7761">22456 11730 42 0,'6'-18'332'0,"1"3"219"15,6 4 90-15,-7 0-29 0,0 4-80 16,8 3-19-16,-8 1-86 0,14 3-80 0,-7 3-60 15,0 5-50-15,6-1-38 0,1 7-13 16,-1 5-21-16,1 6-30 0,6 1-30 16,0 4-30-16,1 2-23 0,-2 1-15 0,8 4-14 15,-7 0-6-15,6-4-8 0,-6 3-12 16,7-3-38-16,-7-7-50 0,-6 0-46 0,-1-5-42 16,-6-2-43-16,6-8-34 0,-11 0-102 15,-2-8-169-15,0 1-137 0,0-4 84 16,-6-7 10-16,0-1 68 0,-6 1 46 0,6-4 90 15,-6-7 82-15</inkml:trace>
  <inkml:trace contextRef="#ctx0" brushRef="#br0" timeOffset="73685.0895">22977 11774 373 0,'0'-22'355'0,"0"4"163"16,-7 3 105-16,1 4-59 0,-1 4 19 0,0 3-56 16,-5 4-79-16,-2 0-77 0,-5 7-59 15,-7 4-15-15,0 4-41 0,0 7-45 0,-13 0-34 16,0 7-45-16,-7 4-41 15,1 4-27-15,-1 0-23 0,7-1-17 0,6-3-49 16,7-7-104-16,0-1-134 0,13-2-214 16,13-9-308-16,0-3-396 0,7-7-90 0,5 0 389 15,8-8 353-15</inkml:trace>
  <inkml:trace contextRef="#ctx0" brushRef="#br0" timeOffset="73916.4111">23491 11785 64 0,'0'0'417'0,"0"0"306"0,7 4 58 16,-7-4-108-16,0 0-43 16,0 0-126-16,6 0-110 0,-6 0-87 0,6-4-60 0,2 4-34 15,-2 0-45-15,7-3-49 0,0-1-33 16,6 0-27-16,7 1-19 0,0 3-17 0,7-4-12 15,-1 0-15-15,7 4-50 16,-6-3-77-16,7 3-83 0,-8-4-80 0,-6 4-111 0,0 0-210 16,0 0-167-16,-13 0-12 0,6-4-10 15,-5 4 100-15,-8-4 311 0</inkml:trace>
  <inkml:trace contextRef="#ctx0" brushRef="#br0" timeOffset="74224.3826">24123 11551 77 0,'6'-8'404'0,"-6"1"272"0,7 0 55 0,0 3-134 0,-7-3 2 15,0 3-95-15,6 4-88 0,-6-4-76 16,0 4-63-16,0 0-28 0,0 4-30 0,0 0-29 16,-6 3-20-16,-1 4-20 0,7 0-20 15,-13 7-27-15,13 0-11 0,-13 1-19 0,13 3-11 16,-6 4-16-16,6-4-6 0,0 3-7 15,0-3-6-15,6 0-4 0,7 0-5 0,0-3-6 16,6-1-8-16,7 0 1 0,1-7-3 16,-1 4-6-16,13-4-27 0,-7 0-25 15,7-1-27-15,1-2-61 0,-1-1-74 0,-1 0-81 16,2 1-84-16,-7-4-52 0,-1-1-145 16,-7 1-189-16,-5-4 72 0,-6 0-3 0,-2 0 93 15,1 0 111-15,-6 0 131 0,-7-4 126 16</inkml:trace>
  <inkml:trace contextRef="#ctx0" brushRef="#br0" timeOffset="74446.185">24618 11734 196 0,'-13'-26'207'0,"7"-3"160"15,-2 7 101-15,2 0 89 0,-7 7-14 16,7 0-4-16,-7 8-25 0,6 0-66 0,-5 7-51 16,-2 3-37-16,1 5 16 0,0 7-21 0,-6 3-34 15,-1 8-44-15,7-1-44 16,-6 8-46-16,-1 0-44 0,1 8-43 0,-7-1-29 15,12 0-25-15,-5-3-13 0,5-1-15 16,2-3-9-16,6-4-39 0,-1-3-67 16,0-4-73-16,7-3-86 0,0-5-103 0,0 1-117 15,7-8-144-15,-7 0-235 0,7-3-163 0,-1-4-21 16,0-4 129-16,8 1 388 0</inkml:trace>
  <inkml:trace contextRef="#ctx0" brushRef="#br0" timeOffset="74798.3435">24722 11565 130 0,'19'0'389'0,"-5"0"209"0,5 0 63 15,-6 4-86-15,6-1-35 0,-5 1-51 0,6 3-78 16,-1 1-58-16,1 3-53 0,-1 0-34 16,0 4 2-16,1-4-22 0,-7 7-14 15,7 0-21-15,-8 4-25 0,-5 0-24 0,6 0-21 16,-6 4-17-16,-7 0-16 0,6-1-12 16,-12 1-20-16,6-1-18 0,-7 1-19 0,-6 0-16 15,6-1-5-15,-5 1-5 0,-2-4-6 16,2 3-24-16,-8-3-46 0,7-3-51 15,0-1-61-15,0 1-69 0,0-5-78 0,6 1-99 16,1-8-131-16,-7 0-227 0,13 1-210 16,-6-8-25-16,-1 0 64 0,7 0 360 0</inkml:trace>
  <inkml:trace contextRef="#ctx0" brushRef="#br0" timeOffset="76116.1939">25327 10921 41 0,'0'-4'234'16,"8"0"148"-16,-8 1 118 0,0 3 78 16,0 0-37-16,0 0-70 0,0 0-31 15,0 3-83-15,-8 1-78 0,2 3-55 0,0 4-45 16,0 0-35-16,-1 0-24 0,0 4-18 16,-6-1-23-16,7 5-12 0,6-1-13 0,-6 1-6 15,6 3-5-15,6-1-6 0,0-2-7 16,1-1-10-16,13 0-4 0,-8 0 0 0,14-3-5 15,1 0-3-15,5 0-3 0,1-1-3 16,-1-3 2-16,1 0-3 0,-7-3-1 16,6 3 0-16,-6-4-6 0,1 0-20 15,-8 0-35-15,1 1-39 0,-1-5-13 0,-6 1-37 16,-7 0-52-16,1-4-78 0,0 3-98 0,-1-3-87 16,-6-3 31-16,0 3 75 0,0-4 47 15,0 0 63-15,-6-3 66 0,-1-4 63 16,7 4 48-16,-7-4 29 0,1-4 21 0,0 1 36 15,-1-5 55-15,7 5 99 0,-7-1 73 0,1 4 40 16,0-4 39-16,-1 8 80 0,1 0 10 16,-1 3-38-16,0 4-40 0,-5 0-40 0,-2 7-29 15,1 4-3-15,-6 4-18 0,0 11-34 16,-1 3-42-16,-6 8-50 0,-1 6-38 16,-5 9-32-16,6 3-17 0,0 4-43 15,0-5-87-15,6 1-123 0,-6 0-141 0,7-4-193 0,-1-7-415 16,0-3-157-16,-6-5 4 15,1-3 449-15,-15-3 287 0</inkml:trace>
  <inkml:trace contextRef="#ctx0" brushRef="#br0" timeOffset="77250.022">9560 13038 17 0,'0'33'34'0,"0"-4"0"0,0 4-9 15,0-4-9-15,7 1-4 0,-7-4-4 16,0-1-4-16,0-3-2 0,6 0 0 15,-6-4-1-15,0 0-1 0,0-2-1 16,7-2-2-16,-7 1-3 0,0-4-4 0,0 0-5 16,0 0-5-16,0 0 0 0,-7 0 3 15,7 0 8-15,-6-1 12 0,6 1 9 16,-7 0 2-16,1 0-1 0,-1 4-1 0,1-4-3 16,0 4-2-16,-2-4-1 0,2 0-1 0,0 0-1 15,-7 0-2-15,6 0-5 0,1-4-6 16,-7 0-10-16,6 1-17 0</inkml:trace>
  <inkml:trace contextRef="#ctx0" brushRef="#br0" timeOffset="77442.6999">8870 13866 24 0,'-13'7'42'0,"6"-3"-3"0,-6-1-15 0,1-3-18 16,5 4-18-16,-6 0-26 0</inkml:trace>
  <inkml:trace contextRef="#ctx0" brushRef="#br0" timeOffset="77780.6405">8492 13990 64 0,'-19'8'73'0,"-1"-8"13"0,7 3 13 16,7 1 10-16,-8-4 5 0,2 0 4 15,5 0 25-15,1 0 11 0,6 0-2 0,-7 0-6 16,0 0 4-16,7 0 24 0,0 0 29 16,-6 0 20-16,6 0 12 0,0 0 0 15,0 0 1-15,-6-4 42 0,6 4-25 0,0-3-39 16,0 3-35-16,0 0-27 0,0 0-21 0,6-4-9 15,-6 4-13-15,0 0-13 0,0-4-11 16,6 4-12-16,-6 0-6 0,7-3 1 16,-7 3 0-16,7 0 3 0,-1 0-10 0,7 0 1 15,0 3-4-15,0-3-9 0,7 4-10 16,-1 0-9-16,1 3-7 0,6-3-8 0,-7 3-4 16,13 0-3-16,-5-3-3 0,-1 3 0 15,6 1-6-15,1-4-13 0,-7-1-37 0,7 0-56 16,-7-3-44-16,0 5-64 0,0-5-116 15,0 0-181-15,-7 0-163 0,-5 0 0 16,5 0-22-16,-13 0 47 0,8 0 132 0</inkml:trace>
  <inkml:trace contextRef="#ctx0" brushRef="#br0" timeOffset="78037.2871">8635 14200 456 0,'-6'3'441'0,"-1"-3"174"16,1 0 5-16,0 4-88 0,-1-4-18 15,0 0-105-15,1 3-108 0,6-3-91 16,-6 0-62-16,-2 4-41 0,8-4-23 16,-6 0-26-16,6 4-15 0,-6-4-16 0,6 0-5 15,0 3-6-15,0-3-5 0,6 4-2 0,0 0-6 16,2-1 1-16,-2-3-6 0,7 4-2 15,0 0-5-15,0-1-28 0,0 1-42 0,6 0-55 16,1-1-75-16,0 5-152 0,5-5-223 16,-5 5-43-16,6-5-95 0,1 1-18 0,-1-1 155 15,-1 1 243-15</inkml:trace>
  <inkml:trace contextRef="#ctx0" brushRef="#br0" timeOffset="78451.5785">10107 13602 155 0,'0'-15'386'0,"0"1"230"0,-6-1 56 15,6 4-111-15,-6 0-41 0,6 4-63 0,-7 0-89 16,0-1-69-16,7 5-43 0,-6-1-34 16,-1 0-20-16,1 8 11 0,0 0 5 15,-8 7-8-15,8 7-24 0,-8 7-24 0,8 5-21 16,-7 10-34-16,7 11-25 0,6 1-21 15,-7 6-21-15,7-3-10 0,7 4-10 0,-1-4-7 16,7-4-29-16,1-3-45 0,12-4-76 16,-7-8-102-16,13-7-118 0,1-7-142 0,-1-7-208 15,1-4-290-15,7-11-5 0,-2-3 15 16,1-8 366-16,0-4 276 0</inkml:trace>
  <inkml:trace contextRef="#ctx0" brushRef="#br0" timeOffset="78700.392">10720 13613 45 0,'6'-4'358'16,"-6"1"235"-16,6 3 94 0,-6-4-65 0,7 4-31 16,0 4-56-16,-1-4-98 0,0 7-88 15,8 1-76-15,-8 3-61 0,14 0-27 16,-7 3-43-16,7 1-39 0,-1 3-32 0,7 4-24 15,0-4-17-15,0 4-10 0,0 1-11 16,7-2-23-16,-1 1-50 0,1-3-64 0,-7-1-80 16,0-4-48-16,0-3-93 0,-7-3-186 15,1 0-181-15,-1-8 28 0,-5 0-27 16,-8-5 52-16,0-2 140 0</inkml:trace>
  <inkml:trace contextRef="#ctx0" brushRef="#br0" timeOffset="78854.9774">11176 13646 534 0,'-7'-14'573'0,"0"6"200"0,-6 1-41 0,7 3 22 16,-7 4-110-16,0 4-115 0,-7 3-39 16,-6 12-77-16,1-1-78 0,-8 15-71 0,-7 3-59 15,-5 9-49-15,-1 6-44 0,1 0-35 16,-7 8-25-16,6-5-18 0,0-2-30 16,8-8-62-16,11-11-112 0,7-11-159 0,8-4-198 15,5-11-288-15,7-3-376 0,0-8-65 16,13-7 131-16,1-3 482 0,-2-5 267 0</inkml:trace>
  <inkml:trace contextRef="#ctx0" brushRef="#br0" timeOffset="79104.4391">11573 13613 282 0,'19'-4'596'0,"7"1"141"0,-6-5-84 15,0 5-48-15,-1-1-44 0,1-3-86 0,-1 3-95 16,1 0-88-16,-1-3-63 0,8 3-60 16,-8-3-53-16,0 0-37 0,0 3-26 0,1-3-25 15,6 3-29-15,-6-3-72 0,-1 3-81 0,7 1-94 16,-6-1-98-16,-1-3-205 0,1 7-229 16,-7-4 0-16,7 0-46 0,-8 1 76 0,2-1 314 15</inkml:trace>
  <inkml:trace contextRef="#ctx0" brushRef="#br0" timeOffset="79578.3304">12212 13302 266 0,'6'-11'572'0,"-6"7"197"0,0-3-77 16,0 7-36-16,0-4-82 0,0 8-106 0,-6-1-91 15,6 5-70-15,-8 3-32 0,2 3-43 16,0 9-41-16,-1-1-34 0,0-1-38 0,7 9-29 15,-6-5-24-15,6 4-20 0,0-3-11 16,0 4-10-16,6-5-10 0,1-3 0 0,0 4-7 16,13-8-2-16,-8 1-7 0,8-5 3 15,5-3-1-15,1 0-7 0,1 0-3 0,5 0-14 16,1-4-21-16,-1 1-21 0,8-1-27 16,-1-3-38-16,-7 3-47 0,7-3-55 15,-6-1-52-15,-1 1-19 0,-6-4-59 0,1 4-81 16,-1-4-62-16,-14 0 64 0,8 0 87 15,-7-4 25-15,-7 0 6 0,1 1 17 16,-7-1 16-16,7-3 9 0,-14-1 46 0,0-6 57 16,1 3 48-16,0-7 41 0,-7-1 37 15,-1-3 20-15,-5-4 15 0,0-3 41 0,-1 0 70 16,1 0 89-16,-1-5 124 0,0 9 115 16,7 3 97-16,1 4-2 0,-2 3-25 0,1 4-8 15,6 4-64-15,1 7-53 0,-7 0-45 16,7 7-34-16,-1 4 4 0,0 7-30 15,-5 4-42-15,5 12-40 0,-6 2-40 0,0 8-30 16,7 7-26-16,-8 8-30 0,2 3-22 16,-2 0-12-16,2-3-7 0,5-7-9 0,0-5-42 15,1-7-65-15,6-7-87 0,0-7-108 0,6-4-143 16,-6-7-146-16,14-5-289 0,-8-2-59 16,0-8-5-16,0-4 110 0,2 0 346 15</inkml:trace>
  <inkml:trace contextRef="#ctx0" brushRef="#br0" timeOffset="79847.6428">12674 13412 157 0,'19'0'577'0,"-6"3"236"16,0 5-57-16,0-5-2 0,-6 5-96 15,6 2-127-15,-1 5-96 0,2 0-50 0,-2 3-73 16,2 1-72-16,-1 6-63 0,0-3-45 15,0 4-41-15,-7-1-27 0,0 5-23 0,8-1-17 16,-14 4-9-16,6 4-3 0,-6-4-5 16,0 0-15-16,0 0-22 0,-6-1-36 0,0 1-33 15,-2-3-34-15,-4-1-54 0,5-3-72 16,1-1-118-16,-1-3-147 0,-6-4-305 0,7-2-134 16,0-2-33-16,-2-3 134 0,2-4 366 15</inkml:trace>
  <inkml:trace contextRef="#ctx0" brushRef="#br0" timeOffset="81176.7552">13526 12855 29 0,'0'-4'172'16,"0"0"94"-16,-6 4 23 0,6-3 16 0,-6-1-5 15,6 0 33-15,0 4-9 0,0-3-40 16,-7 3-48-16,7 0-38 0,0 0 2 0,0-4-41 16,0 4-42-16,0 0-35 0,0 0-25 15,7 0-22-15,-7 0-11 0,0 0-8 0,0 0-4 16,0 4-6-16,6-4-1 0,-6 0-4 16,0 0 3-16,0 0-1 0,6 0 9 15,-6 3 11-15,0-3 9 0,7 0 7 0,-7 0 6 16,0 0-1-16,0 0-5 0,7 4-4 0,-7-4-5 15,0 0-6-15,0 0-8 0,0 4-6 16,0-4-4-16,6 0-4 0,-6 0 1 16,0 0-2-16,0 0-1 0,0 3 6 0,0-3-4 15,7 0-4-15,-7 0 6 0,0 0 1 16,0 0 1-16,0 0 10 0,0 4 3 16,0-4 3-16,0 0 4 0,0 0-1 0,6 0 1 15,-6 0-1-15,0 4-1 0,0-4-2 16,0 0-6-16,0 0-1 0,0 0 1 15,0 0 0-15,0 0 0 0,0 0-3 0,0 0 2 16,0 0-5-16,0 0 0 0,6 0-2 0,-6 0-5 16,0 0 1-16,0 0 2 0,0 0-1 15,0 0-1-15,0 3-3 0,0-3 5 16,0 0-4-16,0 0 1 0,0 0 1 0,8 0 0 16,-8 4 0-16,0-4 5 0,0 0 5 15,0 0 2-15,0 0 2 0,0 0 7 0,6 4-4 16,-6-4 2-16,0 0-2 0,0 0 5 15,0 0 2-15,0 0 2 0,6 3 1 16,-6-3 6-16,0 0 0 0,0 4 4 0,6-4 0 16,-6 4-4-16,8-1 3 0,-8 1-1 0,6 3 1 15,-6 1-4-15,6 2-7 0,1 2-6 16,-1 3-5-16,1-5 5 0,0 5-6 16,-7 0-4-16,6-1 1 0,0 1-3 0,-6-1 0 15,0-3 2-15,0 5-5 0,0-2-2 16,0-3-4-16,-6 0 2 0,6 4 0 0,-6-4 2 15,-1 0-1-15,-6 3-11 0,0-3 8 16,7 0-1-16,-8 4-1 0,-6-4 3 16,8 0-5-16,-1 0 2 0,-1-4 3 0,2 1-5 15,-2-1 1-15,8 0 4 0,-7-3-2 16,7 0-1-16,-1-1 0 0,0 1 0 16,1-1 0-16,0-3 0 0,6 0 0 0,-8 0 0 15,8 4-3-15,-6-4-5 0,6 0 2 16,0 0 4-16,-6-4 2 0,6 4-4 0,0 0-1 15,0 0 1-15,6-3 2 0,-6 3 2 0,6-4 0 16,2 1 0-16,4-1 3 0,2 0 8 16,-1 1 2-16,6-1 2 0,0 4 7 0,8-4 11 15,-1 4 18-15,0 4 13 16,0 0 17-16,-1-1 16 0,2 5 16 0,-1-1 11 0,-6 0 14 16,-8 4 2-16,8 0-14 15,-13 4-14-15,-1-1-14 0,0 4-10 0,-6 1-11 16,0 3-15-16,0 0-11 0,-6 0-14 15,-7 0-9-15,7 3-8 0,-8-3-10 0,2 1 0 16,-2-1-7-16,2-4-12 0,-1 0-67 16,-1-3-99-16,8-4-134 0,-8 0-164 0,14 0-207 15,-6-4-275-15,0-3-172 0,6 0-1 16,0-4 271-16,0 0 353 0</inkml:trace>
  <inkml:trace contextRef="#ctx0" brushRef="#br0" timeOffset="82870.5634">14830 13221 243 0,'0'-25'254'0,"0"2"124"15,0 5 31-15,-8 0 21 0,8 3-30 0,0 1-32 16,0 3 9-16,0 3-19 0,0 1-58 15,0 3-51-15,0 4-46 0,0 4-31 0,8 3-24 16,-8 4-19-16,0 4-14 0,0 7-20 16,6 3-16-16,-6 9-11 0,0 6-9 0,0 7-9 15,0 9-13-15,-6 2-8 0,6 4-3 0,-8 4-8 16,2 0-2-16,0 0-3 0,-1 0-2 16,0-7-4-16,1-4-2 15,0-8 4-15,-1-3-3 0,1-11 0 16,-1 0-4-16,7-7 1 0,-7-8 5 0,7-4-5 15,0 2 4-15,-6-9-1 0,6 0-4 0,0-3 2 0,0-4-6 16,0 0 2-16,0-4 0 0,0-3 0 16,6-4 0-16,-6-4-4 0,7-3 2 15,-7-8 2-15,7-3 0 0,6-8-6 16,-7-3 4-16,7-4 1 0,0-4 1 0,1 5 0 16,-2-5 0-16,1 4-4 0,7 4 2 0,-8 3-1 15,2 7 2-15,-1 1 3 0,6 7 3 16,-6 4 7-16,1 3 15 0,-2 8 22 15,2-1 24-15,-1 5 21 0,-7 3 21 0,7 3 6 16,0 5-4-16,1 7-15 0,-8 3-11 0,7 4-10 16,-7 3-17-16,7 8-17 0,-6 4-11 15,-1 4-10-15,0 2-12 0,2 1 1 16,-2 4-6-16,0-8-3 0,1 0-4 16,-1-6-4-16,1-5-23 0,-1-3-49 0,1-5-68 15,-1-6-75-15,0 0-86 0,2-4-114 16,-2 0-130-16,0-7-291 0,1-1-106 0,6-3-26 15,0-3 120-15,0-5 372 0</inkml:trace>
  <inkml:trace contextRef="#ctx0" brushRef="#br0" timeOffset="83154.7445">15500 13507 219 0,'-7'-11'540'0,"7"0"218"0,-6 3-52 16,6 2-52-16,0 1-60 0,-6-2-103 0,6 7-91 15,-8 0-55-15,2 4-23 0,6-1-39 16,-6 8-52-16,0 1-44 0,6 6-41 0,-7 0-41 16,7 4-30-16,0 4-23 0,7 3-18 15,-7 1-16-15,12-1-9 0,2 4-36 0,-2-8-82 16,8 4-100-16,7-6-114 0,-9-1-99 0,15-8-82 15,-7-3-208-15,7-3-134 0,-1-5-18 16,-6-3-12-16,7-3 210 0,-7-5 288 16</inkml:trace>
  <inkml:trace contextRef="#ctx0" brushRef="#br0" timeOffset="83405.0306">15826 13415 35 0,'0'-7'378'15,"0"0"264"-15,0 3 77 0,0 0-109 0,6 1-22 16,0 3-66-16,-6 0-92 0,14 0-81 16,-8 3-62-16,7 1-34 0,-6 0-19 0,12 7-36 15,-5-4-35-15,5 4-33 0,0 0-26 16,8 0-23-16,-1 3-24 0,-1 5-18 0,1-4-9 16,1-1-10-16,-1 5-13 0,0-5-2 15,0 1-13-15,-7-1-48 0,1-3-52 16,0 0-48-16,-8-3-46 0,1-1-53 0,-6 1-55 15,0-5-79-15,-1 1-141 0,0-4-158 16,-6 0 78-16,0-4-27 0,0 1 42 0,0-1 59 16,-6-7 110-16</inkml:trace>
  <inkml:trace contextRef="#ctx0" brushRef="#br0" timeOffset="83594.8075">16183 13423 301 0,'-6'-11'335'0,"-7"0"187"15,0 3 106-15,7 5-48 0,-7-1 4 0,-1 4-47 16,2 4-86-16,5-1-77 0,-6 1-57 0,-6 7-20 15,5 0-31-15,-5 4-52 0,0 3-42 16,-1 1-45-16,-6 2-35 0,6 1-31 16,-6 4-24-16,6-4-11 0,-5 3-11 0,5-3-20 15,8 1-59-15,-8-5-88 0,13-3-92 16,-6-5-121-16,13 1-133 0,-6-3-276 0,6-1-202 16,0-3-61-16,0-4 133 0,6 0 389 15</inkml:trace>
  <inkml:trace contextRef="#ctx0" brushRef="#br0" timeOffset="83846.8258">16314 13320 145 0,'27'3'583'0,"-15"2"229"15,8 1-56-15,-1 6-2 0,1-5-98 0,0 8-119 16,-1-4-90-16,1 7-41 0,6 0-61 0,-7 4-50 15,1 0-46-15,0 0-39 0,-8 4-47 16,8-4-39-16,-7 3-30 0,-1 1-28 0,-4 0-18 16,-2 0-12-16,0 3-14 15,-6 0-8-15,0 0-2 0,-6 4-15 0,0-3-45 0,-8 3-68 16,1-4-79-16,0 4-97 0,-6-4-92 16,-1 1-124-16,0-5-162 0,1 1-305 0,-7-4-81 15,0 0-24-15,-1-7 335 0,1-1 318 16</inkml:trace>
  <inkml:trace contextRef="#ctx0" brushRef="#br0" timeOffset="84583.4743">11247 15027 149 0,'-45'18'76'16,"-1"-3"10"-16,1 0-12 0,-2 0-21 0,15-4-19 0,-7 0-11 0,0-4-9 0,7 4-10 0,6-4-12 15,-7 0-9-15,13-3-3 0,0 0 6 16,1-1 3-16,0 1 3 0,6-4 4 0,-1-4 0 16,2 4 3-16,-2-3 1 0,8-1-6 0,-7 0-10 15,7-3-20-15,-1 3-12 0,0 1 10 16,1-5 10-16,0 5 7 0,-1-1 0 0,0-3-27 16</inkml:trace>
  <inkml:trace contextRef="#ctx0" brushRef="#br0" timeOffset="85596.8058">10505 14965 43 0,'0'-4'63'15,"-7"1"7"-15,7-1-11 0,-6 0-8 0,6 1 2 0,0-1 5 16,-7 4 7-16,7-4 15 0,0 1 20 15,0-1 32-15,-7 0 30 0,7 4 8 0,0-3-2 16,0-1-1-16,0 1 20 0,0-2 10 16,0 2 4-16,0 0-4 0,0-2-9 0,0 2-12 15,0-1 0-15,0 0 16 0,0 1-18 16,0-1-20-16,0 1-23 0,0-1-15 16,7 4-14-16,-7-4-15 0,0 1-5 0,7-1-3 15,-7 0-8-15,6 1-4 0,1-1-5 16,6 0-1-16,0 1-1 0,-1-5 0 15,2 1 0-15,12 0-3 0,-7-1 0 0,7-2-1 16,13-1-2-16,1-4-2 0,11-3-5 0,2 3-2 16,12-4-3-16,6-3-4 0,1 1-2 15,6 2-4-15,-6-3 6 0,6 4-5 16,7-4-2-16,0 0-1 0,-8 4 0 0,2-1 3 16,-8 1 8-16,1 3 27 0,-6-3 17 15,-1 4 7-15,0-1-2 0,0-4-10 0,0 5-16 16,0-5-13-16,0 1-4 0,7-4-8 15,-1 4 1-15,7-4-4 0,1 0 3 0,5 3 1 16,0-2-6-16,-5 2 3 0,6 1-5 16,-7 0-1-16,0 3-4 0,0 1-1 0,-6-2-1 15,-1 6-3-15,-6-5-8 0,7 4 4 16,-6 0-2-16,5 0-4 0,-6 0-4 0,0 0-3 16,0 0 0-16,-6 4 1 0,-7 0-4 15,1-4-2-15,-8 3 6 0,7 1-4 16,-7-1-1-16,-6 1-1 0,1 3 4 0,-1-3-2 15,-7 0 8-15,1 3 10 0,-1-3 6 16,-6 3 7-16,1 0 4 0,-8 1 2 16,0-5-3-16,1 5 0 0,-1-1-4 0,-5 1-1 0,-2-1-1 15,2 0-7-15,-8 4-5 0,7-3-2 16,-7-1-4-16,8 0-2 0,-8 4-2 16,0-3-3-16,2-1-3 0,4 0-1 15,-5 4-1-15,-1-3 0 0,1-1 0 0,6 0 0 16,-7 1 0-16,0-1-3 0,8 0 5 15,-1 1-1-15,-6-1-4 0,6 0 5 0,-1 0-4 16,8 1 7-16,-7 0-3 0,7-2-2 16,-8 2 0-16,8-1 0 0,0 0 0 15,-1 4-6-15,1-3 4 0,6-1 5 0,-7 0-2 16,7 1-1-16,0 3 0 0,-6-4 0 16,6 4 0-16,1 0-3 0,-2 0 2 0,-5 0 1 15,6 0 0-15,0 0 0 16,0 0 0-16,7 0-4 0,-8 4 6 0,1-4-1 0,7 3 2 15,-7 1-2-15,0 0 0 0,7-4-1 0,-7 3 0 16,6 1 0-16,-5 0 0 0,-1-1 0 16,0 2 0-16,-7-5 0 0,7 3 0 15,-6 0 0-15,5 1 0 0,-5-4 0 16,0 4 0-16,-1 0 0 0,-5-4 0 0,4 3 3 16,-4 1-2-16,-1-4-1 0,7 4 0 15,-14-4 4-15,8 0-2 0,-2 0-2 16,1 3 3-16,-6-3-5 0,-1 0 5 0,1 0 1 15,-1 0 1-15,0 0-3 0,2 0-2 0,-2 0-4 16,-6 0 7-16,6-3-2 0,0 3-1 16,2 0 0-16,-2 0 0 0,0 0-4 0,1 0 0 15,-1-4 6-15,1 4 2 0,-7 0 1 16,7 0-21-16,-1 0-45 0,-6 0-83 0,6-4-117 16,-6 4-136-16,6 0-206 15,-6 0-298-15,0 0-334 0,0-3-42 0,0 3 419 16,-6 0 345-16</inkml:trace>
  <inkml:trace contextRef="#ctx0" brushRef="#br0" timeOffset="86446.263">17291 12976 327 0,'7'-4'322'0,"-1"0"149"0,0 1 58 0,1-1-3 15,0 0-83-15,-1 4-8 0,7 0-79 0,-7 4-77 16,8 0-64-16,-8-1-47 0,7 5-34 16,0-1-32-16,-6 4-22 0,5 0-19 15,2 0-11-15,-8 3-12 0,8 2-9 0,-8-2-7 16,0 1 2-16,7-1 0 0,-13 1 0 15,7 0 0-15,-7-1 3 0,7-3-5 0,-14 4-1 16,7-1-6-16,-7 1-2 0,1 0-4 16,-1-4 3-16,1 4-1 0,-7 3-7 15,0-4 0-15,-1 1 2 0,-5-4-1 0,6 4-1 16,-6-1-2-16,5-2 2 0,2-1-6 16,-1-4 8-16,-1 0-4 0,2 1 2 0,5-1-3 15,0-4 3-15,-5 1 1 0,5 0-1 16,7-1-2-16,-7-3 2 0,7 4-2 0,0-4-2 15,-6 0 0-15,6 0 0 0,6 4 0 16,-6-4-4-16,0 0 10 0,7 0 3 0,0 0 4 16,5 3 11-16,-5-3 10 0,12 4 15 15,-5-4 24-15,5 4 27 0,1 3 18 0,-1 0 11 16,1 1 7-16,6-1 6 0,0 7 9 16,0-3-4-16,-7 5-12 0,7-2-10 15,-6 4-3-15,-1 1-5 0,-5 3-8 16,-2-1-12-16,2 5-15 0,-8 4-12 0,-6-1-9 15,0 0-11-15,-6 8-13 0,-8-1-5 16,2 1-4-16,-8 0-13 0,0-1-3 0,-5 1-1 16,5-4-7-16,-6 0-3 0,0-4-35 15,-1 0-103-15,8-10-183 0,6-1-226 0,6-7-382 16,1-3-454-16,6-5-128 0,0-3 436 16,6-3 441-16,1-5 272 0</inkml:trace>
  <inkml:trace contextRef="#ctx0" brushRef="#br0" timeOffset="86548.9794">17649 13947 445 0,'20'3'721'0,"-7"-3"134"0,-7 4-145 16,8-4-334-16,-14 4-674 0,6-1-565 15,0 5-11-15,-6-5 315 0,-6 4 221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1-07T10:20:14.0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8075 4260 101 0,'-6'18'208'0,"-7"4"68"16,6 4 24-16,1 0-17 0,-7 7-33 15,7 0-6-15,-2 4-34 0,-4 7-34 0,6-1-29 16,-2 1-18-16,2 4-16 0,6-4-12 16,-6 0-10-16,6 0-13 0,0-4-9 0,0-3 8 15,0 0-17-15,0-4-18 0,6-4-12 0,-6 0-7 16,6-3-8-16,-6 0-5 0,8-8-8 16,-2 4-34-16,0-4-58 0,0-3-46 15,2 3-36-15,-2-7-67 0,0 0-109 0,1 0-104 16,-1-4-104-16,1 0 34 0,0 1 204 15</inkml:trace>
  <inkml:trace contextRef="#ctx0" brushRef="#br0" timeOffset="420.6069">8519 4462 40 0,'6'-4'337'0,"7"1"240"0,0 3 58 15,0 0-74-15,-1 3-99 0,2 1 12 0,6 7-74 16,-1 4-71-16,1 3-63 0,6 4-46 16,6 3-46-16,-5 1-33 0,5 7-27 0,1 0-12 15,5 0-21-15,-5 3-21 0,6-2-16 16,-7-1-13-16,1-1-7 0,-1-2-16 0,2-5-2 15,-9 1-21-15,1-4-43 0,-6-4-64 16,-1 1-49-16,-5-5-64 0,5-3-105 0,-12-3-144 16,5-1-167-16,-5 0-33 0,0-7-57 15,-7 4 56-15,0-4 181 0</inkml:trace>
  <inkml:trace contextRef="#ctx0" brushRef="#br0" timeOffset="616.9799">9111 4693 115 0,'-6'-26'409'0,"-2"8"277"0,2-1 23 0,0 5-155 16,0 3-41-16,6-1-78 16,-7 9-66-16,0-1-51 0,1 4-41 0,-7 7-49 0,-1 1-24 15,2 3-30-15,-2 7-36 0,-5 4-22 16,-7 8-30-16,-6 2-27 0,-1 9-17 16,-6 7-11-16,0 3-13 0,-7 4-9 0,0 3-13 15,1-2-41-15,6-9-90 0,13-10-160 16,6-8-169-16,8-11-310 0,-2-7-261 15,14-3-86-15,0-5 315 0,0-3 326 0</inkml:trace>
  <inkml:trace contextRef="#ctx0" brushRef="#br0" timeOffset="853.0811">9397 4623 193 0,'27'-7'452'0,"-8"3"194"15,7 1-6-15,-6-1-124 0,6 4-12 16,-6-4-51-16,-1 1-83 0,0-2-78 0,8 5-59 16,-1-3-54-16,-1-1-53 0,8 0-36 15,0 1-31-15,6-4-25 0,0 3-13 16,0 0-38-16,0-3-65 0,6 3-96 0,-6-3-139 16,-6 3-237-16,7 1-226 0,-8-5-120 15,-6 5 6-15,-1-1 315 0</inkml:trace>
  <inkml:trace contextRef="#ctx0" brushRef="#br0" timeOffset="1165.6904">10277 4227 217 0,'6'-7'607'0,"-6"3"163"15,7-3-110-15,-7 3-129 0,0 1-100 0,6 3-119 0,-6 0-70 0,0 0-31 16,0 3-17-16,0 5-21 0,0 3-16 16,0 3-15-16,0 5-7 0,-6-1 0 15,-1 7-20-15,7 5-20 0,-6-1-13 16,6 1-15-16,0 2-5 0,0 2-5 16,6-1-4-16,1-1-9 0,6-2-3 0,0-1-7 15,7-3-6-15,-1-4-12 0,7 0-4 0,6-4-1 16,-5-7-7-16,5 4-13 0,1-8-18 15,-1 0-18-15,1 0-40 0,-1-3-47 16,-6 0-52-16,7-1-62 0,-7-3-52 0,-6 5-111 16,-1-5-180-16,-6 0-138 0,0 0-48 15,-7-5 4-15,2 5 93 0,-2-3 274 0</inkml:trace>
  <inkml:trace contextRef="#ctx0" brushRef="#br0" timeOffset="1385.5172">10642 4385 307 0,'-14'-4'687'16,"8"4"148"-16,0 4-119 0,-2 3-51 16,2 0-139-16,6 8-100 0,-6 3-79 15,6 5-40-15,-7 2-45 0,1 4-45 0,6 4-44 16,-7 0-43-16,1 8-32 0,-1-1-33 16,1 0-20-16,0 4-16 0,-2 0-13 0,2-4-17 15,6-3-49-15,-6 0-91 0,-1-8-112 16,7 0-145-16,0-7-107 0,0-3-225 0,0-9-195 15,0 1-74-15,0-6 94 0,7-5 374 16</inkml:trace>
  <inkml:trace contextRef="#ctx0" brushRef="#br0" timeOffset="1665.7034">10869 4289 571 0,'27'0'720'0,"-8"8"109"15,0 0-67-15,8-2-138 0,-7 6-176 0,5 2-122 16,1 1-74-16,0 3-18 0,7 4 1 16,-7-4-29-16,0 4-38 0,0 4-36 0,1-4-28 15,-2 4-22-15,-5-1-25 0,0 1-11 16,-8 3-14-16,1-3-12 0,-6 0-3 0,-1 3-7 16,-6-3-4-16,0-1-7 0,-6 1-13 15,-1 0-7-15,-6-1-10 0,-7 1-15 16,8-1-30-16,-8-3-46 0,1 1-56 0,-1-1-74 15,7-4-87-15,-7-4-110 0,8 1-203 0,-8-4-167 16,7 0-89-16,0-7 20 0,0-4 306 16</inkml:trace>
  <inkml:trace contextRef="#ctx0" brushRef="#br0" timeOffset="3187.2393">11468 3696 201 0,'7'-4'218'15,"0"1"80"-15,-7 3 25 0,6-4-23 16,-6 0 22-16,6 4 26 0,-6-3-14 16,7 3-44-16,-7 0 28 0,7-4-28 0,-7 4-50 15,6 0-42-15,-6 0-26 0,0 4-20 16,7-4-17-16,-7 3-13 0,0 1-11 0,0 0-10 15,0 7-11-15,0 0-7 0,0 0-5 16,-7 0 2-16,7 4 3 0,0 3-1 0,-6 0-5 16,6-3-1-16,0 3-1 0,0-3 3 0,0 3 5 15,6 0 1-15,-6-3-2 16,7 0-9-16,5-1-12 0,2 1-13 0,-2-4-12 16,8 4-8-16,0-4-12 0,-1-1-4 0,7 1-2 15,1-3 1-15,-1-1-8 0,6 0-2 16,-6 1 0-16,1-5-4 0,5 5-15 15,-7-4-38-15,-5-4-43 0,6 3-51 16,-6 1-60-16,-1-4-90 0,-5 0-53 0,-2 0-105 16,1 0-159-16,-6 0-91 0,0 0-24 15,-1-4 22-15,-6 4 110 0,6-3 148 0</inkml:trace>
  <inkml:trace contextRef="#ctx0" brushRef="#br0" timeOffset="3380.2724">11918 3905 116 0,'-6'-11'362'0,"-8"4"256"0,8 0 57 15,-1-1-105-15,1 4-51 0,0 4-26 16,6-4-63-16,-7 4-48 0,0 4-42 0,7 0-11 16,-6 4-12-16,0-1-28 0,6 7-40 15,-8 1-46-15,2 0-45 0,0 7-46 0,-1-1-27 16,7 5-30-16,-6 4-17 0,-1 3-15 16,1-1-9-16,-1 1-10 0,1 1-8 0,6-1-28 15,-6-4-55-15,6 0-69 0,0 0-69 16,-8-6-73-16,8-2-99 0,0-2-72 15,0-5-113-15,0 1-215 0,0-4-23 0,-6-4-30 16,6 0 84-16,0-3 269 0</inkml:trace>
  <inkml:trace contextRef="#ctx0" brushRef="#br0" timeOffset="5285.3723">13149 4015 330 0,'0'0'272'0,"6"3"94"16,1-3-27-16,6 4 0 0,-7 0-3 0,1 0-27 15,6-1-44-15,0 1-17 0,7 0-9 0,-8 3-31 16,2-3-38-16,-1-1-35 0,7 1-26 15,-8 0-17-15,1-1-16 0,0 5-14 0,0-5-14 16,7 1-8-16,-8 0-6 0,-4-1-8 16,4 1-2-16,1-1-3 0,-6 5-1 15,0-5-2-15,-1 1-4 0,0 0-6 0,0 3-6 16,-6 0 4-16,0 1-4 0,0 3-6 16,-6 0-4-16,6-1-2 0,-12 6-4 0,-2 2-1 15,1 0 2-15,-7 0 3 0,2 4 4 16,-2-4 4-16,0 1 1 0,-5-1 1 15,5 1 0-15,7-5-3 0,-7 1 2 0,8-4 1 16,4 0 3-16,2-4 1 0,-7 0 2 16,6 1 4-16,7-5 6 0,-6 1 6 0,6 0 7 15,0-1 5-15,0 1 6 0,0-4 5 16,6 4 10-16,-6-4 4 0,14 0-3 0,-8 3-7 16,8-3-4-16,4 0-3 0,9 0-7 15,-1 0-7-15,0 0-3 0,7-3-8 16,-1 3-4-16,-6 0-3 0,7 3-1 0,-7-3 2 15,-1 4 6-15,-5 0 9 0,0-1-1 16,-7 1-1-16,-1 0-2 0,-4 3-4 16,-8 4-9-16,0 0-3 0,-8 0-4 0,2 4-5 15,-7 3 9-15,-13 0-4 16,0 1-1-16,0 2-5 0,-13 6-7 0,0-6 7 0,-1 5-3 16,-5 0 1-16,0-5 4 0,5 6 1 15,-5-6 1-15,13-2 4 0,-1-1-7 0,1-3 2 16,12-5 1-16,0 1 7 15,7-3 5-15,1-5 2 0,4 5 1 0,2-5 0 0,0 1 3 16,6-4 5-16,0 0 11 0,0 0 11 16,0 4 10-16,0-4 3 0,6-4 1 0,0 4 1 15,8 0 0-15,-2 0 0 16,2-4-3-16,5 4-8 0,1-3 3 0,-1-1-4 16,7 4-5-16,7-4-9 0,-1 1-3 15,2 3-7-15,4-4-6 0,1 0-2 0,0 4 3 16,1 0-7-16,-1-3 2 0,-1 3 1 0,1 0-3 15,-6-4-1-15,-1 4-1 0,2 0 0 16,-2 0-7-16,-7-4 1 0,2 4 2 16,-1 0-1-16,-6 0-4 0,6-3 0 0,-7 3 2 15,-6 0-5-15,6 0 4 0,-5 0-1 16,-1-4-4-16,0 4 2 0,0 0 1 0,-1 0 0 16,-4 0 3-16,-2 0-2 0,-6 0-1 15,6 0 0-15,1 0 0 0,-1 0 0 0,-6 0 0 16,7 0-10-16,-1 0-16 0,-6 0-30 15,7 0-28-15,-1 0-38 0,1 0-42 0,-7 0-58 16,7 0-86-16,-1 0-84 0,0-3-185 16,-6 3-258-16,7 0-91 0,0 0-30 15,-1-4 315-15,-6 4 262 0</inkml:trace>
  <inkml:trace contextRef="#ctx0" brushRef="#br0" timeOffset="6111.2148">14504 4085 23 0,'0'-4'160'0,"0"0"46"0,-7 1-26 16,7 3-20-16,0-4 7 0,0 0 20 15,-6 4 47-15,6 0 74 0,0 0 52 0,0 0-24 16,-7 0-70-16,7 0-37 0,0 4-35 15,-7 0-49-15,1-1-31 0,-8 5-12 0,2-1-1 16,-1 4 0-16,0 0-6 0,0 3-11 0,-1 1-10 16,-4-4-7-16,10 3 6 0,-4-2 8 15,5 3 2-15,1-5 0 0,6 1-2 16,0 0 0-16,0 0 2 0,6-3 6 0,7-1-9 16,1 0-11-16,12 4-14 0,-1-7-3 15,1-1-8-15,7 1-10 0,7 0-5 0,-2-4-7 16,1 0-4-16,0 0-8 0,1 0-1 15,-1 0-6-15,-1 0-2 0,-5 3 6 16,-1-3-4-16,-5 0-2 0,-1 0-1 0,0 0 0 16,-13 4 0-16,6-4-3 0,-6 0-12 15,1 4-13-15,-8-4-21 0,0 0-35 0,1 0-40 16,-7 0-53-16,0 3-34 0,0-3-17 16,0 0-10-16,-7 0 0 0,1 0 13 0,-7 0 11 15,0 0 18-15,0 0 57 0,0 0 56 16,-6 0 37-16,-1 0 39 0,7-3 44 15,-7 3 45-15,0 0 57 0,1 0 33 0,6-4 11 16,0 4-13-16,0 0-22 0,6 0-19 16,-5 0-4-16,5 0 13 0,0 0 18 0,1 0 13 15,0 4 4-15,6-4-8 0,0 3 25 16,-7 5 19-16,7-1 8 0,-7 8-2 0,7 0-6 16,0 7-20-16,0 3-26 0,-6 8-25 0,6 8-22 15,6 6-14-15,-6 8-8 0,0 4-12 16,7 3-15-16,-7 4-15 0,7 0-11 15,-1 4-8-15,0-8-2 0,1 0-3 0,-7-7-3 16,7-8-7-16,-7-6-8 0,6-4-3 16,-6-8-2-16,0-4 1 0,6-6-4 0,-6-5-9 15,0 1-12-15,0-8-33 0,0 0-56 16,0 1-58-16,0-4-53 0,-6-4-44 16,6 0-58-16,-6 0-83 0,-1-4-89 0,7 1-96 15,-7-5-172-15,-5 1-71 0,5-1-50 16,-6-6 47-16,0 3 307 0</inkml:trace>
  <inkml:trace contextRef="#ctx0" brushRef="#br0" timeOffset="8267.622">16126 4297 74 0,'0'3'258'16,"0"2"132"-16,6-2 26 0,-6 4-15 16,6-3-4-16,1 0-48 0,6 3-57 0,0-3-2 15,7-1-26-15,-1-3-48 0,0 4-43 0,8-4-40 16,-1-4-33-16,6 1-26 0,-5-1-26 15,5 0-16-15,1-3-8 0,-1-1-8 0,1 5-6 16,-1-5-3-16,-6 1-5 0,1 0 2 16,-2-1-3-16,-5 5-7 0,0-4-14 15,-2 3-21-15,2 0-34 0,-7-3-30 0,1 3-32 16,-8 1-39-16,0-5-48 0,0 5-50 16,2-5 38-16,-2 5 1 0,-6-5 5 15,0 1 23-15,0 0 40 0,-6-4 49 0,6 4 45 16,-8-4 39-16,2-4 36 0,0 4 25 15,0-4 22-15,-1 4 29 0,0-4 45 0,1 1 56 16,-1 3 36-16,7 0 4 0,-6 0-31 16,0 4 10-16,6-1-9 0,-8 5-1 15,8-5 17-15,0 8 7 0,0 0 8 0,0 0-3 16,0 4 3-16,0 3-17 0,0 4-10 16,0 8-2-16,8 2-21 0,-8 12-24 0,6 7-23 15,-6 12-12-15,6 3-8 0,1 7-9 16,-7 4-8-16,6 0-18 0,1 0-12 0,0-3-14 15,-1-5-14-15,-6-7-13 0,6-3-10 16,-6-8 4-16,6-7-13 0,-6-7-24 0,0-4-28 16,0-4-30-16,0-3-45 0,0-8-56 15,0 1-62-15,0-5-58 0,0 1-1 16,-6-8-24-16,6 4-27 0,-6-7-33 0,6 0-34 16,-6-4 50-16,-1-5 27 0,0-2-4 15,-6-4 3-15,7-3 63 0,-8-4 67 0,2-4 71 16,6-4 66-16,-8-3 68 0,1-1 69 15,0 5 68-15,0-1 64 0,7 4 68 16,-8 7 68-16,8 5 0 0,0 2-54 0,-1 5-56 16,0 2 18-16,7 5-4 0,-6 3-15 15,-1 4-12-15,7 0-21 0,-6 8-15 0,0 3-17 16,6 4-13-16,-7-1-8 0,0 8-12 16,1 0-16-16,0 4-17 0,-1 3-16 0,7 1-14 15,-7-1-11-15,7 0-16 0,0-3-7 16,0-5-5-16,0 1-7 0,0-3-3 0,7-4 1 15,0-1-6-15,-1-6-13 0,0-1-21 16,8-7-18-16,-8 0-15 0,13-4-20 0,-5-7-16 16,-2 0-14-16,8-7-5 0,-7-1 7 15,7-3 23-15,0-3 29 0,-8-4 21 0,8-1 14 16,-1-2 17-16,1 2 5 0,-8 1 3 16,8-1 10-16,-7 9 12 0,-6-1 11 15,6 3 20-15,0 8 17 0,-6 0 12 16,5 0 11-16,-5 7 15 0,0 1 12 0,-1 3 10 15,7 3-12-15,-7 1-13 0,8 3-14 16,-8 4-8-16,8 0-4 0,-8 8-8 16,7-1-6-16,-7 1-12 0,7 2-11 0,-6 5-9 15,-1 0-8-15,0 0-6 0,2 3-4 16,-2-7 5-16,0 0-6 0,-6-4-7 0,7 0 3 16,-7-3-9-16,0-4-22 0,6 0-39 0,-6-4-45 15,0-3-26-15,0 0-7 0,0-4 0 16,0 0 1-16,0-4-11 0,0-3-19 0,0-1-31 15,0-7-20-15,0 1-8 0,7-8 22 16,-7 0 56-16,7-4 49 0,-1-3 39 16,0-1 43-16,0 1 45 0,-6-4 34 0,8 8 30 15,-2-1 23-15,0 8 21 0,1-1 15 16,0 5-2-16,-7-1-1 0,6 4-3 0,1 4-2 0,-1 0-3 16,-6 3-6-16,6 0-4 15,1 4-10-15,0 0-7 0,-1 0-8 16,0 0-13-16,1 0-3 0,0 4 5 0,-1 0-2 15,1-1 0-15,-1 1 4 0,7 3 3 16,-6 4 3-16,-1-4 7 0,0 4-2 0,2 4-3 16,-2 0-15-16,0 3-11 0,1 4-18 15,-1 4-12-15,1-4-10 0,-7 7-11 0,6-4-6 16,-6 5-7-16,7-1 3 0,-7 1-7 16,0-5 1-16,6 1-6 0,-6 0-12 0,0-4-37 15,0-4-36-15,0 0-36 0,0-7-51 16,0 4-87-16,0-8-98 0,0 0-79 0,0-3-124 15,0 0-153-15,-6-1 52 0,6-6-46 16,-7 3 53-16,1-4 101 0,-1-3 214 0</inkml:trace>
  <inkml:trace contextRef="#ctx0" brushRef="#br0" timeOffset="8772.5878">16933 4553 103 0,'-6'-7'229'0,"6"3"99"0,-8 1 41 15,8 3-29-15,0-4 21 0,-6 4-9 0,6 0-36 16,0-4-55-16,0 4 11 0,0 0-40 16,0 0-53-16,0 0-47 0,0 0-40 0,6 0-33 15,-6 0-15-15,0 4-16 0,8-4-8 16,-8 0-2-16,0 4 1 0,6-4-5 0,-6 3 2 16,6 1-3-16,-6 0-1 0,7-1-3 15,-7 5 2-15,6-5-2 0,-6 5-3 0,0-1-4 16,0-4 2-16,-6 5-6 0,6 0 4 15,-7-1-1-15,7 0-1 0,-6 0 0 0,0 1 0 16,6-5 0-16,-8 5 0 0,8-5-3 16,0 1-3-16,-6 0-2 0,6-1 6 15,0 1 1-15,0-4 7 0,0 4-2 0,6-4 0 16,-6 0 0-16,8 3 3 0,-2-3-2 0,0 0 2 16,7 0 0-16,-6 4 3 0,6-4 8 15,-1 4 6-15,-4-4 11 0,4 3 11 0,-5 1 15 16,6 3 7-16,-6-3 0 0,-1 3-6 15,-6 0-11-15,6 1-8 0,-6 3-5 16,0 3-1-16,0-2-1 0,-6 2 3 0,0 1 3 16,-1 3-4-16,1-3-1 0,-1-1-3 15,-6 1-1-15,7-4-1 0,-2 0 5 16,8 0 13-16,-6-3 10 0,0-2 0 0,6 2-4 16,0 0-7-16,6-5-13 0,-6 1-7 15,6 0-12-15,2-4-5 0,4 0-4 0,2 0-6 16,5-4-15-16,1 4-54 0,-1-7-89 15,1 3-100-15,-1 0-171 0,8 1-291 0,-8-5-187 16,0 1-107-16,0 3 218 0,1-3 320 16</inkml:trace>
  <inkml:trace contextRef="#ctx0" brushRef="#br0" timeOffset="9748.8751">18483 4059 59 0,'0'-7'176'0,"0"3"87"0,0-3 10 0,6 3-11 15,-6 0-17-15,0-3 26 0,0 3 44 16,7 0 20-16,-7 1-27 0,0-1-10 16,7 0 10-16,-7 1-30 0,0-1-33 0,6 4-27 15,-6 0-26-15,6 0-26 0,-6 0-12 0,7 7-17 16,-7 1-11-16,7-1-15 0,-7 8-1 16,6 3-8-16,-6 4-18 0,6 7-16 0,-6 4-15 15,0 4-8-15,0 3-3 0,0 1-8 16,0-1 0-16,0 0-3 0,0-3 0 15,0-4-4-15,-6-4-5 0,6 1 2 16,0-8 4-16,0-1-2 0,0-2 2 0,0-5 12 16,0-3 3-16,0-3 5 0,0-1-2 15,0 0-4-15,0-3-11 0,0-1-14 0,-6 1-5 16,6-4-1-16,0 0-8 0,0 0-12 0,0 0-21 16,0 0-23-16,0-4-31 0,-7 1-34 15,7-1-45-15,-7 1-58 0,7-5-65 0,-6 1-44 16,6 3-105-16,-6-7-169 0,-1 4-92 15,0 0-62-15,7-1-7 0,-6 1 102 0,-1-4 281 16</inkml:trace>
  <inkml:trace contextRef="#ctx0" brushRef="#br0" timeOffset="12263.6864">9886 6653 322 0,'0'-4'311'15,"0"4"184"-15,0-4 79 0,0 4-49 16,0 0-74-16,0 4 3 0,0 3-62 0,-6 4-70 16,6 4-57-16,0 3-52 0,-7 8-38 15,0 0-34-15,7 7-25 0,-6 3-11 0,6 1-16 16,0 0-16-16,0-1-16 0,0 1-14 16,0-8-16-16,0 4-8 0,6-7-5 0,1-1-7 15,-7-6-14-15,7-1-46 0,-1 0-71 16,0-7-105-16,8 0-135 0,-2-4-234 0,1 1-260 15,1-4-105-15,6-4 25 0,-8 0 376 16</inkml:trace>
  <inkml:trace contextRef="#ctx0" brushRef="#br0" timeOffset="12552.426">10739 6535 352 0,'19'0'607'16,"-5"0"124"-16,5 4-107 0,1 0-63 0,0 3-54 15,6 4-88-15,-1 3-81 0,1 5-72 0,7 3-57 16,-1 0-29-16,1 4-30 0,-1-5-36 15,1 5-33-15,0 3-27 0,0-3-20 0,-1-4-16 16,1 4-29-16,-7-4-53 0,-1 0-80 16,1-4-87-16,1-4-92 0,-14 2-150 0,6-6-244 15,-5-2-58-15,-2-1-64 16,-5-3 57-16,-7-1 287 0</inkml:trace>
  <inkml:trace contextRef="#ctx0" brushRef="#br0" timeOffset="12759.2477">11364 6740 304 0,'-6'-11'615'0,"0"4"156"16,-2 0-95-16,2 7-36 0,-6 0-95 15,-2 3-105-15,1 8-80 0,-7 0-69 0,2 4-26 16,-9 4-41-16,-5 2-49 0,-8 5-47 0,1 3-41 16,-6 0-32-16,5 1-20 0,1-4-33 15,1-1-71-15,5 1-107 0,7-8-197 0,0-3-232 16,13-4-442-16,0-7-141 0,6-1 165 15,7 1 414-15</inkml:trace>
  <inkml:trace contextRef="#ctx0" brushRef="#br0" timeOffset="12948.5943">11782 6722 262 0,'38'11'597'0,"-11"0"124"0,5-7-102 15,-6 0-115-15,7-1-24 0,-1 1-72 0,1-4-88 16,6-4-75-16,-7 1-67 0,7-1-52 16,1 0-39-16,-1-3-34 0,-1 3-19 15,-5 0-15-15,6 1-36 0,-6-1-58 16,-8 0-76-16,8 4-101 0,-7 0-160 0,-6-3-235 16,6 3-36-16,-7-4-95 0,-5 4 26 0,-2-4 265 15</inkml:trace>
  <inkml:trace contextRef="#ctx0" brushRef="#br0" timeOffset="13183.565">12778 6506 40 0,'6'-7'431'0,"0"-1"313"0,2 5 37 16,-8-1-102-16,6 4-39 0,0 0-125 16,-6 4-101-16,7-1-82 0,-1 8-10 15,1 4-15-15,-7 0-44 0,6 3-63 16,1 7-53-16,-1 5-38 0,8 3-36 0,-8 0-25 15,0 3-18-15,1 1-17 0,-7 0-16 16,6-1-64-16,1-6-99 0,-7 2-113 0,0-5-157 16,6-6-125-16,-6-2-226 0,7-8-183 0,-7 0-57 15,0 0 132-15,6-8 386 0</inkml:trace>
  <inkml:trace contextRef="#ctx0" brushRef="#br0" timeOffset="13414.3942">13149 6561 373 0,'13'-4'724'0,"0"4"150"16,-7 4-82-16,7 0-114 0,1 6-180 15,-8-2-116-15,8 6-53 0,-2 1-13 0,8 4-21 16,-7-1-27-16,7 4-41 0,-2-4-32 16,2 4-37-16,-1 4-25 0,-5-4-19 15,6 0-12-15,-8 0-22 0,-5-4-23 0,-1 8-18 16,1-4-12-16,-7-1-8 0,-7-2-7 15,1 3-14-15,-1 0-28 0,-5-4-40 0,-2 4-58 16,2-4-70-16,-2-3-85 0,-5 4-105 16,12-5-171-16,-6-3-179 0,7-3-330 0,-8-1-51 15,8 0 107-15,0-3 417 0</inkml:trace>
  <inkml:trace contextRef="#ctx0" brushRef="#br0" timeOffset="13753.4216">14822 6495 150 0,'0'-4'568'0,"0"4"244"0,0 4-68 16,0-4-52-16,0 4-108 0,0-1-125 0,0 1-106 15,-6 7-72-15,6 0-31 0,0 11-39 16,-6 0-51-16,-1 3-40 0,0 9-37 16,1-5-25-16,6 7-22 0,-6-3-24 0,-1 4-65 15,7-4-104-15,0-4-166 0,7 1-176 16,-1-9-305-16,0-2-218 0,1-8-66 0,6-4 277 15,1-3 337-15</inkml:trace>
  <inkml:trace contextRef="#ctx0" brushRef="#br0" timeOffset="13951.3515">15167 6524 511 0,'14'-3'699'0,"-1"6"140"0,0 1-69 0,0 0-109 0,-7 3-136 0,14 0-91 15,-7 8-71-15,13-1-69 0,-6 5-66 16,12-1-42-16,1 4-37 0,5 0-39 16,2 0-33-16,5 0-29 0,2 0-15 0,4 4-15 0,-5-4-42 15,-1-4-84-15,-6 4-118 16,1-7-136-16,-8-1-88 0,-6-3-73 0,-7-3-112 16,1-1-59-16,-7-3 5 0,-6-1-27 0,6-3 44 15,-7-3 203-15</inkml:trace>
  <inkml:trace contextRef="#ctx0" brushRef="#br0" timeOffset="14152.3204">15878 6605 99 0,'-7'-26'571'0,"1"8"293"0,-7 0-71 15,7 3-36-15,-8 8-155 0,1-1-151 16,0 8-92-16,0 8-31 0,-7 3-8 16,1 7-37-16,-7 7-48 0,0 5-47 0,0 7-45 15,-7 6-46-15,-5-2-34 0,5 7-22 16,-7-5-21-16,8 1-50 0,5-3-87 15,2-8-132-15,5-4-170 0,8-7-227 0,4-8-302 16,2-6-206-16,12-1-38 0,2-7 437 16,-2-4 318-16</inkml:trace>
  <inkml:trace contextRef="#ctx0" brushRef="#br0" timeOffset="14346.8007">16457 6575 720 0,'26'19'780'0,"0"-4"63"0,-13-8 13 16,7 4-203-16,0-4-192 0,-1 1-111 16,1-1-66-16,12 0-82 0,1-3-72 15,5 0-47-15,9-4-25 0,5 0-26 0,-1 0-31 16,14-4-84-16,-6 4-101 0,0 0-112 16,0-4-66-16,-7 4-124 0,-7 0-217 0,1 0-73 15,-13 0-93-15,-1 4 43 0,-12-4 343 16</inkml:trace>
  <inkml:trace contextRef="#ctx0" brushRef="#br0" timeOffset="14627.633">17572 6495 240 0,'12'-7'662'16,"-6"0"200"-16,8-1-108 0,-8 5-52 16,1-1-169-16,-1 0-131 0,8 4-68 15,-8 0-31-15,0 0 2 0,0 4-13 0,2 0-22 16,-2-1-30-16,7 5-27 0,-7-1-25 15,1 4-15-15,0 3-16 0,-7 1-7 0,6 0-10 16,-6 3-4-16,0 4-4 0,0 0-4 16,0 0-13-16,0 4-19 0,-6-4-21 0,-1 3-20 15,7 1-14-15,-7 0-13 0,7-4-13 16,0 3-3-16,0-3-8 0,7-4-10 0,6 1-39 16,-1-1-73-16,8-4-105 0,7-2-114 15,5-1-109-15,7-8-119 0,13 1-224 16,-7-8-143-16,14 1-219 0,-6-4 35 0,-1-4 135 15,-1-5 412-15</inkml:trace>
  <inkml:trace contextRef="#ctx0" brushRef="#br0" timeOffset="14873.3485">18424 6473 81 0,'-6'-7'492'0,"6"-5"279"0,0 9-49 0,0-1-162 16,0 1-66-16,0-1-108 0,0 0-66 0,6 4-31 15,0 0-25-15,2 0-19 0,-2 4 12 16,0 0 5-16,8 3-15 0,-8 1-28 0,7 6-26 16,0 1-28-16,-6 3-30 15,-1 4-33-15,7 7-32 0,-13 0-17 0,7 1-18 16,-7 3-14-16,-7 0-7 0,7 0-3 16,-13-4-3-16,7 1-20 0,-1-5-38 0,-6-3-66 15,6 0-67-15,1-4-64 0,0-3-79 16,-8-1-119-16,14-6-92 0,-6 0-210 15,0-1-155-15,-2-7-50 0,8 0 52 0,-6 0 354 16</inkml:trace>
  <inkml:trace contextRef="#ctx0" brushRef="#br0" timeOffset="15392.4406">18880 5843 131 0,'6'-7'468'0,"8"3"233"0,-1 0-20 15,-7 1-159-15,8-1-47 0,-2 0-93 0,2 4-76 16,-2 0-52-16,1 0-44 0,1 4-39 16,4 0-34-16,-4-1-24 0,6-3-17 0,-7 8-10 15,-7-5-9-15,7 1-4 0,0 3-9 16,-7 0-9-16,1 4-7 0,0 0-2 16,-1 1-4-16,-6-1-8 0,7 0-6 0,-7 0 1 15,6 0-2-15,-6 3 2 0,0-3 0 0,7 0 8 16,-7 0-2-16,0 4 0 0,6-4 4 15,-6 0-3-15,7 0 3 0,-7 0 4 0,6 0 8 16,0 0 9-16,2 0 10 0,-2 0 10 16,0 0 7-16,7 0 8 0,-6 3 14 15,-1-3 10-15,7 4 11 0,-7-1 10 0,8 2 10 16,-8-2 10-16,8 1 10 0,-8-1 4 16,0 1-16-16,1 3-26 0,-7-3-28 0,6 3-33 15,-6 0-20-15,0-3-27 0,-6 7-20 16,-1-3-63-16,1-1-94 0,-7 0-118 0,0 0-162 15,-1 1-201-15,2-1-310 0,-8-3-272 16,1 3-90-16,-1-3 99 0,7-4 421 0,0-4 342 16</inkml:trace>
  <inkml:trace contextRef="#ctx0" brushRef="#br0" timeOffset="15830.0213">20626 6660 31 0,'0'-4'255'0,"0"1"158"16,-6-1 69-16,6 4 33 0,0-4-28 0,0 4-80 15,0-3 36-15,-8 6-39 0,8-3-48 0,0 4-51 16,0 3-45-16,-6 1-49 0,6 6-41 15,-6 1-17-15,6 3-32 0,0 4-30 0,-7 4-28 16,7 0-25-16,-7 3-12 0,7 0-11 16,0 0-10-16,0 1-26 0,7-5-50 15,-7-3-79-15,7 0-97 0,-1-4-107 0,0-3-172 16,2-4-221-16,4 0-13 0,-6-3-64 16,1-5 58-16,0 1 322 0</inkml:trace>
  <inkml:trace contextRef="#ctx0" brushRef="#br0" timeOffset="16681.0355">19193 5846 121 0,'-13'-3'113'0,"7"-1"75"0,-8-3 20 16,1 3 69-16,7 1 46 0,-1-1 83 0,-6 0 43 15,7 4-53-15,-1-3-24 0,0-1-40 16,1 4-62-16,0-4-62 0,6 4-58 16,-7 0-39-16,0-3-26 0,7-1-20 0,-6 4-11 15,6 0 2-15,-6-4 4 0,6 4 11 16,-7 0 9-16,7 0 6 0,0 0 3 0,0 0 0 16,7 4-3-16,-1 0 6 0,0-1 3 15,8 5-7-15,5-5-9 0,1 8-16 0,6 0-12 16,0 4-14-16,0-1-14 0,7 1-3 15,-1 4-3-15,-6-1 6 0,0 0 4 0,0 0 5 16,-6 1-1-16,-8-1 3 0,2 0-6 0,-8 1-2 16,-6 3-10-16,-6 0-1 0,0 0-4 15,-8 3 0-15,1-3-1 16,-7 4-3-16,-6-4-2 0,7 4 4 0,-1-1 4 0,-6-3-2 16,6 0-1-16,8 0 3 0,-1-3 5 15,0-1 8-15,6-3 9 0,1-1 7 0,6-3 2 16,0 0-3-16,6 0-7 0,7 0-6 15,-6-4-8-15,12 1-8 0,1-5-4 16,6 5-5-16,13-8 1 0,0 3-16 16,1 1-39-16,11-4-39 0,1 0-47 0,7-4-115 15,0 4-182-15,0-3-183 0,-1 3-352 16,0-4-97-16,-6-3-19 0,-5 3 434 0,-9 0 269 16</inkml:trace>
  <inkml:trace contextRef="#ctx0" brushRef="#br0" timeOffset="17370.1559">21283 6565 231 0,'0'-4'204'0,"0"4"95"16,0-4 75-16,7 1 65 0,-7 3 55 15,0-4-39-15,7 4 17 0,-7-4-54 0,6 4-60 16,-6 0-36-16,7-3-25 0,-1 3-25 15,0 3 21-15,1 1-13 0,6 3-22 16,0 1-22-16,0 10-28 0,6 1-35 0,1 10-39 16,0 0-33-16,-1 4-30 0,7 3-21 15,0 5-17-15,0-1-12 0,-6-3-4 0,6 0-11 16,0-5-10-16,-6-2-55 0,-8-8-90 16,8-4-101-16,-7-4-120 0,0-6-184 0,0-1-154 15,1-7-307-15,-8-4-39 0,6-3 6 16,-5 0 368-16,0-4 288 0</inkml:trace>
  <inkml:trace contextRef="#ctx0" brushRef="#br0" timeOffset="17544.8943">21811 6653 318 0,'-7'-8'693'0,"1"5"164"0,-7-1-93 16,6 4-58-16,-5 0-151 0,-2 4-106 15,-5 3-51-15,-1 4-18 0,0 0-48 0,-12 7-54 16,7 0-58-16,-15 1-57 0,7 3-53 15,-6 0-36-15,1 3-26 0,-8-3-28 0,13 0-71 16,1-3-123-16,5-5-174 0,8 1-248 16,6-7-268-16,0-1-373 0,13-3-58 0,0-1 409 15,7-3 352-15</inkml:trace>
  <inkml:trace contextRef="#ctx0" brushRef="#br0" timeOffset="17713.515">22072 6806 459 0,'39'0'628'0,"-1"4"121"0,-5-4-143 16,-1 0-69-16,8 0-137 0,-15 0-125 15,8 0-98-15,-7 0-86 0,7 0-128 0,-7 0-220 16,0 0-354-16,-6 0-207 0,-1 0-160 16,1 0 350-16,0 0 251 0</inkml:trace>
  <inkml:trace contextRef="#ctx0" brushRef="#br0" timeOffset="18096.1574">23042 6575 475 0,'13'-7'715'0,"6"0"155"0,-13 3-63 0,8-3-125 0,-8 3-166 0,8 1-130 15,-8-1-64-15,7 4-44 0,-7-4-66 16,8 4-55-16,-8-3-18 0,0 3-12 0,-6 0-25 15,7 0-21-15,0 3-18 0,-7-3-18 16,6 4-10-16,-6 3-13 0,-6 1-5 16,6 3 2-16,-7 3 0 0,0 4 4 0,1 1-2 15,6-1 20-15,-6 4 13 0,6 0 4 16,0 0 1-16,0 0 1 0,6 0-7 0,0 0-9 16,8-3-9-16,-8 2-3 0,7-2-9 15,0-5-2-15,0 5-7 0,1-5-2 0,-2 1 2 16,1 0 0-16,1-1 4 0,-8 1 5 0,6 0 5 15,-4-1 1-15,4 1 11 0,-5-1 13 16,-7 1 1-16,6 0-2 0,-6 0-12 0,0-1-10 16,-6 1-7-16,6 0-5 0,-7-1-9 15,-5 1-6-15,4-1-18 0,-4 1-44 16,-1-4-71-16,0 0-89 0,-6 0-121 0,5 0-130 16,1-3-193-16,6-5-140 0,-5 5-265 15,-1-8 18-15,6 0 22 0,0 0 374 0,1-8 270 16</inkml:trace>
  <inkml:trace contextRef="#ctx0" brushRef="#br0" timeOffset="18351.8261">23485 6454 450 0,'19'5'791'0,"-5"-2"147"0,-2 1 1 0,8 0-178 15,-7 3-198-15,0 0-82 0,6 4-60 16,1 4-48-16,-1-1-19 0,7 1-12 0,-6 7-28 15,-7 0-43-15,7 0-44 0,-8 7-51 16,-4-3-47-16,-2 7-39 0,-6 0-30 0,-6 4-17 16,-2-5-19-16,-4 5-13 0,-1 0-13 15,-1-4-39-15,2-4-77 0,-2 0-77 16,2-3-94-16,-2-4-117 0,8 0-136 0,-1-7-252 16,1-1-246-16,0-6-265 0,6-5 41 15,-7 1 381-15,7-8 365 0</inkml:trace>
  <inkml:trace contextRef="#ctx0" brushRef="#br0" timeOffset="18747.7119">24051 6056 241 0,'7'-4'653'0,"-7"4"164"0,6 0-140 15,1 0-72-15,-7-4-135 0,7 4-107 0,-1 0-72 16,0 0-47-16,8 4-38 0,-8-4-18 0,7 4-15 16,-7-4-33-16,8 3-29 0,-8 1-21 15,7 3-13-15,-6-3-15 0,5 3-15 0,-5 0-4 16,0 1-3-16,6 3 1 0,-7 0-8 16,-6 0 5-16,6 0-5 0,2 3 8 15,-2 1 3-15,-6 0 0 0,6-1 11 0,-6-3 6 16,6 8 17-16,-6-5 11 0,8 1 7 15,-2-1 9-15,0 1 3 0,1 3-2 16,-1-3 10-16,8 0 16 0,-8 0 22 0,6-1 4 16,2 4 8-16,-1-3 0 0,-7 0-11 15,8 3-3-15,-2 0-6 0,2-3-3 0,-8 4-19 16,0-5-55-16,1 1-69 0,0 3 0 0,-7-3 0 16,0-1 0-16,0 4 0 0,-7-7-29 15,7 5-267-15,-7-6-118 0,-5 1-88 16,5 0-86-16,-6 0-158 0,7-3-209 0,-8-1-329 15,8 0 41-15,-1 1 196 0,1-5 453 16</inkml:trace>
  <inkml:trace contextRef="#ctx0" brushRef="#br0" timeOffset="19048.822">25367 6744 25 0,'0'-7'379'15,"7"3"304"-15,-7 0 83 0,6 1-138 16,-6-1-16-16,0 0-96 0,0 4-80 16,0 0-53-16,0 4-25 0,-6 0-13 0,-1 7-26 15,7 0-53-15,-7 7-61 0,1 4-63 0,-1 0-48 16,-5 4-33-16,4 3-24 0,2 1-7 15,6 2-37-15,-6-2-69 0,6 2-89 0,6-6-110 16,-6 0-174-16,6-4-197 0,8-4-282 16,-8-7-159-16,7 0-8 0,1-7 307 0,-2-1 333 15</inkml:trace>
  <inkml:trace contextRef="#ctx0" brushRef="#br0" timeOffset="19247.767">25745 6795 586 0,'6'4'797'0,"-6"3"99"0,6-3 2 0,-6 3-200 16,8 4-189-16,4 0-82 15,-5 4-82-15,12 0-90 0,0 3-57 0,8 4-35 16,5 0-35-16,8 0-36 0,-1 0-31 0,6 3-24 16,7 1-14-16,-6-4-36 0,6 4-88 15,-6-4-99-15,-1-4-63 0,-13-3-95 0,1-1-118 16,-7-3-214-16,-6-3-269 0,-1-5-51 15,-5 1 76-15,-8-8 337 0</inkml:trace>
  <inkml:trace contextRef="#ctx0" brushRef="#br0" timeOffset="19419.4162">26402 6946 144 0,'-12'-15'648'16,"-2"4"260"-16,1 0-74 15,1 8-44-15,-2-5-166 0,-5 8-131 0,-1 4-34 0,0 3-36 16,-6 4-52-16,1 4-61 0,-7 3-60 15,-2 0-70-15,2 4-60 0,-1 0-44 0,0 4-26 16,1-8-64-16,6 4-127 0,7-3-159 0,-1-1-204 16,7-7-289-16,6 3-336 0,7-6-178 15,0-1 109-15,7-7 509 0,6 0 291 0</inkml:trace>
  <inkml:trace contextRef="#ctx0" brushRef="#br0" timeOffset="19611.2523">26872 6916 770 0,'19'8'840'0,"-13"-1"107"0,14-3-23 0,-7-4-237 0,6 3-210 15,1-3-134-15,13 0-113 16,-1 0-76-16,1 0-56 0,12-3-39 0,-5-1-32 0,5 0-78 16,-6 1-73-16,1-1-68 0,-8 4-74 15,1-4-78-15,-7 1-200 0,-7-1-303 0,1 4-61 16,-2-3-27-16,-4-1 226 0,-1-3 308 15</inkml:trace>
  <inkml:trace contextRef="#ctx0" brushRef="#br0" timeOffset="19852.3038">27536 6718 89 0,'0'-14'537'0,"0"3"303"0,0 3-57 16,0-2-78-16,-7 6-134 0,7 0-132 0,-6 4-77 15,-1 0-43-15,7 8 14 0,-13-1-12 16,7 7-18-16,-1 1-18 0,0 3-30 0,1 5-37 15,-7 2-35-15,7 1-25 0,6 3-36 16,0 0-31-16,0 0-28 0,6 1-19 16,13-1-15-16,1-3-13 0,6-1-24 0,7-3-55 15,6-3-68-15,7-4-75 0,5-1-90 0,-5-6-110 16,7-1-149-16,-8-3-142 0,1-4-149 16,-7 0-113-16,-7-8-9 0,-13 1 74 15,1 0 334-15</inkml:trace>
  <inkml:trace contextRef="#ctx0" brushRef="#br0" timeOffset="20036.1534">27900 6781 281 0,'-12'-7'652'0,"-2"-1"187"0,2 8-85 0,-2 0 4 16,1 8-114-16,7-1-95 0,-7 7-14 16,6 8-47-16,1 0-79 0,-8 8-83 0,8 3-67 15,-7 3-66-15,6 5-51 0,1-1-52 0,-7 8-30 16,7-1-20-16,-8 1-30 0,8 0-56 15,0-5-87-15,-1-3-101 0,0-6-117 0,7-5-176 16,0-7-254-16,0-4-271 0,7-10-196 16,6-5 21-16,-7-3 479 0,8-7 322 15</inkml:trace>
  <inkml:trace contextRef="#ctx0" brushRef="#br0" timeOffset="20278.2599">28324 6744 598 0,'6'8'734'16,"1"-1"101"-16,-1 0-43 0,1 4-120 0,6 0-139 16,-7 4-86-16,0-1-11 0,8 5-41 15,-1-1-47-15,-7 4-52 0,8 0-61 16,-8 4-59-16,0-1-55 0,0 1-37 0,2-1-26 16,-2 5-15-16,-6-4-16 0,-6-1-11 15,6 1-14-15,-8-4-25 0,2 3-31 0,-6-2-47 16,5-1-63-16,-6-4-81 0,0 4-89 15,-1-4-108-15,8-3-141 0,-6-1-163 16,-2 1-269-16,8-4-41 0,-1-8 68 0,1 5 392 16</inkml:trace>
  <inkml:trace contextRef="#ctx0" brushRef="#br0" timeOffset="20557.0353">28858 6290 423 0,'6'3'568'0,"0"-3"81"0,2 0-115 0,-8 4-141 0,6 0 9 0,-6-1-4 0,6 5-25 0,-6-1-38 16,0 1-50-16,7-1-46 0,-7 4-19 15,0 0-20-15,7 0-33 0,-7 7-22 0,6-3-23 16,0 3-22-16,1 0-19 15,-1 5-17-15,1-5-17 0,6 4-21 0,-7-4-8 0,14 4-5 16,-7-4-5-16,7 0-12 0,-8-3-31 16,8 0-53-16,0-4-78 0,-1 0-109 15,1-4-151-15,-7-3-180 0,6-4-308 0,-6 0-50 16,1 0-29-16,-2-4 290 0,2-3 299 0</inkml:trace>
  <inkml:trace contextRef="#ctx0" brushRef="#br0" timeOffset="20752.5209">29243 6444 64 0,'-8'-8'511'0,"8"5"323"16,-6-1-30-16,0 4-40 0,-1 0-91 0,0 0-97 15,1 7-41-15,-1 1-26 16,-5 7-83-16,5 3-108 0,-6 4-102 0,-7 7-70 16,1 8-57-16,-1 3-56 0,-6 4-92 15,-6 3-124-15,-1 5-135 0,0-5-228 0,1 1-337 16,-1-1-493-16,-5-6-31 0,5-8 550 15,-7-4 341-15</inkml:trace>
  <inkml:trace contextRef="#ctx0" brushRef="#br0" timeOffset="22057.14">11149 8840 399 0,'7'-8'427'15,"-1"5"178"-15,1-5 5 0,0 5-118 16,-7-1-5-16,6 0-67 0,-6 1-69 0,0 3-50 16,6 0-35-16,-6-4-31 0,0 8-4 15,0-4-7-15,8 3-14 0,-8 5-13 16,6 3-14-16,0 7-22 0,0 4-14 0,1 11-18 16,0 0-16-16,-1 11-13 0,7 0-12 15,-7 4-13-15,8-1-6 0,-8 0-10 0,0-2-5 16,1-1-10-16,0-8-13 0,-1-7-10 0,1-3-4 15,-7-4-5-15,6-3-2 0,-6-5-2 16,7-3-20-16,-7-4-45 0,0 1-69 16,0-5-79-16,0 1-86 0,0-4-86 0,0 0-119 15,7 0-91-15,-7-4-183 0,0-3-177 16,6 0-58-16,-6-4 86 0,6-4 375 0</inkml:trace>
  <inkml:trace contextRef="#ctx0" brushRef="#br0" timeOffset="23167.1458">15558 8590 141 0,'0'0'380'0,"7"0"232"16,-7 4 42-16,7 0-103 0,-7-1-44 0,6 5-26 15,1 3-81-15,-1 0-79 0,0 4-70 0,-6 3-56 16,8 0-42-16,-2 8-28 0,-6-1-13 16,0 9-18-16,6-5-12 0,-6 4-15 15,0-1-15-15,6 1-4 0,-6 1-12 0,0-5-8 16,0 0-12-16,-6-7-4 0,6 0-2 0,0-3-2 15,0-1-13-15,0-7-16 0,0 0-39 16,0 0-57-16,0-4-75 0,0 0-60 16,0-3-88-16,6-4-150 0,-6 0-209 0,8-4 10 15,-2 1-63-15,0-5 38 0,7-3 174 16</inkml:trace>
  <inkml:trace contextRef="#ctx0" brushRef="#br0" timeOffset="23907.3115">16047 8503 42 0,'13'-4'302'0,"0"0"198"0,0 4 75 15,0-3 0-15,-6 3-94 0,5-4-9 16,-4 4-45-16,-2 0-67 0,-6 0-72 15,6 0-66-15,1 0-60 0,-7 0-47 0,6 0-39 16,-6 0-27-16,0 0-17 0,7 0-13 16,-7 0-13-16,0 0-20 0,6 0-30 0,-6 0-37 15,0-4-50-15,7 4-52 0,-7 0-30 16,0 0-34-16,6-3-30 0,-6 3-39 0,0-4-18 16,0 4 25-16,0-3-26 0,0 3-34 15,0 0 19-15,0-4 36 0,0 4 41 0,0-4 78 16,0 4 58-16,0-3 39 0,0 3 30 15,0 0 23-15,-6-5 14 0,6 5 15 0,0 0 10 16,0-3 16-16,0 3 16 0,0 0 18 16,0-4 21-16,6 4 17 0,-6 0 21 0,0 0 39 15,0-4 42-15,0 4 28 0,0 0 26 16,0-3 57-16,0 3 29 0,0-4-8 16,0 4-37-16,0 0 19 0,6-3-34 15,-6 3-43-15,0 0-37 0,0 0-25 0,0-4-12 16,0 4-16-16,0 0-15 0,0 0-16 15,0-4-13-15,8 4-10 0,-8 0-7 16,0 0-3-16,0 0 0 0,0 0 3 0,6 0 10 16,-6 0 12-16,0 0 6 0,0 0 5 0,0 4 1 15,0-4 8-15,6 4 5 0,-6-1 5 16,7 4-8-16,-7 4-6 0,7 1-5 16,-7 2-9-16,6 5-10 0,-6-5-2 15,6 8-1-15,-6-4-4 0,7 4-2 0,-7 0-7 16,6 4 2-16,-6-4-4 0,7 4-4 0,-7-1-1 15,0 1-4-15,7-1-11 0,-7-2-4 16,0 6-8-16,0-7-6 0,0 4-9 0,6-1-5 16,-6 1-4-16,0 0 1 0,0-4-8 15,0-1 1-15,6 1-2 0,-6-3-2 0,0-1 0 16,0-3-3-16,0-4 2 0,7 4 1 16,-7-4 0-16,0-4 0 0,0 0-7 15,0 0-5-15,0-3-12 0,0 0-20 0,0-1-25 16,0 1-14-16,0-4-21 0,0 4-27 15,0-1-43-15,0-3-44 0,0 0-55 0,0 0-81 16,0 0-125-16,-7 0-107 0,7 0-247 16,0 0-105-16,-6-3-45 0,0-1 165 0,-1 0 346 15</inkml:trace>
  <inkml:trace contextRef="#ctx0" brushRef="#br0" timeOffset="25117.059">21218 8605 89 0,'-6'-11'282'0,"6"0"154"0,0 0 48 16,0 0 49-16,-6 7-48 0,6-3-49 15,0 4 6-15,6 3-55 0,-6 0-61 0,0 3-57 16,0 8-47-16,0-4-33 0,0 8-23 15,0 3-4-15,0 5-14 0,0-1-16 0,0 7-15 16,0 0-21-16,0 4-14 0,0 0-25 16,0 0-15-16,0 0-11 0,6-4-10 0,-6 0-7 15,0 1-4-15,0-8-6 0,0 3-13 16,0-6-50-16,0-5-68 0,0 1-82 16,0-4-113-16,0 0-81 0,0-3-177 0,7-5-236 15,-7 1-35-15,6 0-40 0,1-4 165 16,-1-4 318-16</inkml:trace>
  <inkml:trace contextRef="#ctx0" brushRef="#br0" timeOffset="25370.1985">21674 8594 91 0,'7'-4'479'0,"-1"1"279"15,0 3-8-15,2 0-102 0,-2 3-64 0,0-3-119 16,0 8-105-16,1-5-72 0,0 5-48 16,-7-1-23-16,13 4-31 0,-7 0-38 15,-6 4-38-15,7-4-34 0,0 3-20 0,-1 5-21 16,0-5-10-16,1 5-13 0,-7-1-2 16,7 1-6-16,-1 2 1 0,-6-2-10 0,6-1-30 15,-6-3-51-15,7 3-62 0,-1 0-88 16,1-3-93-16,0-4-154 0,-1 4-294 15,0-4-151-15,8-4-99 0,-8 0 279 0,7-3 305 16</inkml:trace>
  <inkml:trace contextRef="#ctx0" brushRef="#br0" timeOffset="25819.2126">22664 8536 187 0,'6'-4'468'0,"-6"-3"231"0,7 7-8 0,-7-4-111 0,0 4-2 16,0 0-82-16,7 4-77 0,-7-4-56 16,0 7-25-16,0 0-11 0,0 4-28 0,6 4-36 15,-6 3-39-15,0 0-36 0,0 8-35 16,0 0-35-16,0-1-33 0,0 5-27 0,0 3-18 15,0-4-17-15,0 4-8 0,0-4-3 0,0-3-8 16,0-1-10-16,0-2-39 0,7-1-57 16,-7-8-69-16,0 1-92 0,0-4-129 15,0 0-201-15,0-4-186 0,0-3-302 0,0-1-29 16,0-3 109-16,0 0 415 0</inkml:trace>
  <inkml:trace contextRef="#ctx0" brushRef="#br0" timeOffset="26750.9116">26220 8587 106 0,'0'0'397'0,"0"0"243"16,0 0 32-16,0 0-116 0,0 7-39 15,0-3-33-15,0 7-68 0,0 0-73 16,0 4-60-16,0 3-56 0,-7 4-28 0,7 3-33 16,0 8-28-16,-6-3-28 0,6 6-27 15,-6 1-28-15,0-1-20 0,6 1-13 0,-8 0-5 16,8-4-5-16,-6-4-4 0,6 1-23 16,0-8-47-16,-6 0-38 0,6-8-50 15,0 1-70-15,0-4-55 0,6-4-102 0,-6 0-172 16,0 1-180-16,6-8-49 0,2 3-50 15,-2-6 102-15,0-1 317 0</inkml:trace>
  <inkml:trace contextRef="#ctx0" brushRef="#br0" timeOffset="27284.3378">26962 8624 258 0,'0'-4'282'15,"0"4"138"-15,7-4 21 0,-7 1 35 0,0 3-40 16,0-4-32-16,0 4 29 0,0-4-24 16,0 4-41-16,7 0-45 0,-7 0-40 0,0 4-9 15,0 0-9-15,0-1-17 0,6 8-25 0,-6 0-23 16,0 4-26-16,0 3-29 0,6 8-34 16,-6-4-24-16,0 7-21 0,-6 4-18 15,6-4-15-15,0 4-15 0,0 4-6 0,0-8-4 16,0 4-5-16,0-7-9 0,0-4-36 15,-6 0-72-15,6-4-74 0,0-3-92 0,0-4-126 16,6 0-149-16,-6-4-174 0,0 1-255 16,6-5-28-16,-6 1 36 0,8-4 360 0</inkml:trace>
  <inkml:trace contextRef="#ctx0" brushRef="#br0" timeOffset="27748.8513">27718 8572 64 0,'6'0'233'0,"-6"0"130"0,7-4 77 0,0 4 44 0,-1 0 18 0,1 0-62 0,-7 0 22 16,6 0-30-16,0 0-56 0,-6 0-54 15,7 4-44-15,0-4-44 0,-7 4-18 16,6-1-17-16,-6 5-27 0,6-1-17 0,2 4-24 16,-8 4-14-16,6 0-21 0,-6-1-21 15,0 1-20-15,6 3-13 0,-6 0-12 0,0 1-10 16,0-1-9-16,7 1-1 0,-7-1-13 16,0-4-18-16,0 1-46 0,0 0-55 15,6-1-73-15,-6-3-86 0,0 0-105 0,0-4-97 16,7 1-198-16,-7 3-149 0,0-8-56 15,6 2 30-15,-6-2 250 0,0 0 245 0</inkml:trace>
  <inkml:trace contextRef="#ctx0" brushRef="#br0" timeOffset="28249.0663">28838 8528 426 0,'7'-3'404'16,"-1"-1"153"-16,1 4 38 0,-1 0-84 16,0 0 45-16,2 0-29 0,-2 4-69 0,0 3-55 15,1 0-5-15,0 1 1 0,-1 6-6 16,0 1-19-16,7 3-29 0,-6 1-43 0,0 6-24 15,5 4-36-15,-5 1-21 0,0 3-24 16,-1 0-29-16,0 3-15 0,-6 1-32 0,7 3-30 16,-7-3-28-16,0-4-54 0,0 3-9 15,0-6 0-15,0-1 0 0,-7-3 0 16,7-1-52-16,0-6-108 0,-6 3-77 0,6-8-99 16,-6 1-89-16,6-4-89 0,0-3-118 15,0 3-197-15,0-4-211 0,0-4-160 0,0 1 29 16,0-4 353-16,0 0 344 0</inkml:trace>
  <inkml:trace contextRef="#ctx0" brushRef="#br0" timeOffset="30806.98">11885 9800 84 0,'7'-8'260'0,"-1"-3"143"0,1 0 45 16,0 4 3-16,-7-4-28 0,6 3-57 15,-6 1-28-15,6 3-6 0,-6 1-58 0,0-1-63 16,0 0-48-16,0 1-25 0,7-1-20 0,-7 4-7 16,0-4-5-16,0 4-10 0,7-3-13 15,-7 3-7-15,0 0-6 0,6 0 2 16,-6 0 0-16,6 0 1 0,-6 0 11 0,7 0 11 16,-1 3-3-16,8-3-2 0,-8 8 0 15,8-5-4-15,-2 5-7 0,1-1-13 16,0 4-7-16,6 4-12 0,-5 0-5 0,5-1 2 15,1 1 20-15,0 3 28 0,-1 0 5 16,0 1-4-16,8 3-5 0,-7 0 7 16,5 0 4-16,1-4-3 0,-6 4-4 0,6 4-2 15,0-5-3-15,-7 1-5 0,7 1-7 16,1-1-7-16,-9 0-9 0,9-1-9 0,-7 5-10 16,6-8-7-16,-7 5-8 0,7-5-4 0,-6 0-7 15,0 0-3-15,5-3 0 0,-5 0-1 16,6-1 0-16,-6-3 0 0,5 4 0 0,-5-4-3 15,6 0 5-15,-7 0 2 0,7-4 4 16,1 4-2-16,-8-3-1 0,8-1-3 16,-8 0 5-16,7 1 6 0,0-5 1 0,-6 1-3 15,5 0 6-15,-5-4-1 0,0 3-1 16,6-6-3-16,-7 3 2 0,7-8-6 0,0 5-5 16,1-8-2-16,5-4-7 0,1-3 0 15,5-8-3-15,15-11 0 0,-2-7-1 0,22-14 0 16,-2-12 0-16,14-7-7 0,-8 0-5 15,8-3-5-15,-12 3-6 0,-2 7-5 0,-6 4 9 16,-6 7 0-16,-7 5 5 16,-7 6 7-16,-12 4-6 0,-1 4 9 0,-6 3 3 15,-6 4-7-15,-1 8 6 0,-5-1 5 0,-2 7-6 16,-5 1 6-16,0 4-2 0,-1-1-1 16,-6 4-4-16,7 0 0 0,-7 4 0 0,6-1 2 15,-6 5 8-15,6-4-4 0,-6 3-8 16,0 0 4-16,0 4 2 0,0-3 0 0,0-2 0 15,0 5-27-15,8-3-39 0,-8 3-46 16,0 0-39-16,0-4-49 0,0 4-47 0,0 0-58 16,0-4-61-16,0 4-96 15,0 0-114-15,0-3-123 0,0 3-221 0,0-4 30 0,0 1 3 16,-8-1 145-16,8 4 325 0</inkml:trace>
  <inkml:trace contextRef="#ctx0" brushRef="#br0" timeOffset="31815.1158">13331 10899 147 0,'7'0'132'0,"-7"-8"72"0,0 4 18 15,0 4 32-15,6-3 14 0,-6-1 27 16,0 0 41-16,0 1 3 16,0-1-28-16,0 0-13 0,6 1-15 0,-6-1-55 15,0 0-51-15,0 1-41 0,0 3-12 0,8-4-3 16,-8 0-4-16,0 4-3 0,0-3-10 16,6 3-7-16,-6 0-12 0,0 0-8 0,0 3-4 15,6-3-3-15,-6 8-1 0,0-1-1 16,6 0-1-16,-6 8-2 0,8-4-3 0,-8 4-5 15,6 3-8-15,-6 1-2 0,6-1-5 16,1 0-5-16,-7 0-1 0,6-3 0 0,-6 3-11 16,0-3 0-16,7-4-4 0,-7 4-7 15,0-8 1-15,7 4 0 0,-7-4 0 0,0 1-4 16,0-5 0-16,0 1-1 0,0 0-6 16,0-1-3-16,0-3-5 0,0 0 0 0,0 0-7 15,0 0-3-15,0-7-11 0,0 3 4 16,0-7 0-16,0-3 4 0,-7-1 5 15,7-3 1-15,0 3 5 0,0-3 4 16,-7-1 1-16,7 1 1 0,0 3 3 0,0 5 5 16,0-1 10-16,0 3 15 0,0-3 15 15,0 8 11-15,0-1 18 0,0 4 9 0,0 0 8 16,0 0-2-16,7 7-5 0,-7-3-5 16,7 3 3-16,-7 1-7 0,0 3-12 0,6-1-14 15,0 5-8-15,-6-4-9 0,0 4-7 16,6-1-5-16,-6 1-5 0,8-4-9 0,-8 0 1 15,0 4-7-15,0-4-2 0,6-4 2 16,-6 4-2-16,0-4 0 0,0 4-11 0,0-3-33 16,0-5-52-16,0 1-63 0,0 0-75 15,0-1-111-15,0 1-130 0,-6-1-92 16,6-3-191-16,0 4-128 0,0-4-39 0,0 0 26 16,-8-4 343-16</inkml:trace>
  <inkml:trace contextRef="#ctx0" brushRef="#br0" timeOffset="33111.4512">8284 10814 13 0,'-6'-3'191'0,"6"-1"111"0,0 0 38 15,-7 1-14-15,7-1-30 0,0 0 8 0,0 1-15 16,0-5-22-16,-7 5-31 0,7-1-8 15,0 4 11-15,0-4-26 0,0 1-30 16,0 3-20-16,7 0-16 0,-7 3-13 0,7 1-14 16,-7 3-13-16,6 4-13 0,0 4-15 15,8 3-18-15,-8 8-8 0,7-1-15 0,0 9-9 16,6 2-5-16,-5 1-6 0,5-1-4 16,-6 1 1-16,6-4 1 0,1-4-2 0,-7-3-2 15,0-4-6-15,7-3 2 0,-7-5 0 16,-1-3 0-16,2-4-6 0,-1-3-6 15,0-4-10-15,0-4-13 0,-1-3-8 0,2-4-12 16,-1-8 0-16,6-3 2 0,-6-3 0 16,1-4 1-16,-2-4 8 0,-5-1 5 0,6-6 8 15,-7 0 9-15,1-4 5 0,-7 4 6 16,7 0 15-16,-7 7 27 0,0 0 25 0,6 7 13 16,-6 4 2-16,0 4-10 0,0 3-4 15,0 8 13-15,0-1 21 0,0 8 31 0,7 4 13 16,-7 3-5-16,6 8-9 0,0 7-19 15,2 8-24-15,-8 6-21 0,12 12-16 0,-5 6-20 16,-1 16-9-16,1 7-4 0,-1 7-10 16,1 15 3-16,5-4-3 0,-4-3-7 15,-2-11 0-15,-6-12 1 0,6-6 3 16,-6-16 2-16,0-10-3 0,-6-4-9 0,0-7-22 16,-2-4-41-16,2-4-59 0,-7-4-71 15,0-6-94-15,0-1-60 0,1 0-132 0,-8-7-202 16,0 0-71-16,1 0-62 0,-1-7 27 15,-6 0 229-15</inkml:trace>
  <inkml:trace contextRef="#ctx0" brushRef="#br0" timeOffset="33508.2427">9144 10298 194 0,'12'-8'423'0,"-5"5"198"15,6-1 36-15,-7 0-110 0,1 1 17 16,0 3-35-16,-7 0-81 0,6 0-78 0,1 3-62 16,-1 1-23-16,-6 3-43 0,0 1-45 0,6 2-41 15,-6 6-34-15,-6 6-32 0,6-1-23 16,-6 5-21-16,-1 3-17 0,1 4-9 0,-1 0-8 16,-6 0-4-16,7 0-15 0,-1-4-42 15,0-3-78-15,7-4-108 0,-6-3-177 16,6-5-203-16,-6 1-417 0,6-8-168 15,0 0 124-15,0 1 447 0,0-5 262 0</inkml:trace>
  <inkml:trace contextRef="#ctx0" brushRef="#br0" timeOffset="34848.7896">15637 9426 285 0,'0'-4'332'0,"0"4"86"15,0-4 2-15,6 4 23 0,-6-3-38 16,0 3-59-16,0-4 21 0,7 4-48 0,-7-4-47 15,0 4-43-15,6 0-17 0,-6 0-34 16,7 4-31-16,0-4-26 0,-1 7-27 0,0-3-17 16,0 3-19-16,2 4-7 0,4 0-1 15,-5 4-6-15,6 0-10 0,0 3 1 16,0 4-7-16,0 0-5 0,0 0-3 0,7 3-3 16,-8 2-4-16,2 2 1 0,6 0-2 15,-8 0 2-15,8 0 3 0,-7 1 6 16,-1-4 5-16,2-1 1 0,-1-3 1 0,-7 0 0 15,7-4-4-15,-6 0 2 16,-1-2-1-16,1-5-1 0,0-1-2 0,-1-2 1 0,0-1-3 16,1-3-5-16,0-1-4 0,-7-3 1 15,13 0-2-15,-7-3-2 0,0-1 0 0,8-3 0 16,-2-4-6-16,2-4 0 0,-1 1 0 16,0-9 2-16,0 1-4 0,7-3-2 0,-8-4 3 15,1 3 1-15,7-7-2 0,-8 0-2 16,2-4-3-16,-1 4 5 0,0 1-1 15,-7 2-7-15,7 1 7 0,-6-1 0 0,0 5-1 16,-1 2 0-16,0 2 0 0,1 2 0 16,0 1 0-16,-7 3 3 0,6 5-8 0,-6-1 6 15,0 3 0-15,6 1-8 0,-6 3 5 16,0 1-5-16,0-1-22 0,0 0-31 0,0 4-47 16,0 0-59-16,0 0-92 0,7 0-95 15,-7 0-189-15,0 0-300 0,0 0-56 16,0 4-51-16,0-4 273 0,0 4 283 0</inkml:trace>
  <inkml:trace contextRef="#ctx0" brushRef="#br0" timeOffset="35545.9461">16041 10319 182 0,'-7'-7'164'15,"7"0"77"-15,0 0 69 0,0-1 26 0,-7 5 45 16,7-1 34-16,0 0-27 0,0 1-27 16,0-1-16-16,0 0-67 0,0 1-69 15,0-1-46-15,0 4-29 0,0-4-19 16,-6 1-24-16,6-1-15 0,0 0-3 0,0 4-1 15,0-3 0-15,0 3-2 0,0-4-4 0,0 4-4 16,0 0-2-16,0 0-5 0,0 4-4 16,0-4 2-16,0 3-3 0,6 1 1 15,-6 3-4-15,0 4 5 0,0 0-5 0,0 4-4 16,7-1 8-16,-7 5-4 0,0 3 5 16,7 0 5-16,-1 7-1 0,-6 0 0 0,6 1-2 15,1 3-2-15,-7 0 6 0,7 3 1 16,-1-3 1-16,1 1-4 0,-1-2-8 15,1 1-8-15,-7-3 0 0,6-4-3 0,1 3-5 16,-1-4-5-16,-6-3-11 0,6 0-4 0,2 0 2 16,-8 0 1-16,6-3-7 0,-6-5-2 15,6 5-4-15,-6-5-2 0,7-3 4 16,-7 0-2-16,0 0-2 0,6-4 0 0,-6 4 3 16,0-7 1-16,0 0-2 0,0-1 2 15,0 1-2-15,7 0-6 0,-7-1 3 0,0 1 1 16,0-4-3-16,0 3 5 0,0-3-5 15,0 5-1-15,0-5-4 0,0 3-12 0,0-3-26 16,0 0-50-16,0 0-56 0,0 0-64 16,0 0-100-16,0-3-126 0,0 3-169 0,0-5-313 15,0 2-49-15,-7-1-54 0,7-3 377 16,0-4 264-16</inkml:trace>
  <inkml:trace contextRef="#ctx0" brushRef="#br0" timeOffset="37049.3148">21147 9364 32 0,'6'0'88'15,"1"-4"22"-15,-1 0 36 0,0 4 25 16,1-3 38-16,0-1 63 0,-1 4 30 0,0-4 61 16,2 4 18-16,-2-3-36 0,0-1-46 15,1 0-10-15,-7 4-65 0,6 0-58 0,1-3-42 16,-7 3-24-16,6-4-18 0,1 4-7 15,-7-4-8-15,6 0-7 0,-6 4-6 16,6 0-1-16,2 0 2 0,-8-3 3 0,6 3 8 16,0 0 1-16,-6 0 3 0,7 0 4 15,0 0 1-15,-7 0-2 0,6 3-6 0,1-3-4 16,-1 4-2-16,-6 0-2 0,13 0 4 16,-6 3-2-16,-1 4-11 0,0-4-3 15,8 4-9-15,-8 0-1 0,1 0-2 0,-1 4-3 16,0-4-1-16,1 3-1 0,0 1 7 15,5 0-5-15,-4 3 2 0,-2 1 0 0,0-1 2 16,7 0-1-16,-6 4-4 0,-1-4 3 16,1 4 4-16,5 1-2 0,-4-2 0 0,-2 1-4 15,0 0-2-15,7-4-4 0,-6 4 3 16,-1 0-2-16,1-3-1 0,-1-1-5 0,1 1-4 16,6-1-4-16,-7-4-3 0,1 1 1 15,0-4-5-15,5 4 3 0,-5-8-3 16,-1 4-4-16,8-3 9 0,-8-1-3 0,8-3 0 15,-8-1-1-15,6 1 1 0,2-8 2 16,-1 4-4-16,-1-7 0 0,2 0 2 16,-2-5-1-16,8-2 1 0,-7-1-5 0,1-3-2 15,5-1-1-15,-6-2 0 0,0-1-3 0,0-4 2 16,0 0 1-16,0 0 3 0,0 1-2 16,-7-1-1-16,8 4 0 0,-8 1 0 15,1-5 0-15,-1 7 0 0,0-3 0 0,2 4-3 16,-2 3 5-16,0-3-4 0,-6 7 1 0,0 0 1 15,6 0 3-15,-6 0-8 0,0 4-14 16,0-1-24-16,0 5-37 0,7-1-51 16,-7 0-59-16,0 1-80 0,0-1-120 0,0 4-135 15,0-4-268-15,0 4-107 0,-7-3-40 16,7 3 102-16,0 0 361 0</inkml:trace>
  <inkml:trace contextRef="#ctx0" brushRef="#br0" timeOffset="37627.4513">21544 10093 263 0,'0'0'234'0,"-7"3"110"0,7-3 37 0,0 4 37 16,0-4 9-16,0 4-42 0,-6-4-23 15,6 3-12-15,0-3-58 0,0 4-52 16,0 0-43-16,0-4-28 0,0 3-21 0,0 1-19 15,0-1-20-15,0 1-14 0,0 0-15 0,0-1-2 16,0 5-6-16,0-1-1 0,0-3 2 16,0 7-1-16,0 0-5 0,0 4-5 15,0 3 6-15,0 0-6 0,0 0-11 0,0 8-4 16,0 0 5-16,0 0-5 0,0 6-1 0,0-2-4 16,0 6-8-16,0-3-6 0,0 4 2 15,0 0 3-15,0-5-2 0,0 5 6 16,0-7 15-16,0 2-1 0,0-2-11 0,0-1-7 15,0-4-8-15,0-2-11 0,0-1 1 16,0 0-6-16,0-4 0 0,0-4 1 16,0 1-7-16,0 0-5 0,0-4 5 0,0-4 1 15,0 4-3-15,0-3-4 0,0-5 5 16,0 5-1-16,0-5 3 0,0 1-6 0,0 0-2 16,0-1-4-16,0-3-11 0,0 4-24 15,0 0-39-15,0-4-38 0,0 3-50 0,0-3-74 16,0 0-120-16,0 0-106 0,0-3-213 15,0-1-192-15,0-3-74 0,0-1 23 16,6-6 368-16</inkml:trace>
  <inkml:trace contextRef="#ctx0" brushRef="#br0" timeOffset="38510.6427">21981 9338 145 0,'6'-4'161'0,"-6"-3"91"0,0 3 85 0,6 0 48 0,-6-2 82 16,6 1-1-16,-6 2-73 0,8-1 23 15,-2 0-58-15,-6 1-55 0,6 3-42 0,1-4-30 16,-7 0-26-16,6 4-24 0,1-3-16 16,-7 3 10-16,7 0-10 0,-1 0-13 0,0 3-11 15,0 1-8-15,8 0-2 16,-8-1-14-16,8 8-8 0,-8-3-13 0,7 7-14 16,0-1-10-16,0 1-15 0,-7 3-11 0,8 4-11 15,-1-4-7-15,-1 8-5 0,-5-4-5 16,6 0-2-16,1 0-1 0,-8 0-10 0,7 0 3 15,-7-4-6-15,1 0-1 0,6 1-1 16,-7-1 4-16,0-3 1 0,2 0-4 16,-2-4 3-16,7 3 4 0,-7-6-2 0,1 2 3 15,0-2 1-15,-1-1-1 0,7 0-2 0,-6-3-2 16,-1 0 0-16,7-4-3 0,0 0-2 16,0-4 0-16,7 0 4 0,-8-3-2 0,8-4-2 15,-7 0 0-15,7 0 3 0,0-3-2 16,-8-1 0-16,8-3-1 0,-1 0 0 0,-5 2-3 15,-2-2 2-15,2 0 1 0,-2-4 0 16,1 4-4-16,1-1 2 0,-2 1 2 16,-4-1 0-16,4 1 0 0,-6 4-3 0,1-5-1 15,6 5 5-15,-6-1 0 0,-1 4-1 16,0 0 0-16,-6 0 0 0,8 4 0 16,-2-4-7-16,-6 4 5 0,6 3-12 0,-6-4-21 15,0 5-33-15,0 3-31 0,0-3-41 16,6-2-54-16,-6 5-66 0,0-3-101 0,0 3-106 15,0-4-134-15,0 4-245 0,0 0 4 0,0 0-8 16,0 4 72-16,0-4 294 0</inkml:trace>
  <inkml:trace contextRef="#ctx0" brushRef="#br0" timeOffset="39059.4087">22352 9990 126 0,'-7'0'146'0,"7"4"88"0,0-4 50 16,0 0 41-16,0 3 27 0,0-3 66 0,-7 0 5 15,7 4-32-15,0-4 9 0,0 0-72 0,0 0-75 16,0 0-46-16,0 0-26 0,0 3-21 16,0-3-22-16,0 0-23 0,0 4-18 0,-6 0-16 15,6-1-6-15,0 1 2 0,0 3 5 16,0 4 2-16,0 1 4 0,0 2 1 16,0 1-2-16,0 7-1 0,0-4-5 0,0 8-4 15,0-1-1-15,0 5-1 0,-6-1-7 16,6 4 2-16,0 0 0 0,0-3-10 0,0 2-3 15,0 1-8-15,0 0-13 16,0-4-11-16,0 1 0 16,0-1 1-16,0-3 2 0,0-1 2 0,0 1-4 0,6-4-4 0,-6 0-1 15,0-3-7-15,0-1 0 0,0-4-6 16,0 5-2-16,0-5 3 0,0 1-3 0,0-4-4 16,0 0-2-16,0 0 0 0,0 0 0 15,0-7 0-15,0 3 0 0,0-3 0 16,0 3 0-16,0-3-3 0,0-1-5 0,0 1-7 15,0 3-13-15,0-3-16 0,0 0-6 0,0-1-17 16,0 1-15-16,0 0-20 0,0-1-25 16,0 1-28-16,0-1-44 0,-6 1-80 0,6 0-112 15,0-1-155-15,0-3-265 0,0 4-71 16,0-4-54-16,-7 4 134 0,7-4 351 0</inkml:trace>
  <inkml:trace contextRef="#ctx0" brushRef="#br0" timeOffset="39779.9556">20945 11056 3 0,'0'0'48'0,"0"0"0"0,0 0-10 16,0-3-11-16,0 3-7 0,0 0-3 16,0 0-2-16,0 0-3 0,6 0-4 0,-6 0-4 15,0 0 0-15,0 0-2 0,7-4 0 16,-7 4-2-16,0 0-1 0,7 0-3 0,-7 0-4 15,0 0-5-15,0 0-3 0,6 0-4 16,-6 0-5-16,0 0-6 0,6 0-4 0,-6 0-5 16</inkml:trace>
  <inkml:trace contextRef="#ctx0" brushRef="#br0" timeOffset="42466.0523">26051 9528 95 0,'6'0'86'0,"-6"-3"31"16,6-1 22-16,-6 4 7 0,8-4 27 15,-2 1 51-15,-6-1 31 0,6 0 37 16,-6 4 40-16,7-3-9 0,-7 3-40 0,6-4-55 16,-6 1-3-16,0 3-38 0,7-4-31 0,-7 4-24 15,7-4-13-15,-7 4-8 0,0-3-10 16,6 3-11-16,-6-4-12 0,6 4-4 0,-6 0-4 15,7 0-4-15,-7-4-4 0,7 4 7 16,-7 0-6-16,6 0 1 0,-6-3 2 0,6 3 4 16,-6 0 1-16,0 0 1 0,7 0 0 15,-7 3 0-15,6-3 5 0,-6 4 6 0,0 0-3 16,7-1 1-16,-7 1 2 0,0 3-1 16,7 8-2-16,-7-4-3 0,6 7-5 15,0 4-2-15,-6 0-6 0,8 3-3 0,-2 5-11 16,0 3-6-16,0 0 1 0,1 0 0 15,6 0 0-15,-6 4-3 0,-1-8-2 16,8 4-3-16,-8-4-9 0,0-3-1 16,8-4-1-16,-8 0-8 0,0 0 1 0,1-4-2 15,-1 1-12-15,1-5 7 0,0 1-1 0,-7-4-1 16,6 0-7-16,0 0 5 0,0 0-5 16,2-4 1-16,-2 4-3 0,-6-4 3 0,6 0 1 15,1-3-1-15,-1 3 5 0,1 1 1 16,0-5-4-16,-1 1 3 0,0 0 0 15,8-4-2-15,-2 0-5 0,-5 0 2 0,6-4-3 16,6 0 0-16,-5 1-4 0,-2-8 5 16,2 3-1-16,5-6-1 0,-6-1-3 0,6-3 2 15,1 0-3-15,-7-4 2 0,7-4 2 16,-8 0 4-16,8-3-7 0,-6 0 2 0,5 0 5 16,1-1-3-16,-8 4-1 0,2-3-4 15,-1 4 3-15,6-1 1 0,-6 0 0 16,1 4 0-16,-8 4 0 0,7 0 0 0,-7 3 0 15,1 0-3-15,-1 4 5 0,1 4-5 16,-1 0 2-16,-6-1 1 0,6 5 0 0,-6-4-3 16,0 7-5-16,8-5 2 0,-8 5-13 0,0-3-24 15,0 3-27-15,0-3-38 0,0 3-48 16,0 0-46-16,0 0-51 0,0 0-101 16,0 0-94-16,0 0-176 0,0 0-244 0,0 0-9 15,0 0-14-15,0 0 180 0,-8 0 313 16</inkml:trace>
  <inkml:trace contextRef="#ctx0" brushRef="#br0" timeOffset="43092.0897">26351 10210 148 0,'0'4'83'0,"0"-4"33"16,6 0 2-16,-6 3-2 0,0-3 4 16,0 0 38-16,0 4 29 0,6-4 25 0,-6 4 30 15,0-4 48-15,7 3 19 0,-7 1-9 16,0-4-34-16,0 3 45 0,0 1-23 15,0 0-38-15,6 3-25 0,-6-3-25 0,0 3-21 16,0 4-19-16,0 0-20 0,0 4-22 16,0-1-14-16,0 4-14 0,0 1 2 0,-6 7-1 15,6-4-1-15,0 3-10 0,-7 1-3 16,7 3-1-16,-6 1-4 0,6 2-5 0,-6-2-8 16,-2-1-2-16,8 1 2 0,-6-5-3 15,6 1-1-15,-6-4-6 0,6 3-6 16,-6-2-3-16,6-5 1 0,-7 4-5 0,7-4-4 15,0-3-11-15,-7 3-4 0,7-7-4 16,0 3-6-16,0-3 2 0,-6-3-3 0,6 3-4 16,0-7-1-16,0 3-1 0,0-3-6 15,0-4-16-15,0 3-25 0,0 1-36 0,0-4-31 16,0 0-50-16,0 0-68 0,6 0-102 16,-6-4-80-16,0 1-159 0,0-1-233 15,0 0-6-15,0-3-71 0,0-1 117 0,0-3 328 16</inkml:trace>
  <inkml:trace contextRef="#ctx0" brushRef="#br0" timeOffset="44071.488">27341 9338 233 0,'6'-7'182'0,"0"-1"61"15,0 4 54-15,-6 1 16 0,8 0 45 16,-2-2 38-16,-6 2-28 0,6-1-48 0,1 0-13 16,-7 4-55-16,6-3-51 0,-6 3-27 15,7-4-10-15,0 4-7 0,-1 0-12 16,-6 0-16-16,6 4-14 0,0-1-10 0,2 1-12 15,-2 3-8-15,0 4-7 0,1 1-6 0,6 2 6 16,-6 1 1-16,5 3-9 0,-5 0-3 16,6 4-5-16,0-3 2 0,-6 3-10 0,6 0-6 15,0 0-5-15,-7 0-1 0,7 0-5 16,-7-4-5-16,8 0-1 0,-8-3-4 0,1-1-5 16,-1 1-5-16,8-4-1 0,-8 0-1 15,-6 0-3-15,6-3 2 16,0-1 1-16,2 0 0 0,-2-3 0 15,-6 0 3-15,6-1 5 0,8 1 5 0,-8-4-9 0,1 0-3 16,5 0 0-16,-5-4-8 0,6-3 5 0,0 0-2 16,0-1-4-16,6-6-2 0,-5 3-3 15,6-8-2-15,-8 4 0 0,8-3 0 16,-7 0 4-16,7 0 1 0,-8-1-1 0,2 1-5 16,-2 3-3-16,-5 1 3 0,6-1 1 15,-6 4 0-15,-1 0 3 0,0 0-5 0,1 0 1 16,0 0 1-16,-1 4 0 0,0-1-4 15,1 1 2-15,-7 3-4 0,0 1-13 0,6-1-18 16,-6 1-32-16,0-1-24 0,0 4-21 16,0-4-31-16,7 1-46 0,-7 3-70 0,0 0-58 15,0-4-105-15,0 4-163 0,0 0-105 16,-7 4-17-16,7-4-1 0,0 0 37 0,-6 3 231 16</inkml:trace>
  <inkml:trace contextRef="#ctx0" brushRef="#br0" timeOffset="44576.2708">27555 9785 232 0,'0'0'231'0,"0"0"105"0,0 4 35 16,0-4 7-16,0 0 20 0,0 0-22 16,0 0-44-16,0 0 7 0,7 0-66 0,-7 0-62 15,0 0-47-15,0 0-24 0,0 0-13 16,0 0-5-16,0 3-12 0,0 1-12 0,0 0-10 16,0-1-4-16,6 1-8 0,-6 7-3 15,0 0-4-15,0 7-1 0,0 0 1 0,0 1 0 16,0 7 1-16,0 3 0 0,0 0 0 15,0 0 0-15,0 5 6 0,0 2 7 16,-6-3 1-16,6 3-10 0,-7 5 1 0,1-4-3 16,-1-1-11-16,1 4 2 15,-1-3-5-15,1 0-5 16,6-4-3-16,-7 3-3 0,0-3-11 0,7-3-7 0,-6-1 0 16,6-4-2-16,-6-3-5 0,6 0-5 0,0-4-4 15,0 1-6-15,0-8 3 0,0 4-7 0,-7-4-2 16,7 0-1-16,0-4 3 0,0-3-2 15,0-1 0-15,0 5-1 0,0-5-3 0,0-3-5 16,0 4-5-16,0 0-11 0,7-1-14 0,-7-3-22 16,0 4-26-16,0-4-26 0,0 0-39 15,0 0-36-15,0 0-55 0,0 0-93 16,0-4-113-16,0 4-202 0,6-7-196 0,-6 0-80 16,0-1 10-16,6-3 348 0</inkml:trace>
  <inkml:trace contextRef="#ctx0" brushRef="#br0" timeOffset="45415.0162">28200 9547 8 0,'7'-4'127'0,"-7"0"53"16,0-3 36-16,6 3 35 0,-6 1 49 16,6-1 42-16,-6 0 86 0,0 1-2 15,8-1-49-15,-8 0 7 0,6 1-66 0,-6-1-55 16,6 1-29-16,-6-1-20 0,0 4-22 0,6 0-19 16,-6-4-20-16,7 4-17 0,-7 4 6 15,7-4-5-15,-1 4-1 0,1 3-8 0,-1 0-8 16,0 0-4-16,2 8-4 0,-2-4-4 15,6 7-12-15,-5 1-8 0,0-1-9 0,-1 8-13 16,7-4-4-16,-6 3-11 0,0-3-4 16,-1 4-7-16,0-1-4 0,8-2-7 15,-8-1-3-15,0-4-4 0,1 0-1 0,-1-3-4 16,1-1 5-16,0-3-4 16,-1 0-2-16,0 0-1 0,0-4-4 0,8-2-7 15,-8 2-3-15,8-3-1 0,-8-4 4 16,7 3-2-16,0-6 1 0,0 3 1 0,0-4-2 15,7-3-5-15,-7 2 5 0,6-5 3 0,1-1-7 16,-1 0 1-16,-5-4 1 0,4 0 4 16,2-3-3-16,0 0-1 0,-7 0 0 0,7-1 0 15,-8 1 0-15,2-1 0 0,-1 5 0 16,-7-1 0-16,7 1 0 0,-6-1-7 0,-1 4 5 16,8 0 1-16,-8 4 1 0,0-4 0 15,-6 4 0-15,7-1 0 0,-1 0 0 0,1 5-3 16,-7-5-12-16,0 8-16 15,6-3-26-15,-6-1-39 0,0 1-42 0,7-1-42 16,-7 4-40-16,0-4-47 0,0 4-79 0,0 0-80 16,6 0-140-16,-6 0-231 0,0 0-17 15,0 0-20-15,-6 0 52 0,6 0 272 16</inkml:trace>
  <inkml:trace contextRef="#ctx0" brushRef="#br0" timeOffset="46005.9795">28383 10140 18 0,'0'0'176'0,"0"4"122"0,0-4 96 16,0 0 43-16,0 3 71 0,0-3-33 16,0 0-56-16,0 4-15 0,0-4-72 0,0 0-54 15,0 4-43-15,0-4-35 0,6 3-29 16,-6 1-23-16,0 0-27 0,0-1-16 0,0 1 2 15,0 4-2-15,0 3-10 0,0 0 0 16,0 0-6-16,0 7-10 0,-6 0 5 0,6 0-6 16,0 4 1-16,0 0-3 0,-8 4-1 15,8 0 3-15,0 3-2 0,-6 0 0 16,6 0 6-16,0 1-8 0,-6-1-9 0,6 0 0 16,-6 1-4-16,-1-1-7 15,7-3-6-15,0 0-5 0,-7-5-9 0,7 1-3 16,0-3 0-16,-6-1-4 0,6 1-8 0,0-5-7 15,0-3-4-15,0 0-2 0,0 0-1 16,-7-4 1-16,7 1 2 0,0-5-2 16,0 1 2-16,0 0-1 0,0-1-5 0,7 1-5 15,-7 0 9-15,0-1-1 0,0 1-9 0,0-4 2 16,0 3-5-16,0-3-9 0,0 0-26 16,0 4-22-16,6-4-37 0,-6 0-33 0,0 0-38 15,0-4-51-15,0 4-61 0,0-3-95 16,0 3-102-16,0-4-157 0,0 1-247 15,0-1 0-15,-6 0-29 0,6-3 191 16,-7 3 307-16</inkml:trace>
  <inkml:trace contextRef="#ctx0" brushRef="#br0" timeOffset="55344.9015">16913 9407 23 0,'-6'0'156'16,"-1"-3"74"-16,1-1 13 0,-1 0 30 16,7 1 0-16,-6 3 9 0,-1-4 35 0,1 4 6 15,0-3-31-15,6-1-49 0,-8 4-3 16,2 0-42-16,6-4-52 0,-6 1-40 0,-1 3-19 15,7-4-2-15,-7 4 4 0,7 0 3 16,0 0 2-16,-6-4 2 0,6 4 2 0,0 0-2 16,-6 0 8-16,6 0 3 0,0 4 1 15,0-4-2-15,6 4-10 0,-6-1-8 16,6 5-3-16,1-1 14 0,6 0 1 16,-7 4 3-16,14 4-3 0,-7-1 1 0,7 1-5 15,0 4-7-15,-1 3-6 0,7-4-1 0,0 4 1 16,0 3-1-16,0-3-5 0,0 4-11 15,7-4-11-15,-8 4 0 0,2-1-11 16,-1 1 1-16,6-4-6 0,-6 4-6 0,1-1-2 16,-1-3-5-16,0 0 3 0,-1 0 1 15,1 0-3-15,1 0 2 0,-1-3-3 0,0 2-1 16,0-6 0-16,0 3 1 0,6 1-5 16,-6-5-7-16,0 1 4 15,1 4-2-15,-1-9-1 0,0 5 3 0,-7 0-5 0,7-4 2 16,0 3-7-16,-6-3 1 0,6 0-3 15,0 0 3-15,-6-4-6 0,-1 4 1 0,7-3 2 16,-6-1-1-16,0 0-4 0,6-3 0 16,-7 0 2-16,1-4 2 0,6 4-3 0,-7-4 4 15,7-4 0-15,-6 0-4 0,6-3-1 0,0-1 2 16,-1-3-2-16,2-3 0 0,5-8-8 16,1 0 5-16,6-11-2 0,6-4 3 0,8-3 3 15,-2-8 3-15,22-10 0 0,-2-4-4 16,8-1 0-16,-2 5-1 0,2-1 0 15,-2 4 0-15,2 4 0 0,-8 3-3 0,-6 0-2 16,0 8 7-16,-6 4-1 0,-7-1-1 16,1 4 0-16,-14 7 3 0,-7 1-5 0,1 6-2 15,-7 1 2-15,-13 7 9 0,0 0-5 16,0 3 6-16,-7 1-10 0,1 0-1 16,-7 3 2-16,7 1 3 0,-7-1-1 0,0 4-1 15,6-4 0-15,-6 4 0 0,0 0-6 16,0 0 4-16,0 0-5 0,0-3-13 0,0 3-2 15,0 0-6-15,0 0-8 0,0 0-13 16,0 0-13-16,0 0-19 0,0 0-20 16,0 0-23-16,0 0-23 0,0 0-19 0,0 0-19 15,0 0-20-15,0 0-30 0,0 0-34 0,0 0-4 16,0 0-18-16,0 0-30 0,-6 0-34 16,6 0-49-16,0 0-28 0,0 0 12 0,0-4-75 15,-7 4-39-15,7 0-20 0,-7 0 83 16</inkml:trace>
  <inkml:trace contextRef="#ctx0" brushRef="#br0" timeOffset="56071.3182">18620 10525 102 0,'0'4'107'0,"0"-1"61"16,6-3 24-16,-6 4 29 0,0-1 40 15,0 1 32-15,0-4 69 0,0 4 31 16,0-4-15-16,0 3 7 0,0-3-19 0,7 0-54 16,-7 0-56-16,0 0-46 0,0 0-36 15,0 0-28-15,0 0-20 0,0 0-20 0,0 0-9 16,0 0-4-16,0 0 21 0,6 0 7 15,-6 4 7-15,0 0 0 0,0-1-1 16,6 5-2-16,-6 3-3 0,8 7-4 0,-8 4-13 16,6 0-6-16,-6 11-16 0,6 0-5 0,-6 8-6 15,6-1-1-15,-6 7-5 0,0 1 0 16,8-4-11-16,-8 3-9 0,6-3-8 16,-6 1-5-16,6-5-5 0,-6-7-6 15,7-1-5-15,-1-2 2 0,-6-4-9 0,0-4 0 16,7-4-3-16,-7-4-2 0,7 1-3 0,-7-4-1 15,0 0 2-15,6-4-2 0,-6 1-11 16,0-4-13-16,0-1-28 0,0 1-29 16,0 0-36-16,0-4-50 0,0 0-52 0,6 0-62 15,-6-4-70-15,0 0-100 0,6-3-97 16,-6-1-198-16,8-6-119 0,-8-1-60 0,6-3 42 16,0-4 350-16</inkml:trace>
  <inkml:trace contextRef="#ctx0" brushRef="#br0" timeOffset="57610.9781">23088 9129 7 0,'0'-4'173'0,"-8"4"97"0,8-3 44 16,0 3 26-16,0-4 4 0,-6 0 41 15,6 1-1-15,0 3-46 0,-6-4-8 0,6 4-41 16,0-4-59-16,0 4-42 0,0-3-29 16,0 3-12-16,-6 0-5 0,6-4-10 0,6 4-8 15,-6 0-2-15,0 0-10 0,0 4-4 16,0-4-6-16,6 3 11 0,0 5 4 16,2 3-5-16,-2 0-4 0,0 3-5 0,8 4-9 15,-8 1-6-15,7 7-8 0,0-1-11 16,0 1-9-16,7 3-4 0,-7-3-3 0,6 3-5 15,-6 1-12-15,7-1-4 0,-1-4-6 16,-5-3-3-16,4 4 1 16,2-7-2-16,-7 2 1 0,1-6 2 0,5 0 0 0,-6-1-1 15,0-3 1-15,0-3-3 0,0 2-1 16,0-2-1-16,0-5 4 0,1 5-3 0,-8-5-1 16,7-3-4-16,0 5 0 0,0-5-1 15,-1 3-3-15,2-3-1 0,5-3-1 0,-6 3-3 16,7-5-5-16,-1 2 5 0,1-5-1 15,6 1-4-15,0 0-1 0,7-4 2 0,0-4-2 16,5 1 3-16,1-1-6 0,0-7 1 16,7 4 1-16,-7-5 0 0,7 2-3 0,-7-1 2 15,6 0 1-15,-5-4 3 0,5 4-2 16,-6 0-1-16,1-4 0 0,-8 4 0 16,7 1 0-16,-7-1 0 0,1 0-3 0,-1 0 2 15,1 4 1-15,-7-1 0 0,0 1 0 0,0-1-4 16,-7 5 6-16,8-1 2 0,-8 4 4 15,8-3-5-15,-8 3-6 0,0 3 2 16,1-3-2-16,-7 4 2 0,7-1 0 0,-1 1 1 16,-6 0 0-16,0-1 3 0,1 1-5 15,-2 3 1-15,1-3 1 0,0 3 0 0,-6 1 0 16,5-1 0-16,-4 0 0 16,-2 1 0-16,0-1 0 0,1 4 0 0,0-3-7 0,-7 3 5 15,6-4 1-15,-6 4 5 0,6 0-3 16,1-4-1-16,-1 4 3 0,1 0-5 15,-7 0 2-15,7-3 0 0,-1 3-4 16,0-4 2-16,1 4 6 0,0 0-3 0,-1-4-1 16,0 4 3-16,8-3-5 0,-14 3 2 0,13-4 0 15,-7 4 0-15,-6 0 0 0,6-4 3 16,2 4-2-16,-2 0-1 0,0-3 3 0,0 3-2 16,1 0-1-16,-7-4 0 0,7 4-3 15,-1 0 2-15,1-4 1 0,-7 4 0 0,6-3-3 16,0 3 5-16,-6 0-1 0,8 0-1 15,-2-4 0-15,0 4 0 0,-6 0 0 0,6-4-3 16,2 4 2-16,-8-3-3 0,6 3 6 16,-6 0-1-16,6-4-1 0,-6 4-4 15,7 0-3-15,-7 0-2 0,6-4-14 0,-6 4-12 16,7 0-17-16,-7-4-18 0,0 4-33 16,0 0-39-16,7-3-45 0,-7 3-55 0,0-3-82 15,0 3-93-15,0-5-122 0,0 5-223 0,0-3-58 16,0 3-23-16,-7 0 44 0,7-4 267 15</inkml:trace>
  <inkml:trace contextRef="#ctx0" brushRef="#br0" timeOffset="58386.0307">24319 9748 191 0,'0'0'132'0,"0"4"68"0,0-4 39 15,0 4 49-15,0-4 30 0,0 0 78 16,0 0 29-16,0 0-35 0,0 0 31 15,0 0-64-15,0 0-89 0,0 0-69 0,0 0-43 16,0 0-16-16,0 0 1 0,0 0-1 16,0 0-10-16,0 3-13 0,0-3-10 0,0 4 6 15,0 0-3-15,0-1-9 0,0 5 3 0,0 6 0 16,0-3-3-16,0 7 0 0,0 4-8 16,-8 8-12-16,8-4-7 0,0 6-9 0,0 5-3 15,-6-1-2-15,6 5 6 0,-6-1 3 16,6 0 4-16,-6 1-1 0,-1-4-5 15,7 3-2-15,-7-4-6 0,7-3-3 0,-6 1-7 16,6-5-13-16,0 0-4 0,-7 0-1 16,7-3-5-16,0 0 3 0,0-1-5 15,0 1 0-15,0-4 1 0,0 0 0 0,0-4-1 16,0 1-2-16,0-1-4 0,0-3 1 16,7 3 0-16,-7-4-3 0,0-3 4 0,0 4-4 15,0-4-7-15,0 0-3 0,0-4-4 0,0 0 2 16,0 1 1-16,6-5-4 0,-6 5 0 15,0-4-1-15,0 3 0 0,0-3 0 16,0 3 3-16,0-3-2 0,0-1-1 0,0 5-3 16,0-5 2-16,0 1 4 0,0 3-2 15,0-3-1-15,0 0 0 0,0-1 0 0,0 1 7 16,0 0-4-16,0-1-2 0,0-3-1 16,0 4-3-16,0-1-8 0,0-3-10 0,0 4-19 15,0-4-23-15,0 0-35 0,0 0-45 16,0 0-64-16,0 0-72 0,0 0-91 15,0-4-144-15,0 4-127 0,0-3-239 0,0-1-123 16,0-3-35-16,0 3 218 0,0-7 333 0</inkml:trace>
  <inkml:trace contextRef="#ctx0" brushRef="#br0" timeOffset="60772.9681">18588 10400 18 0,'0'-3'76'0,"-8"-1"9"16,8 0-9-16,-6 1 16 0,6-1 6 16,-6 0 7-16,6 1 4 0,-7-1 21 0,7 0 17 15,-7 1 6-15,1-1 5 0,6 0 3 0,-7 1 10 16,7-1 7-16,-6 4-4 0,0-3-8 15,6-1 2-15,-7 0-8 0,0 4-19 0,1-3-19 16,6 3-2-16,-6 0-3 0,-1-5-17 16,0 5-13-16,1 0-13 0,-1 0-12 0,-5 5-12 15,-2-2-9-15,8-3-1 0,-8 8-5 16,2-5 1-16,-1 4 0 0,0-3-3 16,0 3 5-16,-1 1-2 0,2 3-3 0,-2-4-1 15,1 4-2-15,7 0-4 0,-7 0-1 16,6 0-1-16,-5 3-5 0,5 1 0 15,0-4 1-15,1 8 2 0,-1-5 0 0,1 1 6 16,6-1 2-16,-6 1 7 0,6 3 0 0,-7-3-4 16,7 3 5-16,0-3 2 0,-7 4-1 15,7-1-4-15,0 0-2 0,0-3-1 16,0 3 0-16,0 0-5 0,0-3 0 0,7 4-4 16,-7-1 1-16,0-4-3 0,7 5 2 15,-7-5-3-15,6 4 1 0,-6-3-4 0,6 0-3 16,1-1 4-16,-7 1-4 0,6 0 1 15,1 0-2-15,0-1-1 0,-1 1 0 0,0-1 0 16,1 1 0-16,0-4 0 0,-1 4 0 0,0-4-2 16,1 4-1-16,6-4-1 0,-6 3-3 15,5-3 0 1,2 4 2-16,-1-1-5 0,0-3-1 0,0 0 2 0,-1 4-2 0,8-4-4 16,-6 0 2-16,5 0 4 0,1 0-2 15,-8 0-1-15,8-4 0 0,-7 4 0 16,7 0 0-16,0-3 0 0,-8-1 0 15,1 4 0-15,7-7 0 0,-8 3 0 0,2 0 5 16,-2 0 0-16,2-3-3 0,-1 3 3 16,0-3 0-16,0 3-3 0,-7-3 0 0,8 0 2 15,-2-1 0-15,1 1 0 0,1-4-3 16,-2 4 2-16,2-1 1 0,-2-3 0 0,2 0-3 16,-8 4-1-16,7-4 0 0,0 0 0 15,-6 4 0-15,5-4-2 0,-5 0 2 0,0 0 2 16,-1 0-2-16,1 0 0 0,-1 0 3 15,1 0-2-15,0 0 0 0,-1 0-1 0,0 0 0 16,-6 0 0-16,6 0 0 0,2 0 3 16,-2 0-2-16,0 0-1 0,-6 0 0 15,7-4 0-15,-1 4 0 0,-6 0 2 0,7 0-1 16,0 0-1-16,-7-4-2 0,6 4-1 16,-6 0-11-16,6-3-10 0,-6 3-8 0,0-4-16 15,6 4-16-15,-6 0-19 0,0-4-17 16,0 1-18-16,0 3-30 0,8-4-38 15,-8 0-60-15,0 4-79 0,-8-3-84 0,8-1 5 16,0 0-76-16,0 1-39 0,-6-1 2 16,6 0 53-16,-6-3 133 0</inkml:trace>
  <inkml:trace contextRef="#ctx0" brushRef="#br0" timeOffset="62892.9955">23335 8946 43 0,'52'-7'43'0,"0"-4"-2"16,0 0-11-16,7 3-10 0,6-3-6 16,0 1-6-16,0-2-2 0,0 1-3 0,0 0 0 15,0 0-2-15,-6 4 3 0,0-4 6 16,-7 4 4-16,0-1-2 0,0 1-4 0,-12 3-9 15,5 1-11-15,-13-1-12 0,7 0-13 16,-13 1-21-16</inkml:trace>
  <inkml:trace contextRef="#ctx0" brushRef="#br0" timeOffset="64555.0654">30519 10386 299 0,'12'0'284'0,"8"3"148"15,-7-3 35-15,7 0 8 0,0 0-60 0,-2 0-56 16,2 0 1-16,-7 0-56 0,7-3-51 15,0 3-40-15,-8-4-35 0,8 0-34 16,-1 1-29-16,-5-1-21 0,-2 0-17 0,8 1-17 16,-7-1-11-16,7-3-11 0,-8 3-7 15,2-3-7-15,5 0-8 0,-6-1-3 0,0 5-3 16,1-5-1-16,-2 0-6 0,1-2 1 16,0 2-3-16,0-3-1 0,1-3 2 0,-8 3-1 15,7-4-1-15,-6 1 0 0,-1-5 3 16,7 1 1-16,-13-4-2 0,6 0 0 0,1 0 7 15,-7 0 8-15,0 0 8 0,0 0 20 16,0-3 10-16,-7 6 9 0,1 1 15 0,0-1 4 16,-1 5 5-16,1-1 1 15,-8 0 1-15,8 8 3 0,-7-4 8 0,6 8 9 0,-6-1 3 16,0 4 2-16,-6 0 0 0,5 4-11 16,2 3-2-16,-8 4-11 0,1 0-11 15,5 3-7-15,-5 5-12 0,0-1-3 0,6 4-13 16,-1-3-10-16,2 2-6 0,-2 1-3 15,8-3-4-15,6-1-5 0,-6-4-4 16,6 1-9-16,6 0-2 0,-6-4-2 16,6 0 3-16,1-4-2 0,6 1-7 0,0-5 4 15,0 1-2-15,0 0-4 0,7-4-1 16,0-4-4-16,-1 4 2 0,0-4 4 0,0-3-5 16,1 3 4-16,0-3 5 0,-1 3 2 0,-5-3-5 15,-2 3 7-15,8-3 2 0,-7 3-5 16,-7-3 4-16,8 3-7 0,-8 0 3 0,0 4 2 15,2-3 0-15,-2-1 0 0,0 4 0 16,1 0 0-16,-7 0 6 0,6 4 13 16,-6-4 7-16,0 7 10 0,0-3 12 0,0 7 8 15,0 7 12-15,-6 1 5 16,-1 6-2-16,-5 8-10 0,-2 7-8 0,-6 5-5 0,-5 6-5 16,5 0 4-16,-6 8 2 0,0-8-9 15,-1 0-13-15,8-3-5 0,0-4-8 0,6-8-6 16,-1-2-6-16,2-9-1 15,-2-3 3-15,8-4-2 0,0-3-19 0,6-4-35 16,-7-4-49-16,7 0-75 0,0-3-93 0,-6 0-88 16,6-4-82-16,0 0-100 0,6-4-125 15,-6 0-133-15,0-3-221 0,0 0-29 0,7-8 72 16,-7 1 398-16</inkml:trace>
  <inkml:trace contextRef="#ctx0" brushRef="#br0" timeOffset="67449.3758">32342 10026 217 0,'6'-3'157'0,"2"-1"19"0,-2 4-30 16,-6-4-21-16,6 4-20 0,-6 0-7 0,6-3-1 15,-6 3 3-15,7 0 7 0,-7 3-1 0,7-3-4 16,-7 0-5-16,6 0-16 0,-6 4-24 16,7-4-15-16,-7 0-13 0,0 4-7 0,6-4-5 15,-6 0 7-15,6 3 7 0,-6-3 4 0,8 0 2 16,-8 0-2-16,0 5-4 0,6-5-3 16,-6 0-2-16,6 0 3 0,-6 0 6 0,7 0 6 15,-7 0 10-15,7 0 9 0,-7 0 8 16,6 0 5-16,-6 0 3 0,0 0 0 0,6 0 4 15,-6-5 9-15,7 5 18 0,-7 0 1 16,0 0-5-16,6 0-16 0,-6 0-10 0,7-3-11 16,-7 3-9-16,0 0-9 0,7 0-8 0,-7 0-5 15,0 0-10-15,6-4-1 0,-6 4-3 16,0 0-3-16,6 0-4 0,-6 0-4 0,0 0 1 16,0 0-1-16,7-4-5 0,-7 4 0 0,0 0 4 15,0 0 2-15,0 0 6 0,7-3 5 0,-7 3 1 16,0 0 1-16,0 0 0 0,0 0 3 15,0 0-5-15,6-4 1 0,-6 4 4 0,0 0-2 16,0 0 4-16,0 0 0 0,0 0 1 16,0 0 2-16,0 0 0 0,0 0 0 0,6 0 8 15,-6 0-2-15,0 0 0 0,0 0-3 0,0 0 3 16,0 0 4-16,0 0 4 0,-6 4 7 16,6-4 1-16,0 3 12 0,0 1 2 0,-6 3 0 15,-1 1-5-15,7 3 7 0,-7 4 0 16,-5 3-4-16,5 4-4 0,-6 0-1 0,6 0-7 15,-5 3-6-15,5 1-2 0,0 0-4 16,1-1 2-16,0-3-3 0,-2-3 6 0,8 2 6 16,-6-5 1-16,6-2-6 0,0-3-2 15,0 0-10-15,6 0-8 0,-6-4-9 16,8 1-3-16,-8-5-3 0,6 1-2 0,7-4-7 16,-6 0-3-16,5 0 2 0,-5-4-5 0,13 1-2 15,-8-5-1-15,2 1-3 0,5-4-5 0,-6-3-1 16,0 3-4-16,7-5-1 0,-8 2 3 15,2-1 0-15,-1 1-6 0,-1-1 5 0,-4 0 4 16,4 4 6-16,-6-3-3 0,2 3 4 0,-2 0 4 16,0 0 1-16,1 0 1 15,-1 0 0-15,-6 3 0 0,7-3 0 0,-7 4 0 0,7-4 0 16,-7 4-3-16,6 0 2 0,-6-4 4 16,6 7-2-16,-6-3-1 0,0 3 0 0,0 0 0 0,6 1 0 15,-6-1-7-15,0 0 5 0,0 1 1 16,8-1-2-16,-8 0 5 0,0 4 2 15,0-3 4-15,0 3 4 0,0 3 6 0,0-3 4 16,-8 4 3-16,8 3 6 0,-6 4-1 0,0 4 4 16,0 3 4-16,-8 4-2 0,1 7-1 15,1 5-3-15,-8 2-4 0,-6 1 1 0,6 6-3 16,-5-2 6-16,-2 3 5 0,1 0-5 0,-6-4 9 16,5 1 3-16,1-5 7 0,0-3-4 15,0-3-4-15,1-5 1 0,5-3-3 16,0 0 0-16,1-7-8 0,-1-1-2 0,0-3-7 15,1 1-6-15,6-6-2 0,0 2-4 16,0-4-5-16,0-1-8 0,6 1-9 16,-6-4-23-16,7 0-38 0,-1 0-50 0,1-4-69 15,0 1-70-15,6-4-96 0,-8-4-143 16,8-1-109-16,0-2-227 0,8-5-95 0,-8-3-32 16,6-7 123-16,0 0 361 15</inkml:trace>
  <inkml:trace contextRef="#ctx0" brushRef="#br0" timeOffset="67880.5018">32954 9894 250 0,'13'5'197'15,"-6"-5"69"-15,6 0 42 0,-13 0 3 16,6 0 31-16,1 3 15 0,0-3-28 0,-1 0-47 16,0 4 14-16,-6-4-45 0,7 0-47 0,0 0-37 15,-7 4-24-15,6-4-15 0,1 0-5 0,-7 0-5 16,6 3 7-16,-6-3 2 0,6 0 0 15,-6 4 1-15,0-4 3 0,7 4 22 0,-7-1 15 16,0 1 1-16,0-1-6 0,0 5-3 16,0 3-16-16,-7 0-19 0,7 0-11 0,-6 3-12 15,-7 4-18-15,7-3-16 0,-8 3-15 0,8 1-15 16,-7-4-10-16,6-1-11 0,-5 1-12 16,5-4-23-16,0 0-65 0,1-4-85 0,-7 0-84 15,7-3-86-15,-2 0-80 0,2-1-26 16,-6-3-101-16,5 0-204 0,0 0-46 0,1 0-70 0,-1-3 63 15,1-1 335-15</inkml:trace>
  <inkml:trace contextRef="#ctx0" brushRef="#br0" timeOffset="70155.2138">30219 10628 2 0,'-7'11'33'0,"7"-4"10"0,-6 0 0 15,6 0-4-15,0 1-3 0,-6-5-3 0,6 1-2 16,0 0 3-16,0-1 14 0,0 1 8 15,0 0 6-15,0-1 7 0,0 1 6 0,0 0 4 16,0-1 15-16,0 1 13 0,0 0 4 16,0-1 3-16,0 1 2 0,0 0 5 0,0-1 10 15,6 1 34-15,-6 3 18 0,0-3 11 16,0-1 13-16,6 2-5 0,-6-2-15 0,7 0 5 16,-7 2 13-16,6 2-19 0,-6-4-22 15,7 1-20-15,-7 0-24 0,7-1-13 16,-1 1-18-16,-6 0-8 0,6-1-11 0,2 1-7 15,-2 3-8-15,-6-7-5 0,6 4-3 16,0 0-5-16,1-1-6 0,0 5-3 16,6-5 2-16,-1 5 0 0,2-5 4 0,-2 1-2 15,2 3-1-15,-1-3 2 0,7-1-1 16,-2 5-1-16,2-5-2 0,7 1-1 0,-9 0-6 16,9-1-7-16,-1 1-6 0,6 0-7 15,-5-1 1-15,5 5-5 0,-6-4 0 0,7-1-2 16,-7 1-3-16,0 0 4 0,0-1-2 15,7 1 0-15,-8 0 0 0,-5-4-2 0,6 3 2 16,-6-3-3-16,5 4-1 0,-5-4 2 16,0 4 0-16,-1-4 1 0,1 3 1 0,6-3 0 15,-7 0 0-15,1 0 0 0,0 0 0 16,6 0 0-16,-7 0-3 0,1 4 5 16,-1-4-8-16,7 0 10 0,-6 0-2 0,0 0-2 15,-1 0 0-15,1 0 0 0,0 0 0 16,-8 0-3-16,8 0 5 0,-7-4-1 0,-1 4-1 15,8 0-3-15,-7 0 2 0,0-3 4 16,0 3-2-16,-7 0-1 0,8-4 0 0,-2 4 2 16,2-4-1-16,-1 4-1 0,0-3 0 15,-6 3 0-15,5-4-2 0,2 4 2 16,-2-4-6-16,2 1-4 0,-1-1-2 0,-7 0-8 16,8 1-4-16,-2-1 0 15,1-4-3-15,0 5 5 0,0-5 3 0,-7 5 5 16,8-5 1-16,-2 1 1 0,-4 0-3 0,4-1 2 15,1 1 4-15,-6 0-2 0,6-4 4 16,-1 4 3-16,-4-4-1 0,4 0 4 0,2-4 0 16,-8 4 1-16,7-3-5 0,0-5-5 15,-6 4-4-15,5-7-2 16,-5 4-5-16,6-7-4 0,-6-1-5 0,5 0 2 0,-5 0 4 16,0-3 0-16,-1 4-2 15,0-1 4-15,2 0 4 0,-2 0 1 0,0 1 4 0,1 3 3 16,-7-4 4-16,6 5-1 0,-6 2 5 15,7 0 1-15,-7-2 1 0,0 2 0 0,6 1 0 16,-6 0-3-16,0 0 2 0,0-1 0 16,0-3 1-16,-6 4 0 0,6-8 0 15,0 4 5-15,-7-3-3 0,1-1 1 0,6 1-2 16,-7-2 0-16,1-2-1 0,0 4-3 0,-2-1 2 16,2 1 1-16,0 2 0 0,-1 1 0 15,-6 0 3-15,7 4 3 0,-1 0-4 0,-6 0-2 16,6 3 6-16,-5 0-4 0,5 4 1 15,-6-4-2-15,0 1-1 0,0 3 0 16,0 0 0-16,-1-4 6 0,-4 4 1 0,4 0 1 16,-5 0 2-16,-1 0 2 0,0 1 3 15,1-1 3-15,-1 3-1 0,2 0-4 0,-2-2-3 16,0 2-1-16,1 5-4 0,5-5 3 16,-5 5-6-16,-1-1-1 0,0 0 1 15,-6 1-1-15,7-1-1 0,-7 0-2 0,6 4-1 16,-5-3 5-16,-1 3 0 0,-7 0 2 15,7 0-6-15,-6 0 0 0,-1 0-2 16,1 0 8-16,-1 3-3 0,1-3-1 0,-2 0 3 16,2 4-2-16,-1 0 0 0,7-1-1 15,1 1 0-15,-2 0 0 0,8-1 0 0,-8 1 3 16,8 3-2-16,6-3-1 16,-6 3 0-16,-1 0 2 0,7 1 5 0,0 0 0 15,0-2 1-15,0 6 2 0,0-1 2 0,-7 0 6 16,8 3 1-16,-2 1 3 0,1 0 6 15,1 3-2-15,-8 0 1 0,6 4-5 0,2 4 2 16,-1-4 3 0,-1 3-2-16,2 1-1 0,-2 0 0 0,2 0 0 0,-1-1-3 0,6-3-3 15,0 4 1-15,1-4 1 16,0 3-5-16,-2-3-5 0,2 0 1 0,0-3-1 0,0-1 3 16,6 0 2-16,-7 0 0 15,7 1 3-15,-7-5-2 0,7 1 6 0,-6 0-2 16,6 0-6-16,0-1 1 0,0 1 3 15,0-1 2-15,0 1-1 0,0-4-2 0,0 4-5 16,0-1-2-16,0-2 1 0,0 2-1 16,0-3 0-16,0 4 3 0,0-4 1 0,0 0-2 15,6 0-1-15,-6 0-1 0,0-4-7 16,0 4 2-16,0-4-3 0,7-3-2 0,-7 3 0 16,0-3 0-16,0 3 0 0,0-3 0 15,7 3 0-15,-7-3-4 0,0 0 0 0,0 3-7 16,6 0-20-16,-6-3-19 0,0 3-13 15,0 1-25-15,0-5-28 0,0 5-43 0,6-5-64 16,-6 5-107-16,0-5-183 0,6 4-171 16,-6-3-94-16,0 0-31 0,8-4 136 15,-8 3 299-15</inkml:trace>
  <inkml:trace contextRef="#ctx0" brushRef="#br0" timeOffset="71177.6297">30870 8176 179 0,'7'-3'106'0,"-7"0"50"16,0-2 16-16,0 5 63 0,6-3 75 16,-6 3 79-16,0-4 49 0,0 4-56 15,7 4-72-15,-7-4-2 0,0 3-45 0,0 2-48 16,0 5-42-16,0 1-29 0,0 4-27 16,-7 0-25-16,7 3-22 0,-6 4-16 0,6 3-10 15,-7-3-8-15,1 4-11 0,6 0-8 16,-7-1-4-16,1-3-3 0,6 0-4 0,-6-4-1 15,6 1-17-15,-8-4-37 0,8-1-64 16,0 1-79-16,-6-8-90 0,6 4-116 0,0-3-77 16,0-5-87-16,6 5-76 0,-6-5 26 15,0-3 112-15</inkml:trace>
  <inkml:trace contextRef="#ctx0" brushRef="#br0" timeOffset="71579.5701">31040 8320 143 0,'6'0'328'15,"0"3"208"-15,-6 0 65 16,8 5-53-16,-2 0-106 0,0 3 18 0,-6-1-62 0,7 5-68 0,-1 3-57 16,1 1-54-16,-1 3-50 0,1-4-38 15,-1 8-31-15,8-4-30 0,-2 0-20 16,-5 3-13-16,6-3-8 0,6 0-12 15,-5-3-5-15,-2-5-14 0,8 1-16 0,-7-4-18 16,7-4-11-16,-8 0-9 0,8-3-2 0,0-4 1 16,-1 0 9-16,-5-7 10 0,4 3 13 15,-4-7 8-15,-1 0 4 16,-1 0 8-16,-4-3 4 0,4-1 11 0,-6 0 18 0,-6 0 13 16,8 1 10-16,-8-1 3 0,0 4 4 15,0-3 9-15,-8 3 8 0,2 3 7 0,6-3-1 16,-6 4 3-16,-8 0 0 15,8 0-2-15,-7 2 1 0,7 2-5 0,-8-1-5 16,8 0-19-16,-6 4-13 0,4-3-10 0,-4-1-11 16,5 4-6-16,1-3-10 0,-1 3-19 0,0 0-40 15,1 0-64-15,6 0-67 0,-6-4-86 16,0 4-67-16,6 0-110 0,-8-4-184 16,8 4-127-16,-6-3-52 0,0-1 14 0,6 4 151 15,-7-4 279-15</inkml:trace>
  <inkml:trace contextRef="#ctx0" brushRef="#br0" timeOffset="73821.4396">30304 9004 14 0,'0'4'73'0,"0"0"19"0,0-1 6 16,0 1 31-16,0 0 16 0,0-4 19 0,-7 3 51 15,7 1 33-15,0-4 22 0,0 4 50 16,0-4 9-16,0 4-36 0,0-4-53 0,0 0-5 16,0 3-15-16,7-3-24 0,-7 4-16 15,0-4-11-15,0 4-5 0,0-4-14 0,6 3-12 16,-6-3-10-16,0 4-7 0,6-4-17 16,-6 4-11-16,8-4-14 0,-2 3-2 15,6 1-8-15,2 0 5 0,-1-1-6 0,0 1-2 16,6 0-8-16,1 3 2 0,6-4-3 15,-1 1-1-15,2 0-2 0,5 3-6 0,1-3-5 16,7 3-1-16,-8 0-5 0,13-3-8 16,-5 3-6-16,-1-3 1 0,6 3-10 15,1-3 5-15,-1 3-7 0,-6-3 2 0,7 3 1 16,-1-3 0-16,1 4-3 0,-7-5 2 16,7 5-2-16,-7-5-2 0,0 4 0 0,1-3 0 15,-2 3 0-15,1-3-3 0,0 0-2 16,-7 3 0-16,8-3 4 0,-7-1-3 0,-1 1 3 15,-5 0 1-15,-2 3 3 0,7-3 1 16,-6-1 1-16,-6-3 0 0,7 4 3 0,-9 0 5 16,9-1 1-16,-7 1 1 15,-1-4-4-15,0 4 3 0,-5-4-3 0,5 3 3 0,-6-3-6 16,0 4 1-16,1-4-6 16,-2 0-1-16,1 0 5 0,0 3-2 0,-6-3-3 15,-1 0-2-15,0 0-2 0,2 0-6 16,-2 0 2-16,0 0-3 0,-6 0 0 0,7 0-4 15,-1 0 2-15,1 0 1 0,-7 0 0 16,7 0 0-16,-7 0 0 0,6 0 0 0,0 0-14 16,-6 0-24-16,7 0-38 0,-7 0-53 15,7 0-47-15,-7 0-53 0,6 0-67 0,-6-3-74 16,0 3-121-16,0-4-257 0,6 4-131 16,-12-3-56-16,6-1 95 0,-6-3 357 0</inkml:trace>
  <inkml:trace contextRef="#ctx0" brushRef="#br0" timeOffset="76193.5797">8902 12943 162 0,'0'-4'132'0,"0"1"62"0,0-1 6 0,0 4 23 15,0-4 3-15,0 1 1 0,0 3 16 16,0-4 1-16,0 4-8 0,0-4-14 15,0 4-19-15,0-3-28 0,0 3 11 0,0 0-9 16,0 0-22-16,7 0-18 0,-7 3-19 0,0-3-12 16,6 8-7-16,1-1-10 0,0 4-3 15,-1 0-1-15,0 7-1 0,8 4-3 16,-2 3-8-16,2 2-7 0,-1 2-6 0,7 4-6 16,-2-1-6-16,2 1-3 0,0 1-6 15,-1-1-2-15,1-8-8 0,-1 4-4 16,-5-7 3-16,5 1-6 0,-6-9-2 15,0 4 1-15,0-7-1 0,-6-3-2 0,5-1-2 16,-4 0-5-16,4-7-5 0,-6 0-4 0,1-3-2 16,6-1 0-16,-6-7 0 0,6 0-2 0,-6-3-1 15,5-8 2-15,-6-1-3 0,8-6 1 16,-8-4 2-16,7 0-2 0,-6-4 2 0,0 1 0 16,-1 3 1-16,-6 0 0 0,6 7 3 15,-6 0 3-15,6 5 12 0,-6 2 7 0,0 5 5 16,0 3 0-16,0 3-6 15,0-3 0-15,0 8 1 0,0-1 1 0,0 1 8 16,0 3 8-16,0 0 6 0,8 3 8 16,-8 4 8-16,0 4 5 0,0 4 1 0,6 11-7 15,-6 3-9-15,6 8-6 0,-6 10-12 16,7 4-4-16,0 5-8 0,-7 6-6 0,6 4-2 16,-6 0 3-16,7 3 7 0,-7-3 6 15,0 0 12-15,0-11 7 0,0-4 6 0,-7-3-1 16,7-8-4-16,-6-3-8 0,6-4-13 15,-7-8-7-15,0 1-10 0,1-4 1 16,0 0-10-16,-8-4-3 0,8 1-12 0,-7-5-19 16,0 1-31-16,0-1-30 0,-1-2-37 0,-4-1-35 15,4 0-49-15,1 0-75 0,0-4-70 16,0-3-120-16,7-4-203 0,-8 0-149 16,2 0-70-16,5-8 46 0,-6 1 311 0</inkml:trace>
  <inkml:trace contextRef="#ctx0" brushRef="#br0" timeOffset="76748.1189">9892 12346 177 0,'7'-8'100'0,"0"5"53"0,-7-1 10 16,6 4 35-16,0-3 48 0,-6 3 35 0,0-5 53 15,7 5 27-15,-7 0-30 0,0-3-58 0,6 3 8 16,-6 3-21-16,7-3-33 0,-7 0-23 15,0 5-16-15,7-2-16 0,-7 1-16 0,0 3-16 16,0 0-21-16,0 4-16 0,0 0-12 16,0 4-16-16,-7 3-12 0,7 0-18 15,-7 1-9-15,1-1-15 0,-1 4-4 0,1 0-4 16,0 0-2-16,-8 0-14 0,8-4-27 16,0-3-52-16,-1 3-100 0,0-7-188 0,1 1-303 15,6-5-209-15,0 0-103 0,0-3 177 16,0-4 346-16</inkml:trace>
  <inkml:trace contextRef="#ctx0" brushRef="#br0" timeOffset="76969.1734">10146 12511 165 0,'14'0'514'15,"-8"-4"247"-15,8 4-23 0,-2 0-46 16,-6 0-62-16,-6 0-119 0,7 4-95 0,-7 3-58 15,0-3-48-15,0 6-57 0,-7 1-56 16,1 4-48-16,-6 0-42 0,-2 7-35 16,-6-1-28-16,7 5-13 0,-7 0-11 0,-5 3-6 15,12 0-12-15,-6-3-29 16,-1 0-42-16,6 0-51 0,8-4-56 0,-7-4-82 0,7-4-117 16,6 1-94-16,-7-4-211 15,7 0-214-15,0-3-81 0,0-5 51 0,-7 0 374 16</inkml:trace>
  <inkml:trace contextRef="#ctx0" brushRef="#br0" timeOffset="79659.6127">14054 11635 36 0,'0'-4'176'0,"-6"-3"90"0,6 3 9 0,0 1 9 15,0-1 1-15,0 0 57 0,0 4 38 16,0-4-43-16,0 1-67 0,0-1-1 15,0 4-38-15,0-4-34 0,6 4-19 0,-6-3-17 16,7 3-9-16,-7 0-19 0,6 0-13 16,1 0-16-16,-1 0-14 0,0 3-7 15,8 1-4-15,-1 3-5 0,0 1-9 0,6-1-1 16,-5 4-5-16,5 0-5 0,7 0 6 16,-6 4 4-16,6-1-7 0,0 1-4 0,-1 3-5 15,8 1-2-15,-7-5-5 0,6 5 3 16,-5-1-6-16,5-3-2 0,-6 3-1 0,7-3-6 15,-7-4 0-15,7 3 1 0,-7-3-7 16,0 0-8-16,0-4 3 0,-1 1 2 0,-5 0-4 16,7-1 0-16,-8-4-5 0,0 1 10 15,1-4-1 1,-1 4-4-16,1-4 7 0,0-4 1 0,6 4-3 16,-7-7-4-16,7 0-4 0,0-1-3 0,1-7 1 0,-1 1-1 15,-1-5-3-15,9-3-2 0,-2 0 1 0,1-7-1 16,-8-4-4-16,7 0 0 0,2-3-1 15,-9-1 0-15,1-4 0 0,0 5 7 0,-6-1-5 16,-1 5-1-16,1-2-1 0,0 5 3 16,-7 3-2-16,-1 1 0 0,2 3-4 15,-2 0 5-15,-4 3-1 0,4 5-1 16,-5-1 0-16,-1 0-3 0,1 5 2 0,0-1 1 16,-7 3 3-16,6 1-2 0,0 0-1 15,-6-1-3-15,6 5-2 0,-6-1 3 0,0 0 2 16,8 1 0-16,-8 3-3 0,0-4-8 15,6 0-20-15,-6 4-25 0,0-3-33 0,0 3-38 16,6-4-45-16,-6 4-65 0,0-3-64 16,0 3-131-16,0-5-224 0,7 5-147 0,-7 0-54 15,0 0 21-15,0 0 257 0</inkml:trace>
  <inkml:trace contextRef="#ctx0" brushRef="#br0" timeOffset="82255.9817">15051 12690 14 0,'0'0'71'0,"6"0"12"0,-6-4-6 0,0 4 9 16,0 0 9-16,0 0 7 0,0 0 8 0,0 0 28 15,0-3 36-15,0 3 25 0,0 0 13 16,0 0 31-16,0 0 28 0,0 0 12 16,0 3-21-16,7-3-40 0,-7 0 8 0,0 4-15 15,0-4-23-15,0 4-21 0,0-1-13 16,0 1-7-16,0 3-15 0,0 0-13 0,6 1-10 16,-6 3-3-16,0 0-10 0,0 3-8 15,0 1-8-15,7 0-11 0,-7 3-11 16,0 4-12-16,0-4-4 0,6 4-2 0,-6 0-3 15,0 1 0-15,7 2-1 0,-7-3-3 0,0 0 2 16,0 0 0-16,6-4-2 0,-6 0 1 16,0 1-1-16,0-1 1 0,6 1-1 15,-6-5 1-15,0 1-5 0,0-4 5 0,8 3-2 16,-8-3-7-16,0 0-3 0,0 0-1 16,0-3-7-16,0-4-2 0,0 3-3 0,0-3 1 15,6 3-2-15,-6-3-8 0,0 3 3 16,0-3-1-16,0-1 2 0,0 5-5 15,0-5 5-15,0 1 5 0,0 3 1 0,0-3 1 16,0 3-3-16,0-3-2 0,0 3 3 16,0 0 1-16,0 1-2 0,0-1 2 0,0 0 1 15,0 1-3-15,0-1 2 0,0 4 3 0,0 0-1 16,0 0 6-16,0-3 2 0,0-1 4 16,0 0-2-16,0 0-4 0,0 1 2 15,0-1-6-15,0-3-2 0,0 3-1 0,0 0-3 16,0 1-5-16,0-1 3 0,0-3-4 15,0 3-1-15,0-4 1 0,0 5-4 16,0-5-2-16,0 1 3 0,0 3 5 0,0-2-2 16,0-2 3-16,0 0-6 0,0 1-2 15,0 0 2-15,0 0-2 0,0-1 7 0,0 1-3 16,0-4-6-16,0 4-3 0,0-1 2 16,0 1 2-16,0-4-3 0,0 4-1 0,0-4-2 15,0 3 4-15,0-3 2 0,0 4-6 16,0-4 4-16,0 0 1 0,0 4-3 0,0-4-1 15,0 0 1-15,0 3 2 0,0-3 2 16,0 4 0-16,0-4 6 0,0 4-4 0,0-4-2 16,0 3 4-16,0-3-2 0,0 4-2 15,0-4 0-15,6 4 3 0,-6-4-2 0,0 3 0 16,0-3-1-16,0 0 0 0,0 0 0 16,0 4 0-16,0-4 0 0,0 0 0 0,0 0-7 15,0 0-11-15,0 0-18 0,0 0-40 16,0 0-60-16,0 0-95 0,0-4-153 0,-6 4-161 15,6-3-301-15,0-5-235 0,0 1-72 16,0-4 397-16,0 0 309 0</inkml:trace>
  <inkml:trace contextRef="#ctx0" brushRef="#br0" timeOffset="84312.3611">16509 11499 136 0,'0'-7'115'0,"0"0"73"0,0 3 15 16,0-4 59-16,0 5 40 0,0-5 50 15,7 5 50-15,-7-1-36 0,0-3-76 0,0 3-10 16,0 1-30-16,0-1-34 0,6 0-18 16,-6 1-15-16,0-1-15 0,7 4-11 0,-7-4-11 15,7 4-12-15,-7 0-9 0,6 0-6 16,0 0-16-16,8 4-3 0,-2 0 6 16,-5 3-4-16,13 4-8 0,-8 0-12 0,8 8-9 15,0-5-9-15,-1 4-5 0,1 1-13 16,6 3-10-16,0-1 2 0,0 1-6 0,7 1 9 15,-8-1 0-15,9 0-1 0,-9-1-3 16,7-2-5-16,-5-1 2 0,-1 4 1 16,-6-7 3-16,6 3-2 0,-7-3 2 0,1-1-5 15,-1 1 2-15,1 0-3 0,-1-4-6 0,0 0 0 16,-5-4-4-16,5 0 2 0,1 0-3 16,0-3 0-16,-8-4-4 0,8 4-1 0,6-8-1 15,-7 4-4-15,7-7 0 0,-6 0-5 16,7-4-4-16,5-4-1 0,-7-3 3 15,9-1-2-15,-2-6-2 0,1-1 0 0,-1-3 0 16,1-4 0-16,-1 0 0 0,1 0-4 16,-1 0 7-16,1-4 4 0,-7 1-5 0,0 3-1 15,0 0-1-15,0 3 0 0,-6 5 0 16,-1-1 0-16,0 4 4 0,-5 4-2 16,-1-1-2-16,0 8 0 0,-6-3 0 0,-1 6 0 15,0 1 0-15,0 0 0 0,-6 0 0 16,8 3 0-16,-8 0-4 0,0 4 3 0,6-3 1 15,-6 3-10-15,0-4-14 0,0 4-14 16,0 0-24-16,0 0-25 0,0 0-29 0,0-4-33 16,0 4-37-16,0 0-69 0,0 0-91 15,0 0-66-15,0 0-139 0,-6 4-211 0,6-4 20 16,-8 0-27-16,2 0 37 16,0 4 200-16</inkml:trace>
  <inkml:trace contextRef="#ctx0" brushRef="#br0" timeOffset="85024.5635">17219 12628 105 0,'-6'0'138'0,"6"-4"100"0,-6 1 46 16,6 3 42-16,0-5 22 0,-8 2 66 16,8 3-12-16,0-4-60 0,-6 4 11 15,6-4-46-15,0 4-61 0,0 0-46 0,-6-3-29 16,6 3-26-16,0 0-12 0,0 0-11 15,0 0-12-15,0 0-12 0,0 0-9 0,0 3 1 16,0-3-1-16,0 4 7 0,0 0 3 16,0 4 4-16,0-1-3 0,0 4 4 0,0 3 7 15,0 1-7-15,0 3-6 0,6 4-15 16,-6 0-3-16,0 4-6 0,6 0 1 0,-6 3 0 16,0 4 7-16,8 0 5 0,-8-1-2 15,6 5-3-15,0-4-4 0,-6 0-9 16,7 1-6-16,-7 2-2 0,7-3-4 15,-1-4-5-15,-6 4-5 0,0-3-4 0,6-5-9 16,-6 1-6-16,0-1-2 0,7-3-4 16,-7 1-5-16,0-1-1 0,6-8-11 0,-6 1 1 0,0-1-4 15,7 1 1-15,-7-4 1 16,0 0-2-16,0-4-2 0,0 0-3 0,7-3 5 0,-7 3 3 16,0-3-3-16,0 0-2 15,0-1 3-15,0 2-2 0,0-2-3 0,0 0-3 16,0 1-10-16,6-4-20 0,-6 4-23 0,0-4-42 15,0 4-53-15,0-4-78 0,0 0-96 16,-6 0-145-16,6-4-192 0,0 0-224 16,0-3-224-16,0-4-26 0,0-4 286 0,-7-7 343 15</inkml:trace>
  <inkml:trace contextRef="#ctx0" brushRef="#br0" timeOffset="86134.3217">19239 11415 155 0,'0'-4'186'0,"0"1"100"16,0-1 100-16,0 4 42 0,0-4 44 15,0 1-62-15,0 3-82 0,0 0 2 16,0 0-44-16,0-4-48 0,0 4-42 0,0 4-32 15,0-4-21-15,6 0-18 0,-6 3-9 0,6 1-5 16,-6 0-13-16,7-1-12 0,0 1-7 16,5 7-4-16,-5-4-4 0,-1 4-1 15,8 0 0-15,-2 4 0 0,2 0-4 0,-2-1 0 16,1 5-1-16,7-1-3 0,0 0-8 16,-7 0-2-16,6 1-9 0,0-1-9 0,1 1-2 15,0-1-2-15,-7-3 0 0,7-1 0 16,-8 1-3-16,8-1 2 0,-1-3 1 0,-5-3 0 15,-2 3-3-15,8-4-5 0,-7 0-2 16,0 1 1-16,0-4-8 0,7-1-2 16,-8 5 6-16,8-8-1 0,-7 3-1 0,7-3-3 15,-8 0 5-15,15 0-1 0,-7-3-1 16,6-1-3-16,0-3-1 0,-1-1-7 16,8-7 0-16,0 1 0 0,6-5-2 15,0-3-2-15,-7-3 0 0,14-4 0 0,-7-5 4 16,0-2 1-16,7-1-4 0,-7-3 0 15,-7 3 2-15,7 4 2 0,-12 0-3 0,5 1-2 16,-6 2-4-16,-6 8 7 0,-1-4-2 16,1 8-1-16,-7 0 3 0,6 0-2 0,-6 3 0 15,-6 4 2-15,6 0-2 0,-7 0-1 0,1 3 0 16,0 1 0-16,5 0-3 0,-12 0 2 16,7 3 1-16,-1-3 3 0,1 3-5 15,0 0 1-15,-1 1-16 0,-6-1-35 0,6 4-49 16,-6-4-66-16,0 4-98 0,8-3-119 15,-8 3-93-15,0 0-221 0,6-4-206 0,-6 4-46 16,0 0 50-16,0 0 350 0</inkml:trace>
  <inkml:trace contextRef="#ctx0" brushRef="#br0" timeOffset="86824.5411">20014 12522 1 0,'0'-4'182'0,"0"4"114"0,-7-4 68 16,7 4 34-16,0-3 65 0,0 3 7 0,0-4-62 15,0 4 30-15,0 0-52 0,0 0-68 16,0 0-60-16,0 0-47 0,7 4-31 0,-7-4-30 16,0 3-20-16,0 1-9 0,0 3-4 15,0 0-5-15,0 4-5 0,6 0-1 0,-6 4-11 16,0 3-3-16,0 0-1 0,6 1-4 15,-6 7-2-15,6-4-7 0,-6 7-5 0,0-4-8 16,8 5 3-16,-8 3-5 0,6 0-2 16,-6 0 2-16,0 0-2 0,6 0 0 0,-6 0-1 15,0-4 0-15,0-3-7 0,7-1-5 16,-7-3-5-16,0 0-9 0,0-3-6 16,0-1-8-16,7-3-11 0,-7-5 1 0,0 1-3 15,0-3-5-15,0-1 2 0,0 0 1 16,6-3 3-16,-6 0-2 0,0-1-1 0,0 1-3 15,0 0-1-15,0 0-4 0,0-4 2 16,0 3-3-16,0-3-4 0,0 4-4 0,0-4-16 16,0 0-18-16,0 0-19 0,0 0-34 15,0 0-37-15,0 0-49 0,0 0-61 0,0-4-86 16,0 1-140-16,0-1-120 0,0 4-243 16,0-8-119-16,-6 1-37 0,6-4 157 0,0 0 354 15</inkml:trace>
  <inkml:trace contextRef="#ctx0" brushRef="#br0" timeOffset="88613.7524">21889 11375 180 0,'0'-4'222'0,"0"1"128"0,0 3 81 0,0-4 68 16,0 0-11-16,0 4-81 0,0-3 19 0,0 3-50 15,7 0-56-15,-7 0-48 0,0 3-46 16,6-3-32-16,-6 4-21 0,6 3-19 0,-6 0-4 16,8 1 0-16,-2 3-13 0,0 3-4 15,0 5-6-15,1-1-7 0,0 1-10 0,-1 6-14 16,1 1-11-16,-1-1-6 0,0 4 4 0,8 1-9 16,-8 3-13-16,0 0-3 0,2 0-9 15,-2-4-7-15,7 4-1 0,-7-3-10 16,1-1-1-16,6-4-4 15,-7 1 0-15,0-4-4 0,2 0-8 0,-2-4-2 0,0 1-2 16,1-5 0-16,0 1 0 0,-7-4 0 16,6 0-7-16,-6-4-2 0,7 0 3 15,-7 1 1-15,6-5-4 0,-6 1-3 0,0 0-6 16,0-1-15-16,6-3-24 0,-6 4-36 0,0 0-51 16,0-4-57-16,0 0-63 0,7 0-78 15,-7 0-112-15,0 0-80 0,7-4-185 16,-7 0-165-16,6-3-40 0,0 0 50 0,-6-4 268 15</inkml:trace>
  <inkml:trace contextRef="#ctx0" brushRef="#br0" timeOffset="88984.0389">22352 11507 402 0,'0'-4'377'0,"0"0"143"0,6 1 47 0,-6 3-81 0,0-4-46 16,0 1-22-16,0 3-73 0,0 0-65 15,6-4-48-15,-6 4-35 0,0 0-27 16,0 0-20-16,0 0-20 0,-6 0 3 0,6 4-2 16,0 3-10-16,-6 0-8 0,-1 4-5 15,0 7-12-15,-5 1-17 0,-2 2-7 16,8 5-11-16,-7 4-3 0,-7 3-6 0,8-1-8 15,-8 1-6-15,7 1-2 0,-7-1-7 16,7-4-3-16,0-4-4 0,7 1-5 0,-7-1-4 16,6-6-9-16,-6-1-2 0,13-3 1 15,-6-4-2 1,-1 0 3-16,0-4 1 0,7 1-13 0,0-5-15 0,-6 1-25 16,6-1-32-16,0 1-32 0,0-4-43 0,0 4-56 15,0-4-80-15,-6 3-66 0,6-3-127 0,0 0-229 16,0 4-105-16,0-4-50 0,0 0 24 15,0 4 315-15</inkml:trace>
  <inkml:trace contextRef="#ctx0" brushRef="#br0" timeOffset="89623.247">22111 12433 13 0,'0'0'168'0,"0"4"105"0,6 0 70 15,-6-1 49-15,0 1 65 0,6 0 28 0,-6-1-52 16,0 1 49-16,0 3-49 0,0-3-68 16,7 4-59-16,-7-5-49 0,0 5-38 15,0 3-7-15,7 0-15 0,-7 3-24 0,0 1-25 16,0-1-16-16,0 5-18 0,0-5-6 16,0 4-9-16,0 1-2 0,0-1 5 0,0 4-2 15,0-3-6-15,0 3 1 0,0-4-7 16,0 4 5-16,0 4 1 0,-7-4 0 15,7 3-2-15,0 4-2 0,-7-3 0 0,7 0 4 16,0 3-6-16,-6-3-9 0,6 3-13 16,0-3-4-16,-6-1-11 0,6 1-4 0,0-4-7 15,-7-4-7-15,7 4-2 0,0-4-11 16,0-3-7-16,0 0-2 0,-6-1-4 0,6-2-1 16,0-1-4-16,0 0-1 0,0 0-1 15,0-4 3-15,0-3-2 0,0 3 3 0,0-4-3 16,0 5-1-16,0-5 0 0,0 1 0 15,0 0 4-15,0-1-2 0,0 1-2 0,0 0 0 16,0-1 0-16,0 1 0 0,6 0-4 16,-6-1 3-16,0 1-2 0,0-4-1 15,0 4-2-15,0-4-6 0,0 3-5 0,0-3-11 16,0 4-12-16,0-4-13 0,0 0-22 16,0 0-27-16,0 0-28 0,0 0-40 0,0-4-44 15,0 1-50-15,0 3-61 0,0-8-89 0,0 5-144 16,0-5-125-16,0-3-225 0,0 4-74 15,0-8-7-15,0 5 163 0,0-1 362 16</inkml:trace>
  <inkml:trace contextRef="#ctx0" brushRef="#br0" timeOffset="92522.2259">23035 11467 3 0,'0'0'143'0,"0"0"53"0,0 0 28 0,0 0 50 16,7 0 46-16,-7 0 29 0,0 0 31 15,0 3-40-15,6-3-68 0,-6 3-58 0,7 2 0 16,-7-5-34-16,7 7-27 0,-1-3-14 15,0 3-13-15,0 0-1 0,2 0 0 16,4 4-6-16,-5 0-5 0,0 0-7 0,6 4-7 16,-1-1-11-16,-5 5-6 0,6-1-7 15,0 1-5-15,0 3-10 0,0 0-6 0,0-1-8 16,0 1-4-16,1 4-5 0,-2 0 1 16,1 0-2-16,1-1-2 0,-2-3-3 0,2 4-1 15,-8-5-1-15,7 2 0 0,0-1 0 16,0-4-3-16,-7 0-2 0,8 1 3 15,-8-5-1-15,7 1-1 0,-6-1-2 0,6-3 4 16,-7 1 6-16,7-5-7 0,-6 0-1 16,5 1-4-16,2-5-8 0,-1 1 1 15,0 0-3-15,0-4-2 0,7-4 0 0,-1 0-7 16,-6-3 1-16,13-4-2 0,-7-4-2 16,7 0 0-16,1-3 0 0,-1-4 0 0,6 0 0 15,-5-3 7-15,-2-1-4 0,7 0-2 16,-5-3 2-16,-1 3-2 0,0-3-7 0,0 4 4 15,0-1 2-15,1 0 0 0,-9 4 0 16,9-4 0-16,-7 5-4 0,-2-1 2 0,9 0 2 16,-7 3 0-16,-2 1 0 0,-4 0-3 15,5-1 5-15,1 5-2 0,-7-1 4 0,0 4-2 16,0 0-6-16,0 0 3 0,-6 0 1 16,5 3 0-16,-4 5 0 0,-2-4 0 15,0 3 0-15,0-3 0 0,2 7 0 0,-8-4-13 16,0 0-29-16,6 4-28 0,-6-3-30 15,0 3-43-15,6 0-58 0,-6-4-64 0,0 4-129 16,0 0-202-16,0 0-163 0,0 0-75 16,0 0 4-16,0 0 220 0,0 0 250 15</inkml:trace>
  <inkml:trace contextRef="#ctx0" brushRef="#br0" timeOffset="93221.1321">23472 12668 97 0,'-7'4'130'0,"7"-4"88"15,0 3 31-15,0-3 56 0,0 0 23 16,-6 0 63-16,6 4 13 0,0-4-49 0,0 0-34 16,0 4-22-16,0-4-50 0,0 0-40 15,0 0-27-15,0 0-18 0,0 3-16 0,0-3-16 16,0 0-16-16,0 4-11 0,0 0-8 15,0-4-9-15,6 3-5 0,-6 1-8 0,0 0 4 16,0 3 5-16,7 4-6 0,-7 0 1 16,6 3 4-16,-6 1 1 0,7 4 8 15,-7 3 4-15,6 0 0 0,-6 3-1 0,0 4 0 16,7 0-6-16,-7 8-7 0,6-4 3 16,-6 4-7-16,0 0-9 0,6-1-9 15,-6 1-7-15,0-4-5 0,8 0-5 0,-8 0-9 16,0-4-3-16,0-3-3 0,6-1-3 15,-6 1-7-15,0-7-2 0,6-1-6 0,-6-4 3 16,0 1-6-16,0-4-1 0,0-4 0 0,7 4-1 16,-7-7-4-16,0 0 0 0,0-1-1 15,0 1-7-15,0-1-15 0,0 1-22 0,0-4-37 16,0 0-49-16,0 0-58 0,0-4-64 16,6 4-88-16,-6-7-132 0,0 0-125 0,0 0-266 15,0-4-107-15,0-4-40 0,0-3 230 16,0 0 322-16</inkml:trace>
  <inkml:trace contextRef="#ctx0" brushRef="#br0" timeOffset="94190.8623">24650 11489 267 0,'0'-4'296'15,"0"0"189"-15,0 4 87 0,0 0-22 0,0 0-77 16,7 0 13-16,-7 4-71 0,0 0-74 0,7 3-62 16,-7 0-50-16,6 0-44 0,0 4-34 15,-6 4-11-15,7 0-20 0,0-1-13 16,6 4-19-16,-7 1 172 0,7-1-197 0,-6 4-42 15,5-3-4-15,2-1-1 0,-8 0 6 16,7 0 2-16,0 1-6 0,0-5-2 0,-7 1-1 16,8 0 4-16,-1-4 0 0,-6 0-5 15,5 0 6-15,-5 0 1 0,6-4 2 16,-6 0 9-16,5 1 1 0,-5-1 5 0,6-3-5 16,-7-1 4-16,8 5-1 0,-8-5-8 0,7-3-1 15,-7 4 2-15,8-4-3 0,-2 3-7 16,2-3-3-16,5-3 0 0,-5 3-8 0,4-7 5 15,2 3-6-15,0-3-1 0,5-4-4 16,2 0-1-16,-1-4 2 0,6 0-5 16,1-3 5-16,-1-4-5 0,8 0 4 0,-7-4 2 15,6 1-3-15,-7-1 3 16,7 1-2-16,-7-5-6 0,1 4 0 0,-7 5 6 16,0-5 2-16,0 4-2 0,-7 4-2 0,1-5 0 15,0 9 0-15,-7-4 0 0,7 3 0 16,-8 4 3-16,-5 0 1 0,6 4-5 0,-6-1 0 15,-1 1-2-15,1 0 2 0,-7 3 1 16,6 1 0-16,-6-1 0 0,7 0-4 0,-7 4-14 16,0-3-28-16,6 3-46 0,-6-4-59 15,0 4-69-15,0 0-96 0,6-4-125 0,-6 4-135 16,0 0-270-16,0-3-92 0,0 3-26 16,-6 0 158-16,6 0 354 0</inkml:trace>
  <inkml:trace contextRef="#ctx0" brushRef="#br0" timeOffset="94922.5444">25204 12529 216 0,'0'-4'176'0,"0"1"70"16,7-5 78-16,-7 5 34 0,0-1 82 16,0 0 6-16,0 1-63 0,0-1 29 0,0 4-51 15,0-4-57-15,0 4-47 0,0 0-33 16,0 0-27-16,6 0-21 0,-6 4-28 0,0 0-10 16,0-1 1-16,0 5-10 0,0 3-6 15,7-1-8-15,-7 5-7 0,0 3-6 0,0 1-8 16,0-1-5-16,0 8 0 0,0-4 1 15,-7 3 3-15,7 1 2 0,0-1 3 16,0 5-6-16,-6-1-4 0,6 1-2 0,0-5-7 16,-7 4-13-16,7-3-8 0,0 0-8 15,0-1-14-15,0-3-4 0,0 0-7 0,0-3-4 16,0-1-7-16,0-4-6 0,0 1 2 16,0 0-7-16,0-4 1 0,0-4 0 0,0 1-2 15,7-1-2-15,-7 0 0 0,0-3-3 16,0 0-8-16,0-1-12 0,0 1-18 0,6 0-23 15,-6-4-24-15,0 3-34 0,0-3-46 16,7 4-45-16,-7-4-44 0,0 0-66 0,0 3-91 16,0-3-75-16,0-3-146 0,0 3-220 15,0-4-16-15,0 1-21 0,0-1 174 0,0-3 311 16</inkml:trace>
  <inkml:trace contextRef="#ctx0" brushRef="#br0" timeOffset="96175.9753">26558 11298 131 0,'8'-8'128'0,"-2"5"81"16,-6-5 41-16,6 5 65 0,1-1 36 15,-1 0 74-15,-6 1-20 0,7 3-71 16,-1-4-17-16,1 1-30 0,-1 3-43 0,-6-4-34 15,6 4-28-15,2 0-23 0,-8 0-13 16,12 4-17-16,-5-1-14 0,0 1-13 0,-1 3-9 16,1 0-11-16,-1 1-1 0,0 3-11 15,8 3 9-15,-8 1 1 0,0 4 3 0,1-1 2 16,6 0 0-16,-6 4-11 0,-1 0 1 16,7 4-3-16,-6-5-5 0,-1 2-5 0,8 2-1 15,-8-3-7-15,0 0-6 0,1 0-6 16,-1 0 2-16,1-3-2 0,-1-1-5 0,1 0-1 15,-1-3-1-15,0-1 7 16,2 1 5-16,-8-4-1 0,6 0 3 0,0 0-3 0,-6 0-4 16,7 0-1-16,-7-3-8 15,7 3-2-15,-1 0 0 0,0-1-4 0,1-2-2 16,-7 3 0-16,6-4-6 0,1 4 0 0,-7-4-3 16,7 1 0-16,-1-1 6 0,0 0-2 15,-6-3 1-15,7 3-1 0,0-3-6 0,-1-1 0 16,0-3-3-16,1 4-7 0,6-4-3 15,-6-4 6-15,5 4-7 0,2-7 3 16,-2 3-2-16,-5-3-1 0,13 0-3 0,-8-4 2 16,2 0-3-16,6 0 2 0,-8-4 2 0,8 1-6 15,-7-1-3-15,7 1-4 0,-8-5-5 16,8-3-8-16,-1 4 1 0,1-4-7 0,0-4-2 16,-1 4-1-16,1-3 4 0,-1-1 10 15,-6 0 7-15,7 1 4 0,-7-1 6 0,7 4-1 16,-8 3 3-16,1-2 2 15,1 6-3-15,-8-3 5 0,6 3-2 0,-4 4-3 16,-2 0 2-16,0 0 1 16,1 0 0-16,0 4 3 0,-1 0 2 0,-6-1-3 0,7 1-6 15,-1-1 3-15,-6 5 1 0,0-1 0 16,6 0 0-16,-6 1 0 0,0-1-3 16,0 0-1-16,7 4-2 0,-7-3 1 0,0-1 1 15,0 0-2-15,0 4-2 0,7-3-4 16,-7-1-12-16,0 4-11 0,0-4-7 0,0 4-12 15,6 0-11-15,-6-3-13 0,0 3-32 16,0-4-36-16,0 4-59 0,0-4-93 0,0 4-97 16,0 0-109-16,0-3-179 0,0 3-108 15,0 0-4-15,-6 0 40 0,6 0 88 0,-7 3 287 16</inkml:trace>
  <inkml:trace contextRef="#ctx0" brushRef="#br0" timeOffset="97953.8803">27347 12455 93 0,'0'-3'64'0,"0"-1"13"0,-6 4 21 15,6-4 16-15,0 1 20 0,0 3 29 16,0-4 46-16,0 0 25 0,0 4 7 16,0-3 38-16,0 3 11 0,-7-4-10 0,7 4-32 15,0-4-19-15,0 4 9 0,0-3-27 16,0 3-37-16,0 0-25 0,0 0-14 16,0-4-15-16,0 4-11 0,-7 0-4 0,7-4-3 15,0 4-7-15,0 0 1 0,0 0-5 16,0 0-5-16,0 0 2 0,-6 4-6 0,6-4 4 15,0 4 10-15,0-4 13 0,0 3 3 16,-7 5 0-16,7-1-2 0,-6 0 7 0,-1 4-5 16,7 4-1-16,-7 0-1 0,1 0-3 15,6 3 1-15,-6 0-2 0,0 4 0 0,-2 0-4 16,2 0-5-16,0 0 2 0,6 4-9 16,-7-4 0-16,1 0-7 0,-1 3-8 0,7-3-4 15,-7 0-10-15,1 0-8 0,0 0-8 16,6 0-3-16,-6 0-8 0,6 0-7 15,-8 0-4-15,8-3-2 0,-6 3-4 0,6-4-5 16,-6 0 2-16,6 0-3 0,-7-3 3 16,7 3-3-16,0-3 0 0,0-4 3 0,-7 4 0 15,7-4-3-15,0 0-3 0,0-4-3 16,0 4 4-16,0-4-6 0,-6-3 4 16,6 3-1-16,0-3-4 0,0 3-1 0,0-3-1 15,0-1 0-15,0 5 3 0,0-5-2 16,0 1-3-16,0 3 1 0,0-3 1 0,0 0-4 15,0-1 6-15,0 5-5 0,0-5 2 0,0 1 5 16,0 0-3-16,0 0-1 0,0-1 0 16,0-3 3-16,0 4 1 0,0 0-2 0,0-1-2 15,0-3 0-15,0 4 0 0,0-4 0 16,0 4 4-16,0-1-2 0,0-3-2 16,0 4 0-16,0-4 0 0,0 4 0 0,0-4 3 15,0 3 5-15,0-3-2 0,0 0-4 16,0 4-1-16,0-4-1 0,0 0 0 0,0 0 0 15,6 0 0-15,-6 4 0 0,0-4 0 16,0 0 3-16,0 0-2 0,0 0-1 16,0 0 0-16,0 0 0 0,0 0 0 0,0 0 0 15,0 0 0-15,0 0-3 0,0 0 5 0,0 0-1 16,0 0-1-16,0 0 0 0,0 0-3 16,0 0 5-16,0 0-1 0,0 0-1 0,0 0 7 15,0-4-4-15,0 4-2 0,7 0-4 16,-7 0 2-16,0 0 1 0,0 0 0 15,0-4 0-15,0 4 0 0,0 0 0 16,0 0 0-16,0 0 0 0,0 0-4 0,0-3 2 16,0 3 2-16,0 0 0 0,0 0-16 0,7 0-37 15,-7-4-54-15,0 4-82 0,0-4-111 16,0 1-147-16,0-1-218 0,0 0-281 0,6-3-379 16,-6-4-5-16,0-4 375 0,0 0 375 15</inkml:trace>
  <inkml:trace contextRef="#ctx0" brushRef="#br0" timeOffset="98922.7898">27751 11096 167 0,'6'-3'156'0,"-6"3"84"0,0 3 76 15,0-3 48-15,0 4 60 0,6 3-5 16,-6 1-69-16,7-1-54 0,-7 4 2 15,7 3-41-15,-1 1-44 0,-6 3-38 0,6-3-31 16,2 7-24-16,-2-3-18 0,0 3-15 0,1-1-13 16,-1 1-4-16,1-3-4 0,-1 3-1 15,1-4-1-15,-1 4-5 0,0-4-5 0,2-3-2 16,-2 3 4-16,-6-3-4 0,6-1 4 16,1-3 9-16,0 5 4 0,-1-6 4 0,-6-2 1 15,6-1 1-15,1 0 3 0,-1 1-2 16,8-5-4-16,-8 1-8 0,7 0-6 15,0-4-9-15,0 0-3 0,0-4-6 0,6-3-7 16,1-4-6-16,6 0-11 0,-7-4-1 16,8-4-3-16,-1-2-5 0,0-1 3 15,0 0-1-15,0 0 1 0,-7 0-4 0,1 0 0 16,0 0-1-16,-1 3 4 0,-5 5 0 16,-2-1-2-16,1 1-2 0,-6 3 0 0,6 3-3 15,-7-3-2-15,1 4 0 0,0 3 0 16,-7-3 0-16,6 3-3 0,-6 1 2 15,6 3-29-15,-6-4-47 0,0 4-52 0,0-4-67 16,6 4-93-16,-6 0-68 0,0-3-95 16,8 3-166-16,-8 0-142 0,0 0-11 0,0 0 26 15,0 0 65-15,0 3 260 0</inkml:trace>
  <inkml:trace contextRef="#ctx0" brushRef="#br0" timeOffset="99688.4774">27894 12247 123 0,'0'-4'132'0,"0"0"90"15,0 4 44-15,0-3 48 0,6-1 17 16,-6 4 64-16,0-4-1 0,0 4-55 0,7-3-23 15,-7 3-20-15,0-4-46 0,0 4-36 16,6-4-28-16,-6 4-20 0,0 0-20 0,0 0-15 16,7 0-9-16,-7 4-8 0,0-4-1 15,7 4-11-15,-7-1-4 0,6 5 8 16,-6-1-4-16,0 0-1 0,6 4-1 0,1 4-3 16,-7 0-2-16,7-1-3 0,-7 1-1 15,6 3-4-15,-6-3-8 0,0 3-7 16,6 1-4-16,-6-1-5 0,7 0-2 0,-7 0-5 15,0 4 0-15,0 1-4 0,6-5-8 16,-6 4-2-16,0 0 2 0,0 0-4 0,0 0 1 16,0-1-1-16,0 2 0 0,0-1-7 15,0 0-2-15,0 0-1 0,0-1-3 0,0 1-5 16,0 1-4-16,0-5-2 0,7 4-1 16,-7-4-3-16,0 0 2 0,0 4 1 15,0-3-3-15,0-1-2 0,0 1-3 0,0 2 1 16,0-2 2-16,0-1 0 0,0 0 0 15,0 0 3-15,0 1-2 0,0-1 3 0,0 1 1 16,0-5-3-16,0 5 2 16,0-5-4-16,7-3-2 0,-7 4-3 0,0-4-3 15,0 0 2-15,0-4-3 0,0 0-1 0,0 1 0 16,0-1 0-16,0-3 0 0,0 0 0 16,0 3 0-16,0-3 0 0,0-1 0 0,0 5 0 15,0-5 0-15,0 1-3 0,6 0 2 16,-6-1 1-16,0 4 0 0,0-7-3 15,0 8-8-15,0-5-10 0,0-3-9 0,0 4-24 16,0 0-20-16,0-1-37 0,0-3-43 0,0 4-44 16,0-4-45-16,0 0-45 0,6-4-64 15,-6 1-87-15,0-1-83 0,0 0-172 0,0-7-106 16,0 4-26-16,0-4 17 0,-6-3 171 16,0 3 265-16</inkml:trace>
  <inkml:trace contextRef="#ctx0" brushRef="#br0" timeOffset="101082.2354">30174 12496 168 0,'0'0'368'16,"0"0"211"-16,0 0 27 0,0 4-88 0,0-1-94 16,6 1 2-16,-6 0-54 0,13 3-59 15,-6 0-48-15,5 0-46 0,1 1-42 16,1-1-36-16,6 0-32 0,-2 1-33 0,2-1-17 15,-1-3-17-15,7-1-11 0,-6 1-10 16,7-4-7-16,-9 0-7 0,2-4-4 0,7 1 5 16,-15-1-3-16,8-3-3 0,0-1-1 15,-7-3-1-15,-1 0-3 0,2-3-2 0,-8-1-3 16,0 1-1-16,1-5-4 0,0 1-2 16,-1-4 3-16,-6 0-2 0,0-4 4 15,-6 1-4-15,6-1 3 0,-7 0 4 0,0 1 5 16,-5-1 1-16,-2 4-3 0,8 0 2 15,-7 0 12-15,0 4 3 0,0 3 5 16,7 0-6-16,-8 4 6 0,8 0 1 0,0 4 5 16,-1 3 4-16,0 1 1 0,1 3 11 15,-1 0 3-15,1 3 7 0,6 1 1 0,-6 0 9 16,6 3 10-16,-8 4 3 0,8 0 5 16,0 7-2-16,0 0-4 0,0 5-5 0,0 2-5 15,0 5 3-15,8-1 0 16,-8 4 3-16,6 4-2 0,0 3 6 0,-6-4-5 0,7 5 2 15,-1-1 4-15,1-3-5 16,0-1-2-16,-1 1-4 0,-6-8-5 0,6 4 9 0,-6-7-1 16,-6 3-3-16,6-7-5 0,-6 4-8 15,-1-4-9-15,0-4-10 16,1 0-7-16,-7 1-8 0,-1-1-3 0,2-3-2 16,-1-5-7-16,-7 2 5 0,7-1-5 0,-6-4 1 15,5 0-6-15,-5-3-2 0,-1 0 3 16,2-4-6-16,-2 0-6 0,6-4-14 0,-5 0-12 15,6-3-4-15,0 0-1 0,7 0 2 16,-8-1 5-16,8-3 11 0,-7-4 4 0,6 4-2 16,7-3 6-16,-6-1 6 0,6-3 4 0,0 3-1 15,0-3-1-15,0 3 7 0,6 1 2 16,1-5 0-16,-1 4-2 0,7-3 2 0,1 4 1 16,-2-1 0-16,2 4 0 15,-2-4-4-15,8 4 2 0,-1 0-1 0,1 1 2 16,6-1 0-16,-7-1 1 0,1 5-3 0,6-4 5 15,1 4-1-15,-9-1-1 0,2 1-3 16,7 0 5-16,-9-1-1 0,2 1-1 16,-6 3-7-16,5 1-1 0,-5-5-39 0,-2 5-52 15,1 3-57-15,-6-4-60 0,-1 1-49 16,1-1-53-16,-1 4-88 0,0 0-72 0,-6-4-162 16,8 4-213-16,-2 0-8 0,-6-3-7 15,0 3 160-15,6 0 311 0</inkml:trace>
  <inkml:trace contextRef="#ctx0" brushRef="#br0" timeOffset="104023.3183">26539 12155 51 0,'-6'-4'194'0,"6"1"94"0,-7-1 26 15,1 0-26-15,6 1-44 0,-7-1-3 0,7 4 12 16,0-4 18-16,-6 1-11 0,6 3-42 16,-7-4-12-16,7 4-10 0,0 0-26 15,0-4-12-15,-7 4-4 0,7 0-4 0,0 0 1 16,0 4-7-16,0-4-2 0,0 4-10 15,0 3-8-15,0 0-6 0,0 4 0 0,0 0-7 16,0 7 4-16,0 5 3 0,0 2-1 16,0 5-11-16,0-1-11 0,0 7-3 0,0 1-12 15,0 4-10-15,0-1-4 0,0 0 6 16,0 4-1-16,0 4 0 0,0-5-1 16,0 5-3-16,0-4-5 0,0 4-5 0,0 0-8 15,0-1 1-15,0 5-3 0,0-9-1 16,0 5-1-16,0-4 0 0,0 0-7 15,0-7-5-15,0 3-5 0,7-7-13 0,-7 0-3 16,0-4-5-16,0 0-1 0,0-3 2 0,0-1-5 16,0-6-2-16,0-1-1 0,0 1 0 15,7-5 0-15,-7-3 0 16,0 4 0-16,0-8 0 0,0 4-3 0,0-4 2 0,0 1-2 16,0 0-8-16,0-5-13 0,0 0-11 15,0 1-9-15,0 0-15 0,0 0-17 0,0-1-19 16,0 1-37-16,0 0-36 0,0-4-31 15,0 3-47-15,0-3-73 0,0 0-49 0,6 0-107 16,-6-3-168-16,0-1-96 0,0-3-42 16,0-1 28-16,0-7 91 0,0-3 289 0</inkml:trace>
  <inkml:trace contextRef="#ctx0" brushRef="#br0" timeOffset="105138.5771">26370 12305 152 0,'6'-11'162'0,"1"4"68"16,0 0 32-16,-1-1 20 0,0 1 8 0,0 0 52 16,2 3 15-16,-2-3-34 0,7-1-62 15,-6 5 7-15,-1-5-43 0,7 1-43 16,-7 3-38-16,8-3-22 0,-2 0-12 0,-5 3-7 16,6-4-7-16,0 5-6 0,0-5-4 0,0 5-11 15,7-1-10-15,-7 1-9 0,6-1-3 16,0 0-3-16,1 1-4 0,0 3-1 15,6-4-6-15,-7 4-2 0,8-4-1 0,-1 4 5 16,0 0 0-16,6-3-6 0,1 3-3 16,-1 0-5-16,7-4 2 0,-6 4 5 0,13 0-3 15,-7 0-5-15,7-4 3 0,5 4-5 16,-5 0-3-16,6 0-4 0,-6 0-2 0,6 0 3 16,-7 0-2-16,0 0 4 15,2 4-4-15,-9-4-4 0,8 0 2 0,-7 0-6 0,0 0-5 16,7 0 1-16,-7 0-3 0,0 0 3 15,1 0-3-15,-2 0-1 0,1-4 0 16,0 4 0-16,-6-3 0 0,6-1 4 16,-6 4-2-16,-1-4-2 0,1 1 3 0,-1 3-2 15,-5 0 0-15,5-4-4 0,-6 4 5 16,1-4-1-16,-2 4-1 0,-5 0 3 0,6 0 2 16,-7 0 0-16,7 0-1 0,0 0-2 15,0 4 2-15,-6-4-6 0,5 0 5 0,2 0-2 16,-1 0-1-16,0 4 3 0,0-4-2 15,7 3 0-15,-7-3-1 0,0 4 0 0,-1 0 3 16,-5-4 8-16,7 3 17 0,-8 1 1 16,0-4-3-16,1 4-1 0,-7-4-6 0,7 3 0 15,-8 1-3-15,2-4 4 0,-8 4 2 16,7-4 0-16,-6 0-9 0,-1 3 5 0,1-3-6 16,-1 0-4-16,0 0-5 0,2 0 1 15,-2 0 0-15,0 4 5 0,-6-4-3 16,7 0 0-16,0 0 2 0,-1 0-2 0,0 4 2 15,1-4 2-15,-1 0 6 16,1 0 0-16,0 0-1 0,-1 0-6 0,-6 3 0 0,6-3 1 16,1 0 0-16,-7 0 0 0,7 0 3 15,-1 0-5-15,-6 0 1 0,6 4-2 16,-6-4 1-16,7 0 5 0,-7 0-2 16,6 0 10-16,-6 3 2 0,7-3 9 0,-7 0 4 15,7 5 6-15,-7-5 9 0,6 3-4 16,-6-3 9-16,0 3 0 0,6 2-2 0,-6 2 8 15,0-3 5-15,0 3 5 0,0 7 12 16,0-3 4-16,0 8-8 0,-6 3-4 16,6-1 0-16,-6 6-1 0,-1 2 0 0,0 4-3 15,1-1 2-15,-1 9 1 0,1-4 7 0,0 3-2 16,-1 0-3-16,0 4-5 0,1-4-2 16,0 8-2-16,-1-4-3 0,7 0-3 0,-7 0-8 15,7 3-12-15,0-2-5 0,-6-2-5 16,6 1-8-16,-7-3-2 0,7-1-12 15,0-4 0-15,-6 1 0 0,6-4-3 0,-6 0-2 16,6-4-3-16,-7 1 2 0,7-9-3 16,-7 2-1-16,7-1 0 0,0-8 0 15,0 1-3-15,-6-4-5 0,6 0 0 0,0-4-12 16,0 1-14-16,0-5-20 0,0 1-24 0,0-1-31 16,0 1-34-16,0 0-32 0,0-4-33 15,0 3-38-15,0 1-36 0,-6-4-42 16,6 0-48-16,0 0-78 0,0 0-87 0,-8 0-114 15,8 0-230-15,-6-4 11 0,0-3-22 16,-7 0 106-16,0 0 340 0</inkml:trace>
  <inkml:trace contextRef="#ctx0" brushRef="#br0" timeOffset="106408.4664">26507 13423 38 0,'0'3'41'16,"0"-3"4"-16,0 0-8 0,0 4-8 0,0-4-5 16,0 0-3-16,0 4-1 0,0-4 2 15,-7 3 5-15,7-3 6 0,0 4 2 0,0-4 1 16,0 3-2-16,0 1-1 0,-7-4 4 0,7 4 3 16,0-1 6-16,0-3 7 0,-6 4 7 15,6 0 24-15,0-4 12 0,0 3 10 16,0-3 9-16,0 5 11 0,0-5 9 0,-6 3 12 15,6-3 30-15,0 0 14 0,0 3 14 16,0 1 12-16,0-4-7 0,0 4-27 0,0-4 28 16,0 0-13-16,0 0-23 0,0 4-21 15,0-4-14-15,6 0-14 0,-6 3-12 0,0-3-12 16,0 0-9-16,6 4-6 16,-6-4-7-16,7 0-8 0,-7 0-3 0,7 4-6 15,-7-4-4-15,6 0-7 0,1 0-3 0,-1 0-1 16,7 0 0-16,0 0 2 0,1 0 5 15,-2-4-1-15,8 4 0 0,-7 0 1 0,7 0-3 16,6-4-5-16,-7 4 3 0,7 0 6 16,0-3-1-16,7 3 0 0,-7 0-9 0,13 0-8 15,-7 0-5-15,7 0-2 0,1-4 6 16,5 4-5-16,1 0-1 0,5 0-1 0,-4 0-4 16,4 4 0-16,-5-4 3 15,7 0 0-15,-8 3-2 0,1-3 2 16,-1 4 4-16,1 0-2 0,-7-1 2 0,0 1 5 15,-1 0 2-15,-5-4-1 0,-1 3 1 0,2 1 0 16,5 0 0-16,-7-1-7 0,1 1 5 16,-1-4-5-16,7 4 5 0,1-1 0 0,-1 1-8 15,-1 0-7-15,9-1-1 0,-9 1-5 16,8-1 2-16,-7 1 0 0,0 0 17 0,0-1 16 16,0 1-4-16,1 0-5 0,-2-1-12 15,1 1-5-15,0 0 0 0,1-4-4 16,-8 3-1-16,1 1 2 0,-1 0-1 0,-5-1-2 15,-1-3 4-15,6 4 0 0,-7 0 1 0,2-4-4 16,-1 3 3-16,-6 1-6 0,6-4 5 16,-1 4-5-16,1 0-6 0,-6-4 2 0,6 3-3 15,-7-3 0-15,8 4-1 0,-8 0 0 16,1-4-4-16,-1 0-4 0,1 3 6 0,-1-3 2 16,-5 4-7-16,-2-4-2 0,2 0 2 15,-1 4 5-15,0-4-5 0,-7 0-2 16,1 0-1-16,-1 0 6 0,0 0 0 0,2 0-4 15,-2 3 2-15,0-3-6 0,-6 0 2 16,7 0 3-16,-1 0 1 0,-6 0-6 0,7 0 1 16,-1 0-2-16,-6 0-2 0,7 0 7 15,-7 0 2-15,6 0-3 0,-6 0-3 16,7 0 4-16,-7 0 2 0,7 0-3 0,-7 0 3 16,6 0 4-16,-6 0-6 0,0 0-1 15,6 0-11-15,-6 0-13 0,0-3-21 0,7 3-20 16,-7 0-32-16,0 0-39 0,0-4-57 15,0 4-58-15,-7-4-73 0,7 4-102 0,-6-3-124 16,0-5-151-16,-1 5-278 0,-6-5-11 16,0-3-27-16,0 4 377 0,-6-4 261 15</inkml:trace>
  <inkml:trace contextRef="#ctx0" brushRef="#br0" timeOffset="112959.3983">11188 7836 12 0,'0'0'62'0,"0"0"0"0,0-4-11 15,0 4-11-15,0 0-6 0,0-4 2 0,0 4 6 16,0 0 0-16,0-3-4 0,0 3-4 15,0 0-2-15,0-4-6 0,0 4-1 0,0 0-5 16,0-3-1-16,0 3-3 0,0 0 4 16,0-4 4-16,0 4 2 0,0 0 3 0,0-4-1 15,0 4 1-15,0 0 3 0,0-3 5 16,0 3 3-16,-6 0 3 0,6-4 7 16,0 4 9-16,0 0 7 0,0-4 11 0,0 4 7 15,0 0 10-15,0-3 5 0,0 3 9 16,0 0 18-16,0-4 4 0,0 4 3 0,0 0 1 15,0-4 3-15,-6 4 2 0,6 0-5 16,0-3-14-16,0 3-16 0,0-4-15 0,0 4 2 16,0-4-10-16,0 4-11 0,0-3-9 15,-7 3-4-15,7-4-3 0,0 4-4 16,0-4 2-16,0 4-6 0,0-3-2 0,0 3-2 16,0-4-1-16,0 4-1 0,0-4-3 15,0 4-9-15,-7-3-2 0,7 3-2 0,0 0 8 16,0-4 6-16,0 4 2 0,0 0-1 15,0 0 6-15,0 4 2 0,0-4 4 16,0 3-5-16,7 1 4 0,-7 0-1 0,0-1-1 16,0 5-3-16,7 3 5 0,-7-4-4 0,6 4-1 15,-6 4-14-15,0-1 0 0,6 1-4 16,-6-1-5-16,0 1-4 0,8 0-1 0,-8 3-3 16,0-3-5-16,0 0-3 0,6-1 1 15,-6-3-1-15,0 4-4 0,0-8 3 16,0 4 0-16,0 0-3 0,0-4 3 0,6-3 0 15,-6-1-3-15,0 1-2 0,0 3 2 16,0-7 7-16,0 5 2 0,0-2-1 0,0 1 1 16,0 0-5-16,0-1-4 0,0 1-2 15,0-4 6-15,0 3-2 0,0-3-2 16,0 0-4-16,0 0-1 0,0 0-6 16,0 0-2-16,-6 0-4 0,6 0-6 0,0 0-2 15,0-3-3-15,0 3-4 0,-6-4-6 16,6 1-11-16,0-1-6 0,0 4-3 0,0-4-4 15,-8 1 0-15,8-2 2 0,0 2 1 16,0-1 1-16,0 0 3 0,-6-3 3 0,6 4 9 16,0-1 9-16,0 0 5 0,-6 1-3 15,6-1-4-15,0 0-20 0,0 1-30 0,-7-1-51 16,7 0-70-16,0 1-95 0,0-1-52 16,0 0-148-16,0 1-105 0,0 3-81 15,0-4 255-15</inkml:trace>
  <inkml:trace contextRef="#ctx0" brushRef="#br0" timeOffset="114448.67">15761 7246 117 0,'6'0'132'0,"-6"0"64"16,6 0-3-16,-6 0 30 0,0 0 29 0,7 4 27 16,-7-4 61-16,7 0 6 0,-7 0-46 15,6 3-63-15,-6-3-21 0,7 0-19 16,-1 4-24-16,-6-4-22 0,6 4-13 0,-6-1-7 15,7-3-4-15,0 4-10 0,-1 0-12 16,0-1-6-16,2 5-2 0,-2-5-3 0,7 4-6 16,-7 1-6-16,7-1-4 0,-6-3-2 15,5 7-4-15,2-4-3 0,-8 1 1 0,7 3-4 16,0 0-7-16,7-4-3 0,-7 4-11 16,0 0-3-16,0 4-12 0,6-5-3 15,-5 1-5-15,-2 0-4 0,2-3-2 0,-1 3-1 16,-7 0 0-16,7-4 0 0,-6 1 4 15,-1-1 0-15,0 0-2 0,-6 1-2 0,8-1-3 16,-8 0-2-16,-8 4-9 0,2-4-1 16,-7 1 3-16,0 3-2 0,-6 0-1 0,-7 0 0 15,0 0 0-15,-7-1 4 0,0 6-2 16,-5-5-2-16,5 0 0 0,1-1 0 16,-2-2 0-16,9 3 0 0,5-4 0 0,0 0 0 15,1-3 0-15,6 3 10 0,6-3 14 16,-5 3 20-16,12-3 17 0,-8 0 10 0,8-1 5 15,0 1 14-15,0-1 0 0,0 1 0 16,8 0-7-16,-2-1-6 0,7 1-1 0,0 0-4 16,0-4-18-16,7 3-6 0,6-3-12 15,-7 5-8-15,7-5-4 0,0 0-3 16,7 3 3-16,-7-3 0 0,6 0 1 0,1-3-4 16,0 3-4-16,-1 0-1 0,-6-5-1 15,7 5 7-15,-7 0-5 0,0-3 6 16,-1 3-2-16,2-4-4 0,-1 4-2 0,-6-4-3 15,-1 4-2-15,0 0-2 0,-5-3-6 16,5 3-1-16,-5 0-5 0,-2-4 3 0,1 4 5 16,-6 0 0-16,-1 0-26 0,1 0-35 0,-1-4-59 15,0 4-76-15,-6 0-92 0,8 0-110 16,-8-3-164-16,6 3-148 0,-6 0-347 16,6-4-28-16,-6 4 31 0,0-3 426 0</inkml:trace>
  <inkml:trace contextRef="#ctx0" brushRef="#br0" timeOffset="115826.1247">21759 7400 200 0,'7'0'122'0,"-1"-4"31"0,0 4-10 0,1 0 15 0,6 0 33 15,-7 4 29-15,7-4 32 0,1 4 69 16,-2 3 13-16,8 0-40 0,-7 0-65 0,0 4-33 16,0 0-30-16,7 0-35 0,-8 1-27 15,2 2-15-15,5 1-11 0,-13-4-7 16,8 0-8-16,-2 3-5 0,-4-3-3 0,4-3-13 16,-5 3-1-16,-1-4-6 0,1 0 0 15,-7 1 1-15,7-5 3 0,-1 4-2 0,-6-2-1 16,0-2-8-16,0 0-5 0,0 2-5 15,0-2 1-15,-6 1 7 0,-1 3 0 0,0-3 5 16,1 3 0-16,-1 0 1 0,-5 1-3 16,-2-1 2-16,8 0 3 0,-8 1 8 15,2-1 1-15,5 0 0 0,1-3 3 0,-8 3 0 16,8-3-2-16,0 0 3 0,0-1 0 0,6 1 1 16,-8-4 3-16,8 3-2 0,-6-3 11 15,6 4 7-15,0-4-1 0,0 4-4 16,0-4-5-16,0 3-8 0,0-3-5 0,0 4-14 15,0-4-6-15,6 4 0 0,2-4-2 16,-2 3-1-16,0 2-4 0,7 2 5 0,-6-4-1 16,6 5 6-16,-1-1 5 0,2 0 2 15,-2 1 14-15,2-1 5 0,-1 4 1 16,0 0 7-16,0-4 0 0,-1 8-1 0,-4-4 3 16,-2 0 5-16,0 3-2 0,1 1 0 15,0 0-4-15,-7 0-6 16,0 3 7-16,-7-4-6 0,0 5-1 15,1-1-7-15,0 0-6 0,-2 0-3 0,-4 1-2 16,6-1-10-16,-8 1-11 0,8-5-2 0,-7 1-10 0,7 0 4 16,-2-5 0-16,2 5-9 0,0-8-20 15,0 4-44-15,6-6-63 0,-8 1-72 0,8-2-98 16,-6 0-152-16,6 0-176 0,0-1-232 16,-6-3-226-16,6 0-35 0,0-3 249 15,-7 3 353-15</inkml:trace>
  <inkml:trace contextRef="#ctx0" brushRef="#br0" timeOffset="116929.9508">26428 7766 3 0,'0'0'148'0,"7"0"41"16,-7 0-10-16,7-3-35 0,-1 3-2 0,-6 0 5 15,7 0 19-15,-7 0 26 16,6 0 40-16,-6-4 44 0,0 4 15 0,6 0-17 15,-6 0-43-15,0 0-6 0,0 0-14 0,0 0-29 16,0 4-17-16,0-4-12 0,0 3-8 16,0 1-12-16,0 0-5 0,0-1-6 0,-6 5-7 15,6-1-7-15,-6 0-14 0,6 1-3 16,0 3-5-16,-7-1-1 0,7-2-4 0,0 3 3 16,-6 0 1-16,6 0 3 0,0 0 8 15,6 0-4-15,-6 0-5 0,7 0-8 16,-7 4-5-16,6-4-10 0,7-1-6 0,-6 5-5 15,-1-4-5-15,7 0 1 0,0 0-6 16,0 0-9-16,0-4-2 0,0 4-12 0,7-4-7 16,-7 1-2-16,6 0-4 0,0-1-5 15,-5-4-1-15,6 5-4 0,-1-5 2 0,1 1 1 16,-1 0 0-16,1-1 0 0,-1 1 0 16,8 0 0-16,-8-4 0 0,0 3 3 0,0 1-2 15,1-4-1-15,0 4 0 0,-1-1 0 16,1-3-6-16,0 4-6 0,-8 0-19 15,8-4-22-15,-7 3-32 0,1-3-36 0,-2 4-46 16,1-4-52-16,-6 0-72 0,-1 0-76 16,1 0-163-16,-1 0-258 0,0 0-24 0,-6-4-47 15,8 4 93-15,-8-7 336 0</inkml:trace>
  <inkml:trace contextRef="#ctx0" brushRef="#br0" timeOffset="117210.9917">26982 7880 11 0,'-6'-4'350'0,"6"4"250"15,-7-4 53-15,7 4-93 16,0 0-130-16,-7-3 7 0,7 3-47 0,-6 0-38 16,6 0-32-16,0 3-35 0,0-3-38 15,-7 4-7-15,7-4-14 0,0 4-21 0,-6 3-23 16,6 1-25-16,-6-1-21 0,-1 4-20 15,0 4-25-15,1-1-20 0,0 4-21 0,-8 1-13 16,8 3-12-16,-7-1-6 0,7 6-6 16,-8-2-6-16,2 1-1 0,4 3-4 0,-4-4-8 15,-1 5-30-15,0-4-42 0,6-1-55 16,-5 1-61-16,4-4-74 0,-4-4-115 0,-1 1-93 16,0-1-186-16,6-3-259 0,-6-1-57 15,0-3 21-15,0 0 358 0</inkml:trace>
  <inkml:trace contextRef="#ctx0" brushRef="#br0" timeOffset="122285.6883">12634 11375 29 0,'6'-4'55'0,"-6"4"5"0,8 0-7 16,-8-3-9-16,6 3-3 0,-6 0 7 0,0-4 6 16,6 4 4-16,-6 0 7 0,7-4 3 0,-7 4 6 15,0 0 11-15,7 0 25 0,-7 0 19 16,0-3 16-16,6 3 15 0,-6 0 6 15,7 0 25-15,-7 0 13 0,6 0 3 0,-6-4-1 16,0 4-18-16,6 0-24 0,1 0-20 16,-7-4 8-16,7 4-22 0,-7 0-17 15,6-3-17-15,0 3-8 0,-6 0-2 0,7-4-10 16,-7 4-5-16,7 0-8 0,-1 0-7 16,-6 0-5-16,7 0-2 0,-1 0-1 0,0-4-3 15,-6 4-3-15,7 0-4 0,0 0 4 16,-1 0 1-16,8 0-2 0,-8 0 2 15,0 0 1-15,7 0-5 0,7 0-2 0,-8 0-7 16,8 0-6-16,-7 0 0 0,13 0-6 16,-6 0-4-16,0-3-3 0,5 3 1 0,-5 0-3 15,6-4-3-15,0 0-2 0,1 0-3 16,-2 4 2-16,1-3 3 0,0-1-4 0,0 0-1 16,1-3 2-16,5 3-2 0,-6 1 3 15,1-5-1-15,-2 5-2 0,1-1 5 0,-6-3 1 16,6 3 4-16,-7 0-3 0,7-3-2 15,-6 4 1-15,6-5 1 0,0 1-3 0,-7 3 0 16,8-3-4-16,-1 0 0 16,0-1-1-16,0-3 0 0,-1 4 0 0,2 0 3 15,-1 0-2-15,0-1-1 0,-6 0-3 16,5 1 5-16,-5 0-1 0,0-1-1 0,-1 5 0 16,1-4 2-16,-8-1-1 0,8 5-1 0,-7-1 0 15,7-3 0-15,-7 3 0 0,0 0 0 16,0-3 0-16,0 3 0 0,0-3 3 15,0 3-5-15,0-3 5 0,1 0-2 0,-2 0-1 16,-5-1 0-16,6 1 0 0,0 0 0 16,-1-1 0-16,2-3 0 0,-8 4 0 0,7-1 0 15,-6 1 0-15,-1 0 0 0,1-1-3 16,-1 1 2-16,1 0 1 0,0-1 0 0,-1 5 0 16,-6-1 0-16,6 1 0 0,-6-1 0 15,0 0 0-15,0-3-2 0,7 3-2 0,-7 1 0 16,0-5 0-16,7 5-3 0,-7-5 5 15,0 5-1-15,0-5-4 0,0 1 5 0,0-4-1 16,-7 0-4-16,7 0 3 0,0 0-1 16,-7-4 4-16,7 4-3 0,-6 0 3 15,0 0 4-15,-1-3-2 0,7 3-1 0,-7 0 0 16,1-4 0-16,-1 4-3 0,-6-4 2 16,7 4 1-16,-1-3 0 0,1 3 0 15,-8 0-2-15,8 0 3 0,0 0-3 0,-7 0-1 16,6 0-1-16,-6 4 2 0,7-4 5 15,0 3-2-15,-8-3-1 0,8 4 0 16,-8-1 0-16,1 1 3 0,7 0-5 16,-7-1 1-16,6 5 1 0,-5-5 0 0,-2 5 0 15,8-5 0-15,-7 5-3 16,0-1 5-16,0 1-1 0,7-1 2 0,-8 0-5 0,1 1 4 16,7-1-1-16,-7 0-1 0,0 4 0 0,7-3 2 15,-8 3 2-15,1-4-3 0,0 4 0 16,0 0-4-16,0-4 5 0,0 4-1 0,0 0-4 15,0 0 2-15,0 4 1 0,-7-4 0 16,8 4 0-16,-2-1 0 0,-5 1 0 16,6 0 0-16,-6-1 0 0,5 5 3 0,-6-5-5 15,8 4 1-15,-1 1 4 0,-1-1-2 16,2 0-1-16,-2 1 0 0,2-5 3 0,-1 5-2 16,-1-1-4-16,2 0 2 0,-2 1 1 15,8-1 0-15,-7 1-3 0,0-1 2 16,0 0 4-16,7 1-2 0,-8-1-1 0,8 4 0 15,-8-4 0-15,2 0 0 0,-1 1 0 16,6 3 0-16,-6-4 0 0,7 4-3 0,-8-4 5 16,8 1 2-16,-7 2-3 0,7-2-1 15,-1 0 0-15,-6 3 0 0,7-4 2 0,0 0-1 16,-8 0-1-16,8 1 0 0,-1 3 0 16,0-4 0-16,1 0 0 0,-7 4 0 0,7-3 0 15,-1-1 0-15,0 0-2 0,1 4 4 16,-7-4-2-16,6 1 0 0,1 3-2 0,-1-4 4 15,1 1-4-15,-1-1 2 0,1 0 0 16,-1 1 2-16,1-1-2 0,0 0 3 0,-2 1 1 16,2-5-2-16,0 5 0 0,6-1 2 15,-7-4 2-15,7 1-1 0,-6 0 0 0,6 3-1 16,-7-3 0-16,7-1 0 0,-7 5-2 16,7-5 0-16,-6 1-1 0,0 3-1 15,6-3 0-15,0 0 0 0,-6 3 3 0,-2-3 1 16,8-1 3-16,-6 1-5 0,6 4-1 15,0-5 2-15,-6 1-2 0,6 3 1 16,-7-3 5-16,7 0-3 0,-7 3-2 0,7-4 4 16,0 1-2-16,0 3 1 0,-6-3-1 15,6 0 0-15,0-1 0 0,-7 5-3 0,7-5 5 16,0 1 2-16,0 0-1 0,0 3 1 16,0-3-6-16,-6-1-1 0,6 1-1 0,0 0 0 15,0-1 3-15,0 1 1 0,0 3 3 16,0-3-5-16,0-1 2 0,0 1-3 15,0 0 1-15,6-1 5 0,-6 1-5 0,0 0 7 16,0-1-1-16,0 2 0 0,0-2 0 16,7 1-3-16,-7-1 0 0,0 1 1 0,0 0-1 15,0-1-3-15,6 1 2 0,-6 0-1 16,0-1 1-16,0 1-3 0,7 0 0 16,-7-1 2-16,0 1-2 0,7-4-1 15,-7 4 0-15,0-1 0 0,6 1 2 0,-6 0 5 16,0-4-5-16,0 3 1 0,6 1 1 15,-6 0 2-15,0-4-1 0,8 3-3 0,-8 1 2 16,0-4 2-16,6 3 1 0,-6 1 1 16,0-4 0-16,6 4-5 0,-6-4 1 0,0 3-3 15,0-3 4-15,6 4 0 0,-6-4-3 16,0 4 0-16,0-4 2 0,7 3-3 0,-7-3 0 16,0 4-1-16,0-4 0 0,7 4 0 15,-7-4 3-15,0 0-2 0,0 3 1 0,0-3-1 16,0 0-1-16,6 4 0 0,-6-4 3 0,0 0 1 15,0 4 1-15,7-4-4 0,-7 0 3 16,0 3-3-16,0-3-1 0,0 0 0 0,6 4 4 16,-6-4 1-16,0 0-7 0,0 0 8 15,0 4 0-15,6-4-1 0,-6 0-4 16,0 0 7-16,0 3-3 0,8-3-3 16,-8 0 6-16,0 0-3 0,6 0-3 0,-6 0 2 15,0 4-3-15,0-4 3 0,6 0 4 16,-6 0-2-16,0 0-4 0,7 0 2 0,-7 4 0 15,0-4 5-15,6 0-3 0,-6 0-4 16,0 4 2-16,7-4 1 0,-7 0-1 0,0 0 2 16,6 0-1-16,-6 3-4 0,0-3 3 15,0 0 1-15,7 0 0 0,-7 0-4 0,0 4 3 16,6-4 4-16,-6 0-5 0,0 0 5 16,7 0-6-16,-7 0 2 0,0 0 0 0,7 4 5 15,-7-4 1-15,0 0-7 0,6 0 4 16,-6 0 2-16,0 3 1 0,0-3-3 0,6 0 2 15,-6 0 0-15,0 0-2 0,7 0-2 16,-7 4 0-16,7-4 1 0,-7 0 2 16,6 0-2-16,-6 0-1 0,0 0 0 0,6 0-3 15,-6 4 2-15,7-4 4 0,-7 0-2 16,0 0-1-16,6 0-3 0,-6 0-1 0,7 3-1 16,-7-3 0-16,0 0 3 0,7 0-2 15,-7 0-1-15,6 0 0 0,-6 4 0 0,0-4 4 16,6 0 4-16,-6 0-2 15,8 0-4-15,-8 0-1 0,6 4-1 0,-6-4 0 16,0 0 3-16,6 0 1 0,-6 0-5 0,6 0 3 16,-6 0 6-16,0 0-5 0,7 0-2 15,-7 0 6-15,7 0-5 0,-7 0-1 0,0 0-1 16,6 0 6-16,-6 0-4 0,7 0 3 16,-7 0 0-16,6 0-4 0,-6 0 3 15,0 0-3-15,6 0-1 0,-6 0 4 0,8 0 1 16,-8 0-4-16,0 0 0 0,6 0-1 0,-6 0 3 15,0 0-2-15,6 0-4 0,-6 0-15 16,0 0-51-16,0 0-77 0,6 0-100 16,-6 0-164-16,0 0-295 0,0 0-238 0,0 0-91 15,0 0 217-15,-6 0 329 0</inkml:trace>
  <inkml:trace contextRef="#ctx0" brushRef="#br0" timeOffset="133506.4778">9847 7745 82 0,'0'-5'72'0,"0"5"9"15,0-3 6-15,6 3 0 0,-6 0-2 0,0-4-1 16,0 4 8-16,0-4 25 0,0 4 26 0,0-3 21 16,7 3 12-16,-7-4 11 0,0 4 37 15,0-4 16-15,0 4 5 0,0-3-15 16,6-1-28-16,-6 4-14 0,0-3 7 0,7-1-21 16,-7 4-22-16,0-4-21 0,0 1-15 15,7 3-14-15,-7-4-15 0,0 0-10 16,0 4-8-16,0-3-9 0,6 3-5 0,-6-4-5 15,0 4-7-15,0-4-5 0,0 4-3 16,6-3-5-16,-6-1 2 0,0 4-6 0,7-4-4 16,-7 4-2-16,7-3-2 0,-7-1-7 15,6 0-4-15,-6 1 0 0,6 3 1 0,-6-4 0 16,7 0 0-16,-1 4 0 0,1-3-3 16,-7-1 3-16,7 4-4 0,-1-3 4 15,8-1 2-15,-8 4-1 0,6-4 2 0,2 1 3 16,-1 3 4-16,7-4 1 0,-8 0-2 15,8 4-3-15,-1-3-1 0,1-2-1 0,0 5-5 16,5-3-5-16,-5 0 1 0,0-2 1 16,6 2 0-16,-7 3 0 0,7-4 3 0,-6 1-3 15,6-1 1-15,-1 0 1 0,2 1-1 16,-7-1 0-16,6 0 2 0,0 1 3 16,-7-1-4-16,7 0 1 0,-6 1 1 15,6-1 0-15,-7 0 0 0,7 4 0 16,-6-3-6-16,-1-1 2 0,1 4 2 0,0-4 2 15,5 1-3-15,-5 3 3 0,0-4-1 0,5 0-1 16,1 1 1-16,-6-1-2 0,6 1-1 16,1-1 5-16,5 0-6 0,-6 1 4 15,7-1 0-15,-8 0-1 0,9-3-2 0,-2 3 5 16,-7 1 0-16,8-1 2 0,0-3-5 16,0 3-1-16,-8 0-1 0,9 0 1 0,-9-3-4 15,7 3 0-15,-6 1 2 0,1-5 2 16,-1 5 0-16,0-1 3 0,0-3-5 0,-1 3 1 15,2 0-3-15,-1 1 0 0,0-1-1 16,7 1 3-16,-7-1-2 0,0 0 3 0,6 1 1 16,1-1 3-16,-7 0-2 0,0 1-4 15,7-1-1-15,-8 0-1 0,9 1 3 16,-9-1 2-16,1 0 0 0,7 4-4 16,-14-3 0-16,8 3-1 0,-1-4 0 15,-1 0 3-15,-5 1-5 0,6 3 1 0,0-4 1 0,-7 4 0 16,7-4 0-16,-6 1 0 0,7 3 0 15,-8-4 3-15,7 4-2 0,-6-4-1 16,0 4 0-16,5-3 0 0,-5 3 0 0,6-4 0 16,-7 4-3-16,7-3 2 0,0-2 1 15,0 5 0-15,1-3 0 0,-1 3-3 0,0-4 5 16,-1 4-1-16,-5-4-1 0,6 4-3 16,0 0 5-16,1-3-1 0,-2 3-1 0,-5 0 3 15,6 0-2-15,-6 0-1 0,5 0 0 16,-5 0 4-16,0 0-6 0,-1 0 1 0,1 0 1 15,0 0 0-15,-1 0 0 0,0 0-3 16,0 0-1-16,-5 0 2 0,5 0 2 16,1 3 0-16,-7-3 6 0,0 0-7 0,7 0 0 15,-8 0 1-15,1 0 0 0,1 4 3 0,-2-4-5 16,2 0 1-16,-2 0 1 0,2 0 0 16,-8 0 0-1,7 4 0 1,1-4 0-16,-8 0 0 0,0 0 0 0,7 0 0 0,-6 0 0 0,12 0 0 0,-5 0-3 0,-2 0 2 15,2 0 1-15,-2 0 3 0,1 0-2 0,1 0-1 16,-2 0 0-16,2 0 0 0,-2 0-3 16,2 0 2-16,-1 0 1 0,-1-4 3 15,2 4-2-15,-2 0-1 0,2 0-3 0,-1 0 5 16,-7 0-1-16,8-4-1 0,-2 4-3 0,2 0 8 16,-2 0-3-16,1 0-5 0,1 0 5 15,-2 0 3-15,2 0-10 0,-8 0 6 0,0 0-4 16,1 0 2-16,0 0 4 0,6 0-2 15,-7 0-1-15,0 0 0 0,1 0 0 0,0 0-3 16,-1 0 2-16,7 0-2 0,-6 0 8 16,-1 0-6-16,1 0-3 0,5 0 3 15,-4 0-3-15,-2 0 9 0,0 0-3 0,0 0-1 16,8 0-1-16,-8 0 0 0,1 0 0 16,-1 0 0-16,1 0 0 0,0 0 0 0,5 0-3 15,-6 0 2-15,2 0 1 0,-2 0 6 16,0 0 0-16,-6 0-4 0,7 0-9 15,0 0 5-15,-1 0 4 0,1 0-4 0,-1 0 1 16,-6 0 1-16,6 0-3 0,1 0 2 16,-7 0-3-16,7 0 2 0,-1 0 6 15,-6 0-3-15,6 0-1 0,-6 0 0 0,7 0 0 16,-7 0 0-16,7 0 0 0,-7 0 0 0,6 0 0 16,-6 0 0-16,0 0 0 0,7 0 3 15,-7 0-2-15,6 0-7 0,-6 0-12 0,0 0-18 16,0 0-22-16,6 0-34 0,-6 0-79 15,0 0-126-15,0 0-239 0,0 0-296 0,0 0-155 16,0 0 91-16,-6 0 366 0</inkml:trace>
  <inkml:trace contextRef="#ctx0" brushRef="#br0" timeOffset="148081.2824">11997 8202 121 0,'-8'-7'71'0,"8"3"17"0,-6 1 25 0,6-1 13 16,-6-4 16-16,6 5 53 0,-7 0 42 16,0-2 26-16,7-2 44 0,-6 3 22 0,6 1-21 15,-7-1-51-15,7 0-26 0,-6 1-13 16,6-1-28-16,-6 0-25 0,6 1-14 0,0-1 0 15,0 1-4-15,-7-1-10 0,7 4-12 16,7-4-16-16,-7 1-12 0,0 3-11 0,6-4-12 16,0 4-12-16,1-4-9 0,-1 1-12 15,8 3-3-15,-2-4-4 0,2 4-7 0,-2 0-4 16,8 0-2-16,-1 0-6 0,-5 0-5 16,5 4-1-16,-6-4 2 0,0 3 4 0,1 1 0 15,-2 0 7-15,2-1-5 0,-8 5 2 16,7-1-6-16,-13 0 1 0,0 0-3 0,0 4-7 15,0 5 1-15,-7-2-3 0,-5 8 1 16,-8 0-5-16,0 0 5 0,-6 3-2 16,1 5 6-16,-8-4-5 0,1 3-8 0,5 0 1 15,-5-3 3-15,6-1 5 0,-1-2-2 16,8-5-1-16,6-4 0 0,-1 1 0 16,8 0 0-16,6-4 7 0,0-4 1 0,0 0 12 15,6 4 4-15,2-7 4 0,4-1 7 16,2 1 7-16,5 0-1 0,1-4-5 15,-1 0-7-15,7 0-2 0,0 0-8 0,6-4-3 16,-5 0 0-16,-1 1-5 0,0 3-7 16,0-4 1-16,0 0 0 0,-7 4-4 0,1-3-3 15,-1 3-19-15,-5-4-33 0,5 4-41 16,-6 0-67-16,-6 4-55 0,5-4-82 0,-4 0-153 16,-2 0-250-16,-6 0-73 0,6 3-64 15,-6-3 21-15,6 0 332 0</inkml:trace>
  <inkml:trace contextRef="#ctx0" brushRef="#br0" timeOffset="148754.5011">12608 8154 145 0,'14'-11'399'16,"4"0"219"-16,-4 4 7 0,-1 0-117 15,0 0-100-15,0 3-16 0,0-3-56 0,-6 3-70 16,5 0-65-16,-5 4-51 0,0-3-33 0,6 3-28 16,-13-4-16-16,6 4-14 0,0 0-7 15,-6 0-6-15,7 0-10 0,-7 0-5 16,0 0-1-16,7 0-2 0,-7 4-5 0,0-4-2 16,0 0-6-16,0 3-5 0,0-3-1 15,0 4-1-15,0 0-2 0,0-4-4 16,0 3 0-16,0 5 7 0,6-5 2 0,-6 5-1 15,6-1 1-15,2 0-2 0,-2 0-1 16,0 4 0-16,7 0 3 0,0 0-2 0,-6 1 3 16,5 2 2-16,2-3 4 0,5 4-2 15,-6 3 3-15,0-3 0 0,1 3 4 0,-2-3 2 16,2 3-4-16,-8-4-1 0,7 5-3 16,-7-4 3-16,1-1-1 0,0 1-2 0,-1-4-2 15,-6 0-3-15,0 0-5 0,6 0-4 16,-6-4 1-16,-6 4-3 0,6-4-11 15,0 1-16-15,-6 0-16 0,6-1-19 0,-7 0-26 16,0-3-9-16,1-1-13 0,-1-3-7 16,-5 4-3-16,5-4 9 0,0-4 13 0,-5 1 16 15,-2-1 17-15,1-7 13 0,0 0 16 16,-6 0 9-16,5-4 13 0,2 1 11 0,-1-5 18 16,0 5 13-16,0 3 5 0,7 0-2 15,-8 0 3-15,8 4 11 0,6-1 12 0,-7 8 17 16,0-3 9-16,7 6 3 15,-6 1-2-15,6 3-7 0,0 4-4 0,0 4-3 0,0-1 1 16,0 8-8-16,0 0-7 16,0 4-11-16,0 0-14 0,-6 3-11 0,6 4-4 15,-7-4-5-15,7 4-1 0,0-7-1 16,-6-1-6-16,6-3-3 0,0-3-11 0,0-5-17 16,0-3-38-16,-7 1-57 0,7-6-40 15,7-1-42-15,-7-2-40 0,0 1-54 0,0-8-65 16,6 1-94-16,-6-5 10 0,7-7-29 15,-1 1-37-15,0-5 42 0,8-6 78 0,-8-4 82 16,0-8 74-16,8-7 54 0</inkml:trace>
  <inkml:trace contextRef="#ctx0" brushRef="#br0" timeOffset="149219.1265">12888 8272 90 0,'13'-40'112'0,"7"7"59"0,-7 4 22 16,0 2 26-16,0 6 39 0,-7 2 35 16,7 5 80-16,1 3 27 0,-8 3-55 0,0 1-43 15,8 3-4-15,-8 1-44 16,0 3-36-16,1 0-36 0,0 0-28 0,-1 0-17 15,1 3-17-15,-1-3-10 0,0 4-13 16,8 3-11-16,-8-3-12 0,7 3-9 0,0-3-14 16,0 3-2-16,7 1-9 0,-7-5 0 15,6 1 3-15,-6 0 0 0,7-1-2 0,6 1-4 16,-6-4-8-16,-1 0-2 0,1-4-5 16,-1 4-8-16,7-3-3 0,-6-1 0 15,0 0-5-15,-8 1-4 0,8-1-1 0,-1 0-14 16,-5 1-21-16,-8-1-34 0,7 0-25 15,-6 1-26-15,-1 3-55 0,1-4-60 0,-1 4-62 16,-6 0-45-16,0 0 0 0,-6 0 46 16,-1 4 106-16,1-1 81 0,-8 1 43 15,8 0 27-15,-8-1 19 0,2 1 19 0,6 3 23 16,-8-3 30-16,1 3 33 0,7-3 83 0,0 3 43 16,-8 0 10-16,8 1-7 0,0 3-2 15,-2 0-6-15,2 0-15 0,0 4-19 16,-1-1-24-16,1 5-25 0,6 3-21 0,-7-1-8 15,0 1-13-15,1 4-15 0,6 4-12 16,-6-5-9-16,6 4-8 0,-6 1-12 0,-2-5-8 16,8-2-5-16,-6 2-1 15,6-3-8-15,-6-4-13 0,6 0-24 0,0-3-35 16,-7-4-38-16,7 0-49 0,0 0-60 0,0-3-80 16,0-1-105-16,0-3-115 0,0-4-37 15,0 0 4-15,0 0-34 0,0-4 52 0,0 0 83 16,7-3 78-16</inkml:trace>
  <inkml:trace contextRef="#ctx0" brushRef="#br0" timeOffset="149417.9805">13318 8474 71 0,'7'-16'222'16,"-1"9"163"-16,7-4 135 0,-7 8 87 0,2 3-48 15,-2 3 9-15,6 8-19 0,-4-4-70 16,-2 9-71-16,0 5-44 0,1 1-6 0,-1 8-29 16,1 2-42-16,0 9-51 0,-1 3-52 15,0 7-42-15,0 4-41 0,2 4-34 0,-8 0-18 16,6-1-23-16,0 0-14 0,1-2-48 15,-7-9-73-15,7 1-87 0,-7-8-100 16,0-3-125-16,0-1-162 0,0-7-208 0,-7 1-276 16,0-4-17-16,-5-4 130 0,-2-1 408 15</inkml:trace>
  <inkml:trace contextRef="#ctx0" brushRef="#br0" timeOffset="151413.4961">15201 12360 41 0,'0'-3'46'0,"-7"-1"6"0,-6-3-6 15,7-1-7-15,-8 5-3 0,8-4 4 16,-7-1 8-16,6 0 6 0,-6 1 6 0,7 3 6 15,-8-3 8-15,8 0 6 0,0 3 21 16,-7-3 15-16,6 3 8 0,-6 1 4 0,7-5 1 16,0 5-1-16,-2-1 3 0,2 0 6 15,0 1-2-15,-1 3-5 0,0-4-3 16,1 0-6-16,0 1-13 0,6-1-14 0,-7 0-12 16,1 4-13-16,-1-3-16 0,0-1-9 15,1 0-11-15,0 4-7 0,-1-3-5 0,0 3-4 16,1-4-3-16,-1 4-2 0,1 0 2 15,-1-3-1-15,1 3 12 0,-1 0 5 0,1-4 2 16,0 4-1-16,-2 0 7 0,2 4-2 16,0-4 5-16,-1 3 2 0,-6-3 1 15,0 7 3-15,1-3-2 0,-2 3-1 0,1 1-8 16,0-1-8-16,-6 0-5 0,5 4-11 16,-5 0-2-16,6 0-4 0,0 0 2 0,-7 0-4 15,8 4 1-15,-2-4-4 0,2 4 3 16,-8-4-3-16,7 3-1 0,-1 1 2 0,2 0 2 15,-2-1 2-15,2 1 2 0,-1 3 5 16,-1-3 7-16,-4 3 3 0,4 1 7 0,1-1-4 16,0 4-2-16,0-4 0 0,-1 0 0 15,2 1 2-15,6 2 7 0,-1-2 2 16,-6-1 1-16,6 4 8 0,7-3 8 0,-6 2 3 16,0 1-2-16,6 4-1 0,0-4-5 15,0 8-5-15,0 2-1 0,0-2-4 0,0 7-3 16,6-1-7-16,0 1 4 0,1-1 3 15,-1-3 2-15,1 4 5 0,0-4 4 0,5-4 7 16,-6 4 1-16,8-3-1 0,-8-5-2 16,8 4-5-16,-1-3-3 0,-7-4-7 15,8 4-7-15,-2-4-6 0,-6 0 0 0,8 0-12 16,-1 0 3-16,7-1 2 0,-8 1-3 16,2-3 5-16,5 3-5 0,-6-4 2 0,6 0-6 15,1 1-2-15,-1-1 0 0,1-3 2 16,0 3-6-16,-1-3-4 0,1 0 4 15,-1-1-1-15,8 1 3 0,-8-1-6 0,0 1 1 16,0-4 1-16,1 0 0 0,0 3 0 16,-1-3 0-16,-5 1 0 0,5-1 4 0,1-4-7 15,-1 4 2-15,0 0 5 16,1-4-7-16,0 1 2 0,-7-1 1 0,7 0 0 16,-1-3 4-16,0 0-7 0,-6-1 6 0,7 1-6 15,0-1 2-15,-8 1 5 0,8-4-7 0,-7 4 2 16,7-4-2-16,-8 3 2 15,2-3 0-15,-1 0 4 0,7 0-2 0,-8 0-1 0,1 0 0 16,0 0 4-16,6 0-2 16,-5 0-6-16,-2-3 3 0,8-1 1 0,-7 0 0 0,7 1-6 15,-8-4-3-15,8-1 3 0,0-3-6 16,-7 4 1-16,7-8 0 0,-1 1-3 0,1-1 0 16,0 1-7-16,-2-5 6 0,2 4 2 15,-7-3 1-15,7 0 0 0,-8-1 0 0,8-2-3 16,-7 2-3-16,1 1 1 15,-2-4 0-15,2 3 3 0,-2-3 0 0,-5 1-2 16,6-5 3-16,-6 0-5 0,-1-3-4 16,7 0-7-16,-6-8-5 0,-7 1-3 15,6-9-5-15,-6 1-1 0,6-3-1 0,-12-8 6 16,6 4 6-16,-6-8 10 0,6 4 10 0,-14 4 3 16,8-4 6-16,0 7 2 0,-7 4 1 15,-1 0 5-15,2 7 4 0,-2 1 2 16,2 7 1-16,-2 0 3 0,1-1-2 0,1 4 4 15,-2 4-6-15,-5 1 4 0,6-1 3 0,-6 3 2 16,5 1-1-16,-6-1 4 0,1 1 3 16,-1 3 1-16,2 1 4 0,-9-1 0 15,1 4-1-15,6 0-4 0,-12 4-2 0,5 0-6 16,1 3 2-16,-6-3-3 0,7 7 0 16,-2-4-7-16,1 4 0 0,0 0-5 0,0 4 0 15,7-4-1-15,-1 3-2 0,0-3-2 16,7 4 2-16,0-4-1 0,0 4-1 0,1-4-10 15,-2 0-15-15,8 0-39 0,-1 0-40 16,1 0-45-16,-1 0-64 0,1 0-74 0,6 0-97 16,-7-4-112-16,7 4 0 0,0-4-94 15,-6 1-1-15,6 3 14 0,-6-4 163 16</inkml:trace>
  <inkml:trace contextRef="#ctx0" brushRef="#br0" timeOffset="153454.0086">16894 12455 155 0,'0'-7'86'16,"0"3"41"-16,0-3 1 0,0 3-1 15,0-3 14-15,0 3 25 0,0 1 14 0,0-1 8 16,0-3 2-16,0 3 18 0,0 1-1 16,-7-1-3-16,7 0-6 0,0 1-21 15,0-1-18-15,0 0 8 0,0 4 17 0,-6-3-14 16,6 3-20-16,0 0-17 0,-7 0-14 15,7 0-10-15,-6 3-12 0,0 1-9 0,-2 3-2 16,2 1-4-16,0 2-4 0,-1 5 2 16,0 0-1-16,1-1-7 0,-7 9-8 0,7-5-5 15,-1 8-5-15,0-1-4 0,1 1-7 16,0 3 1-16,6 4-6 0,-7 0-3 0,7 0-7 16,0 3-3-16,-7 5-3 0,14-1 3 15,-7 0-7-15,0 1 1 0,7 3-6 16,-1-4 2-16,0 0 0 0,1-3 0 0,0 3 0 15,6-7-3-15,-7 4-2 0,0-8-3 16,8 4 1-16,-2-7-1 0,-4 3-5 0,4-7-1 16,1 3 2-16,-6-2-2 0,6-5 7 15,-1 4-6-15,2-4-1 16,-1 1-1-16,0-5 3 0,0 4-2 0,-1-3 0 0,2 4-1 16,-1-8 0-16,7 3 0 0,-8 1 0 15,8-4 0-15,-7 0 0 0,0 0 0 0,7 0 0 16,-7 0 3-16,-1-4-2 0,8 0-1 15,-7-3 0-15,0 4 0 0,6-5 0 0,-5 1-3 16,-1 0 2-16,6-4-2 0,-6 3 2 0,1-3 1 16,-2 0-7-16,8 0-3 0,-7 0 4 15,0 0 1-15,6-3-1 0,-5 3-2 16,5-4 2-16,-6 0-2 0,6-3-2 0,-5 3 0 16,6-3 3-16,-8-1-8 0,8-3-4 15,-1 0-7-15,-5 0-6 0,5 0-1 0,1-3 1 16,0-1-2-16,-2 1 0 0,-4-5 2 15,5 4 5-15,-5 1 5 0,-2-5 1 0,2 5 9 16,-2-4 3-16,1-1 3 0,1 5 4 16,-8-4-2-16,6-1 3 0,2 0 4 15,-8 1-2-15,7 0-1 0,-6-4 0 0,6 0 0 16,-7-3 3-16,8-1-2 0,-8-4 1 16,0 1-1-16,1-4 2 0,0 0-2 0,-1 0-3 15,1-3-1-15,-7-1 2 0,0 4 6 16,0-4 1-16,0 1 2 0,-7 3 5 0,7 0 5 15,-6 3-2-15,-1 1 4 0,0 0 4 16,-5 3 0-16,5 1 0 0,0 3 3 0,-5-1-2 16,5 2 8-16,-6 2-2 0,0 1-8 15,-1 3-5-15,2-3-2 0,-1 4-4 16,-7 3-5-16,0-4-1 0,2 0 2 16,-2 4 9-16,-7-4 5 0,-5 4 5 0,6 4 6 15,-7-4 1-15,7 4 0 0,-6 0-5 16,5-1-3-16,2 5-11 0,-1-1-3 0,0 0-5 15,6 1-1-15,1 3-4 0,-1 0-5 16,7 0 6-16,0 0-2 0,0 0-5 0,0 0-7 16,6 0-13-16,1 0-10 0,0 0-17 15,-2 0-26-15,8 0-29 0,-6 0-29 0,0 0-41 16,6 0-64-16,-7 0-102 0,7 0-148 16,0-4-117-16,-6 4-43 0,6 0-51 0,-7-4 13 15,7 4 225-15</inkml:trace>
  <inkml:trace contextRef="#ctx0" brushRef="#br0" timeOffset="155546.7574">13273 14203 216 0,'6'-11'170'0,"0"0"26"0,2 3-14 16,-2-2-20-16,0 2-19 0,0-3-10 16,8 4-2-16,-8 0 1 0,7-1 22 0,1-3 24 15,-2 4 25-15,2 3 14 0,-2-3-9 16,1 0-25-16,7 3-26 0,0 1 1 0,-8-5-19 16,8 5-29-16,-1-1-23 0,1 0-12 15,6 1-13-15,1 3-14 0,-1-5-11 16,-1 2-9-16,1 0-6 0,7-1-8 0,-1 4 0 15,1-4 13-15,-1 0 16 0,8 1 6 16,5 3-3-16,-6-4-7 0,7 0 1 0,-1 4-3 16,1-3 0-16,7-1-1 0,-2 4 0 15,1-4 0-15,7 4-3 0,-6-3-3 16,-2 3-4-16,1 0-4 0,1-4-4 0,-8 4 1 16,7 0 1-16,1 0-3 0,-8-4-3 0,7 4-2 15,0-3 0-15,-6 3 3 0,6-4 3 16,0 4 2-16,6-4-5 0,1 1 3 0,0 3-1 15,6-4 2-15,0 0-5 0,0 1 2 16,0-1 2-16,1 1-1 0,-1-1-3 0,0 0 3 16,6 4 0-16,-6 0-1 0,0-3 0 15,7 3 2-15,0 0 2 0,-7-4-3 0,6 4 3 16,1 0-6-16,0 0 1 0,-1-4 1 16,-5 4-3-16,5 0 0 0,1-3-1 15,-1-1 0-15,1 0 0 0,6 4-5 0,1-3 0 16,-2 3 1-16,2 0-3 0,-2 0 2 15,2 0-2-15,-8 0-3 0,8 3-4 16,-1-3 4-16,-6 4-1 0,6 0 2 0,6-1-2 16,8 1-1-16,-1 3 0 0,0-3 0 15,0 0 0-15,1 3 0 0,-1-4 0 0,-6 1 2 16,6 0-1-16,-7-1-1 0,7 1 6 16,0 0-2-16,0-1 4 0,-6 1-4 0,7 3 4 15,-1-3-6-15,-6 3 1 0,-1 1-2 16,7-1-1-16,-6 1 3 0,6 3-2 0,0-4 3 15,0 4-3-15,7 0 1 16,-7-4-1-16,0 4 2 0,1-4-2 0,-1 4 0 0,0-3 4 16,0 3 3-16,7-4-4 15,-1 4-2-15,1-4 4 0,-7 4-2 0,8-4-2 0,-9 4 1 16,8-3 1-16,-6 3-2 16,5-4-2-16,1 4 0 0,-1 0 0 0,1-3 3 15,-1-1 1-15,-6 4-2 0,8-4 2 16,-8 4-2-16,7 0-2 0,-1-4 3 0,-6 4-5 15,7 0 5-15,-1-3 1 0,-5 3 1 16,5 0 0-16,-6 0-7 0,1 0 8 0,-1 0 3 16,6 0-3-16,-5 0 6 0,6 0-1 0,-8 3-1 15,1-3 4-15,8 0-4 0,-8 0 1 16,0 1 2-16,1 2-1 0,5-3-2 16,1 0 0-16,-1 0-4 0,1 0-4 15,-1 4 3-15,2-4 0 0,-9 0-4 0,9-1-3 16,-2 1 1-16,7 5 1 0,-7-6 3 15,2 1-2-15,-2 0-4 0,1-3 2 0,-7 3 1 16,7-4 0-16,-7 4 0 0,6-4 3 0,1 1-2 16,-7 2-4-16,7-2 5 0,0 3 2 15,-7-4-3-15,1 0-1 0,-1 1-3 16,-7 3 2-16,7-4 4 0,0 1-2 0,-6 3-1 16,0-4 0-16,6 0 0 0,-13 4 0 15,7-4 0-15,-8 1-3 0,2-1 2 0,-8 0 1 16,8 1 0-16,-8-1 0 0,8 0 0 15,-8 1 0-15,8-5 0 0,-2 5 0 16,-5-1 0-16,6-4 3 0,-6 5-2 0,0 0-4 16,-1-5 2-16,-6 5 1 0,0-5 3 15,0 4-2-15,0-3-1 0,-6 0 4 0,6 3-2 16,1-3-2-16,-1 3 0 0,-6-3 0 16,0 3 0-16,-2-3 0 0,2-1 0 0,0 5 0 15,-7-5 0-15,0 1-4 0,7 0 0 16,-7 3 3-16,0-3 0 0,0-1 4 15,0 1-2-15,7 3-1 0,-7-7 0 0,7 4 0 16,-8 3 0-16,8-3 0 0,-7-1 0 0,1 1 0 16,-2 0 0-16,1-1 0 0,1 1 0 15,-8 0 0-15,7 0 0 0,-7-1 0 0,2 1 0 16,-9 0 0-16,9-1 0 0,-9-3 0 16,1 4 0-16,1 0 0 0,-8-1 4 15,7-3-2-15,-6 4-2 0,-1 0-4 0,-6-4 3 16,7 3 1-16,-7-3 0 15,0 4 0-15,-7-4 0 0,8 4 0 0,-8-4 4 16,0 0-3-16,1 0-1 0,0 0 0 0,-7 0 0 16,-1 0 3-16,2 0 1 0,-1 0-2 15,0 0-2-15,0 0 0 0,-7 0-3 16,1 0 9-16,0 0-1 0,-1 0-3 0,0-4 2 0,1 4-3 16,-7 0-1-16,7-4-6 0,-7 4-16 15,6-3-15-15,-6-1-25 0,0 4-21 16,0-4-19-16,0-3-28 0,-6 3-36 0,-8-3-33 15,2 0-71-15,-8-5-105 0,-13 1-86 16,-6-3 77-16,-13-1 64 0,-19-3 42 0,-8-4 35 16,-6-4 25-16,-25 0 38 0,-1-3 2 15,-7 4-18-15,-5-5-27 0,-1 5 7 16,-6-4-28-16,0-1 12 0</inkml:trace>
  <inkml:trace contextRef="#ctx0" brushRef="#br0" timeOffset="164104.3178">24898 7722 126 0,'-7'-4'90'0,"7"4"34"0,-6 0 5 0,6 0-6 16,-6 0 10-16,6 0 33 0,-7-3 22 0,7 3 14 16,0 0 12-16,-7 0 22 0,7 0 6 15,0-4-10-15,0 4-21 0,0-3-22 16,0 3-17-16,0 0 5 0,0-4-17 0,0 4-18 15,7 0-15-15,-7 0-10 0,0-4-9 16,7 4-5-16,-7 0 1 0,6-3-8 0,-6 3-3 16,6 0-6-16,-6-4-5 0,7 4-6 15,0 0-8-15,-1-4-5 0,7 1-7 16,-6 3-4-16,6-4-2 0,-1 0-4 0,8 1-4 16,-7-1-4-16,7 0-2 0,0 1 3 15,-2-1-7-15,2 0 0 0,0 1 6 0,5-1-10 16,-5-3 9-16,7 3-5 0,-1 1 2 15,0-1-3-15,7 0-1 0,-7 1-3 0,6-1 2 16,1 0 1-16,-1 1 0 0,-6-2 0 16,7 2-3-16,-1 0 2 0,1-2 1 0,-1 2-7 15,7 3-3-15,-6-4-3 0,-1 1 6 16,1-1-6-16,6 4-1 0,-6-4-4 16,0 1-5-16,-1 3 3 0,7-4-1 0,-7 0 1 15,1 4-10-15,-1 0 3 16,1-3 5-16,-1 3 5 0,1 0 1 0,7 0-3 15,-8 0 3-15,7 0-10 0,0 3-2 0,0-3-2 16,1 0 0-16,5 4 4 0,-7-4 4 16,2 4 1-16,5-1 1 0,1-3 0 15,-7 4-3-15,0 0 1 0,7-4-1 0,-7 3 1 0,6 1-5 16,-5-4 2-16,-1 3-3 16,0 2-2-16,7-2 3 0,-8 0-2 0,1 2 0 15,7-2-1-15,-7-3 0 0,6 8 0 16,-5-5 3-16,5 1-2 0,-6 0-1 0,7-1 0 15,-7 1 0-15,0-1 0 0,1 1 4 16,-2-4-2-16,-5 4 1 0,6-1-2 0,-7 1-3 16,1 0 1-16,0-1 4 0,0-3-5 15,-8 4 1-15,7 0-3 0,2-1 2 16,-9 1 2-16,8 0 0 0,-1-1 0 0,-6 1 0 16,7 0 4-16,-7-1-3 0,7 1-5 15,-1 0 7-15,1-1-6 0,-7 1 6 0,6-1-6 16,-6 1 6-16,7 0-2 0,-7-1-1 15,0 1 0-15,7 0 3 0,-7-1-5 0,-7-3 5 16,7 5-2-16,0-2-1 0,1 1 0 16,-7-1 0-16,5 1 0 0,-5 0-3 0,0-1 2 15,6-3 1-15,-7 4 3 0,1 0-5 0,-2-1 1 16,2 1 1-16,0 0 0 0,-1-4 0 16,7 3 3-16,-6 1-2 0,0 0-1 15,5-1 0-15,-5 1-3 0,0-4 5 0,-1 4-4 16,7-1 1-16,-6 1 4 0,-1-4-2 15,1 4-4-15,6-1 2 0,-7-3 4 16,1 4-2-16,0-4 2 0,-1 3-5 0,-6-3 1 16,6 4 1-16,1-4 0 0,-6 4 0 15,-2-4 3-15,1 0-2 0,1 3-1 0,-2-3 0 16,2 0-3-16,-2 0 5 16,-5 0 3-16,-1 4-7 0,1-4 1 0,6 0 1 0,-7 0 0 15,2 0-3-15,-2 4 5 0,0-4-2 16,1 0 0-16,-1 0-3 0,7 0 2 0,-6 0 4 15,-1 0-2-15,0 3-1 0,8-3 0 16,-8 0 0-16,1 0-3 0,-1 0 5 16,1 0-1-16,-1 0-4 0,1 4-1 0,-1-4 3 15,1 0 1-15,0 0 3 0,-1 0 1 16,0 0 1-16,1 0-3 0,0 0 1 0,-7 0-5 16,6 0 2-16,0 0 0 0,-6 0 3 15,7 0-2-15,-7 0 2 0,6 0-2 16,1 0 3-16,-7 0-2 0,7 0-2 0,-7 0 0 15,0 0 0-15,6 0 3 0,-6 0-2 0,6 0 0 16,-6 0 2-16,0 0 2 0,8 0-3 16,-8 0-2-16,0 0 0 0,0 0-4 0,6 0 3 15,-6 0 1-15,0 0 0 0,0-4-3 16,6 4-1-16,-6 0-5 0,0 0-1 16,0 0 1-16,6 0-1 0,-6 0 0 0,0 0 3 15,0 0-2-15,0 0 3 0,0-3 1 16,0 3-1-16,7 0-2 0,-7 0 2 0,0 0-2 15,0 0 1-15,0 0 2 0,0 0 0 16,0 0-4-16,0 0-7 0,0 0 4 0,7 0 1 16,-7 0-6-16,0 0-5 0,0-4-6 15,0 4-4-15,0 0-6 0,0 0-4 0,-7-4-8 16,7 4-14-16,0 0-27 0,0 0-30 0,0-3-36 16,0 3-41-16,-7-4-87 15,7 4-159-15,0-4-248 0,-6 1-46 0,0-1-83 16,0 1 31-16,-2-1 323 0</inkml:trace>
  <inkml:trace contextRef="#ctx0" brushRef="#br0" timeOffset="165391.6103">25132 5924 27 0,'-6'0'53'15,"6"-4"2"-15,-6 0-7 0,-2 4-7 0,2-3-4 0,6-1 5 16,-6 4 8-16,0-4 8 0,6 1 6 16,-7 3 7-16,0-4 5 0,7 0 3 0,-6 4 13 15,6-3 9-15,-7 3 5 0,7-4 4 16,-6 0 7-16,6 4 5 0,0-4 0 0,-6 4 13 16,6-3 0-16,-8 3-10 0,8 0-16 15,-6-4-16-15,6 4-12 0,0 0-14 16,-6-4-9-16,6 4-4 0,-6 0-6 0,6 0-2 15,0-3-3-15,-8 3-4 0,8 0-1 0,-6 0 0 16,6 3 2-16,-6-3 1 0,6 0 8 16,-7 4 10-16,7 3 47 0,-6 1 19 15,-1-1 3-15,0 8-6 0,1 0-12 0,-6 7-17 16,4 3-14-16,-4 4-18 0,5 8-12 16,-6 7-11-16,0 4-12 0,0 7-9 0,0 3-3 15,0 8-2-15,0 7 0 16,0 8 16-16,0-4 8 0,6 4-2 0,-5-1-7 0,4 1-5 15,2-12-2-15,0-6 3 0,-1-8 4 16,7-4-2-16,-6-7 2 0,6-4-5 16,0-3-4-16,-7-4-4 0,7-7-9 0,0-1-1 15,0-3 3-15,0-4-5 0,0-3 1 16,0-4-2-16,0 3-1 0,0-6 3 16,0 0-2-16,0-1-11 0,0-4-15 0,0 1-26 15,0 0-27-15,0-4-31 0,0 0-39 16,0 0-51-16,0-4-56 0,0 0-52 0,0-3 29 15,0-4-28-15,0-4-51 0,0-3-32 16,0 0 9-16,-6-8 34 0,-1 1 74 0,7-5 35 16,-6-7 14-16</inkml:trace>
  <inkml:trace contextRef="#ctx0" brushRef="#br0" timeOffset="166944.33">24833 6077 143 0,'0'-14'100'0,"7"3"58"15,-1 0 6-15,0 0 13 0,-6 0 26 16,7 3 9-16,-1-3-3 0,-6 4 13 0,7 0 10 15,-7-4-10-15,7 3-23 0,-7 5-33 0,0-5-35 16,6 5-30-16,-6-1-20 0,6-3-2 16,-6 3-1-16,7 1-7 0,0-5-8 0,-1 1-7 15,0 0-3-15,8-1 3 0,-1 1-1 16,-1 0 4-16,2-1-3 0,5 4 1 16,1-3-9-16,0 0-3 0,-2 3 0 0,2 0 2 15,7-3-7-15,-9 3 2 0,9 1-4 16,5-1-1-16,-6 1-6 0,7-1 0 0,-1 0-4 15,8 1 3-15,5-1-1 0,-6 0 1 16,7 1-4-16,6 3-3 0,0-4 1 0,0 4 2 16,7-4 4-16,-7 4-2 15,14 0-2-15,-9 0-2 0,9 0 0 0,-1 0-8 16,0 0-2-16,7 0-2 0,-7 0-2 16,7 0 2-16,-1 0-3 0,-6 0-1 0,7 4 0 15,-7-4-3-15,1 4 0 0,-1-4-7 0,-7 3 2 16,1-3 3-16,-1 4-2 0,1 0-1 15,6-4-3-15,-7 3 8 0,1-3-1 0,0 4-3 16,6-4-1-16,-7 4 6 16,7-4-10-16,-6 0 1 0,0 0 2 0,6 3 3 0,-6-3-2 15,-7 0 0-15,7 0 0 0,-1 0 0 16,-6 0 0-16,7 0 0 0,-7 0-2 0,0 0 4 16,0 0-2-16,0 0 0 15,-7 0 0-15,1 4 0 0,0-4 0 0,-7 0 3 16,0 0-2-16,0 3 0 0,-7-3-1 15,-5 0 0-15,5 0 3 16,-12 4-5-16,-1-4 1 0,1 0 1 16,-8 4 0-16,2-4 3 0,-1 0 3 0,0 0-1 15,-6 0 2-15,5 3 0 0,-5-3-2 0,0 4 0 0,-1-4-3 16,0 0 3-16,1 4-3 0,0-4 4 0,-1 0-1 16,7 0-1-16,-6 3 3 0,6-3 0 15,-1 4 1-15,-4-4 3 0,4 4-2 0,1-4-1 16,-6 3 2-16,6-3 0 0,-7 4-2 15,0-4 0-15,2 0-3 0,-2 4 0 0,0-4-3 16,1 4 0-16,6-4-1 0,-6 3 5 16,12 1-4-16,-6 0-1 0,7-4 1 15,-7 3-1-15,13 1-1 0,-6 0 3 0,-1-1-2 16,0 1 0-16,8 3 2 0,-8-7-2 16,0 4-1-16,1 0 0 0,-7-1 0 15,7 1 0-15,-8 0 0 0,1-4 2 0,1 3 2 16,-2 1 0-16,2-4 0 0,-8 3 3 15,7 1 0-15,-6-4-1 0,-1 0-2 0,1 4 3 16,-1-4-3-16,0 0 1 0,8 3 1 0,-1 1-1 16,-7-4-3-16,7 4 4 0,7-1-1 15,-7-3-4-15,0 4 0 0,0 0 4 16,0-4 5-16,0 3-7 0,0 1 1 16,1-4 0-16,-2 4-2 0,-6-1 0 0,8-3-1 15,-1 4 2-15,-1-4-2 0,2 4 0 16,-2-1-1-16,2 1 0 0,-1 0 3 0,0-4-2 15,0 3-1-15,-1 1 0 0,2 0 0 16,-1 0 0-16,0-1-3 0,0-3-1 0,-1 4 3 16,-4 0 1-16,4-1 0 0,2 1-2 15,-8-4 1-15,7 4 3 0,-7-1-2 0,-6-3 0 16,8 4 0-16,-2-4 3 0,0 4-2 16,-6-1 3-16,6-3-3 0,1 4-1 15,-7-1 0-15,7-3 5 0,-7 4 0 0,6 0-1 16,1-1-3-16,-7 1 2 0,0 0-2 15,6-1 0-15,-6 1 2 0,6 0-2 0,-6-1 4 16,0 1-3-16,0 3-1 0,0-3-1 16,8 3-3-16,-8 1 2 0,0-1 4 0,0 4-2 15,0 0 2-15,-8 4-5 0,8-1 4 16,0-3-1-16,-6 8-1 0,6-5 2 0,-6 5-1 16,6-1 5-16,-7 0 1 0,7 4 1 15,-6 0 2-15,-1 0 0 0,0 4-2 0,1 3 3 16,0-3 0-16,0 7 1 0,-2 0 0 15,2 0 0-15,-7-1 0 0,7 2 3 0,-1-1 0 16,-6 3 1-16,7-3 3 0,-2 0 5 16,2-3 0-16,-6 2 4 0,5-2 1 15,0-1 1-15,1 1 0 0,-1-5 0 0,1 4 0 16,-8-3 0-16,8 3-3 16,0-3-1-16,0 0 2 0,-1-1 2 0,0 1 0 15,1 3-4-15,-1-3-8 0,1 0 8 0,-1-4-7 16,0 3 4-16,7 1 2 0,-6-1-4 15,0-3-1-15,0 4 1 0,-2-4-4 0,8 4-1 16,-6-4-1-16,0-1 3 0,-1 1-5 16,7-3 1-16,-6-1-3 0,6 1 10 0,-7-1-1 15,0 0 0-15,7 0 0 0,-6-3 0 16,6 0 0-16,-6-5-3 0,6 6-1 0,0-5-1 16,-6 0 0-16,6-1 0 0,0 1-4 15,-8 0 0-15,8-3-1 0,0-1-3 16,0-3 2-16,-6 3-3 0,6-3 3 0,0-1 0 15,0 1-2-15,0 0 1 0,0-1 2 16,0 1 3-16,-6-1-5 0,6 1-6 0,0 0-11 16,0-4-7-16,0 3-19 0,0-3-27 15,0 4-39-15,-7-4-49 0,7 0-70 0,0 0-100 16,0 0-106-16,-7 0-242 0,7 0-225 16,0 0-61-16,-6 0 32 0,-1-4 363 15</inkml:trace>
  <inkml:trace contextRef="#ctx0" brushRef="#br0" timeOffset="171604.3598">27191 13807 46 0,'-7'-11'173'0,"7"0"113"0,0 4 63 0,-7-4 22 16,7 3 32-16,0 1 17 0,0 0-42 16,0 3-31-16,0-3-12 0,-6 3-58 0,6 1-62 15,0-1-47-15,0 0-35 0,0 1-22 0,0-5-16 16,0 5-15-16,0-1-6 0,0 4-6 16,0-4-5-16,6 1-2 0,-6 3-4 0,0-4 0 15,0 4-4-15,7 0-3 0,-7 0 1 16,7 0-5-16,-1 4 2 0,-6-1-8 15,6 5-7-15,2-1-2 0,-2 0-5 0,0 4 3 16,7 4 5-16,-6-1-3 0,-1 2-1 16,1 2 0-16,5 0-4 0,-4 4-3 0,-2 0-2 15,6 0-1-15,-5-3 0 0,6 2 0 16,-6 1-3-16,6-3 1 0,-6 2 5 0,-1-2-5 16,6-1-2-16,-4-3-1 0,-2 3 3 15,7-3 5-15,-7 0-2 16,1-1 3-16,0 1 1 0,5-1-7 0,-6 1 1 15,2 0 1-15,-2-1 3 0,0 1-2 0,1-1-4 16,0 5-4-16,6-4-2 0,-7-1-1 16,0 1-3-16,1 0-2 0,0-5-3 0,-1 5-1 15,0-4 6-15,1 4 1 0,0-4-5 0,-1 0 2 16,1-4-7-16,-1 4 5 0,1 0 1 16,-1-3 0-16,1-1 2 0,-1 0-4 0,0 0-2 15,2 1 6-15,-2-1-4 0,-6 0-1 16,6-3-1-16,1 0 0 0,-7-1 7 0,6 1-4 15,-6 0-2-15,7-1-1 0,0 1 0 16,-7 0 0-16,6-1 0 0,0 1 0 16,-6-4 3-16,6 4-2 0,2-1-1 0,-2 1 4 15,-6-4-2-15,6 3-6 0,1-3 7 16,-7 0-2-16,7 5-1 0,-1-5-4 0,1 0 7 16,-1 0-2-16,0 0-1 0,-6 0 0 15,7 0 0-15,0 0 0 0,-1 0 0 0,0-5-4 16,1 2 3-16,6-1 1 0,-6 1 0 15,-1-1 0-15,7-3 0 0,-6 3-3 16,-1-3 2-16,8 3 3 0,-8-3-1 0,0-1-4 16,1 5 2-16,6-5 4 0,-7 1-5 15,1 0-2-15,-1-4-1 0,8 4 3 0,-8-1-4 16,0-3-3-16,8 0 3 0,-8 0 4 16,0 0-6-16,7 0 5 0,-6 0-1 0,0-4 3 15,5 4 1-15,-5-3 0 0,0 3 0 16,-1-4 0-16,7 4-4 0,-7-3-4 15,1 3-1-15,0-4-4 0,5 0-2 0,-4 1 0 16,-2-5-3-16,6 5-5 0,2-5 3 16,-8-3 3-16,7 4 1 0,-7-4 4 15,8 0 1-15,-1 0 4 0,0 4-2 0,-7-4 6 16,7 0 2-16,-6 4-2 0,0-1 2 0,5 4 0 16,-12 1 1-16,7-1 0 0,0 1 0 15,-1 3 0-15,0 0 0 0,-6 0 0 16,7 0 3-16,-1 0-5 0,-6 3 1 0,0 1-2 15,7 0 5-15,-7 0-4 0,7 2 1 16,-7 2-3-16,0-5 2 0,0 5-4 0,6-1-3 16,-6-3 9-16,0 3 0 0,0 1 0 15,0-1 0-15,6 0 0 0,-6 1 0 0,0-1-3 16,0 0 2-16,0 1 0 0,8-1 1 16,-8 0 0-16,0 4-3 0,0-3 2 0,0-1 1 15,0 0-4-15,0 1 2 0,0 3 2 16,0-4 0-16,6 0 0 0,-6 4 0 0,0-3 0 15,0-1 0-15,0 4-6 0,0-3 4 16,0 3 1-16,0-4-3 0,0 4-1 16,6-4 1-16,-6 4 2 0,0-3 2 0,0 3-4 15,0 0-4-15,0-4 2 0,0 4-2 16,0 0 1-16,0-4-1 0,0 4 1 16,0 0-1-16,0-3-5 0,0 3 2 0,0 0-3 15,0 0-1-15,0-4 7 0,0 4-1 0,0 0-1 16,0 0 3-16,0 0-2 0,0 0 0 15,0-4 6-15,0 4 2 0,0 0 1 0,0 0-7 16,0 0 1-16,0 0 4 0,0-3-5 16,0 3-3-16,0 0 1 0,0 0-4 15,0 0-8-15,0 0-3 0,0 0-4 0,0 0-5 16,0 0-11-16,0 0-20 0,0-4-29 16,0 4-29-16,0 0-51 0,0 0-82 15,0 0-134-15,0 0-187 0,0-4-54 0,0 4-66 16,0 0 8-16,0-3 35 0,-6 3 270 15</inkml:trace>
  <inkml:trace contextRef="#ctx0" brushRef="#br0" timeOffset="174186.6785">27197 13298 90 0,'0'0'76'0,"0"4"10"15,0-4 20-15,-6 0 3 0,6 0 5 16,0 0 7-16,-7 0 25 0,7 0 4 0,0 0-7 16,0 0-15-16,0 0-22 0,-7 0-26 15,7 0-22-15,0 0-16 0,0 0-15 0,0 0-8 16,-6 0-6-16,6 0-3 0,0 0-3 15,0 0-4-15,0 0-2 0,0 0 0 16,0 3-1-16,-7-3 0 0,7 0-1 0,0 0-5 16,0 0-10-16,0 0-19 0,0 0-15 0,0 0-35 15,0 0-49-15,0-3-55 0,0 3-49 16,0 0 12-16,0 0-12 0,0-4 32 16</inkml:trace>
  <inkml:trace contextRef="#ctx0" brushRef="#br0" timeOffset="174668.8248">28030 12961 6 0,'7'0'30'0,"-7"4"3"16,7-4-5-16,-7 0-9 0,6 3-6 15,1-3-4-15,-7 0-3 0,6 4-3 16,-6-4-4-16,6 0-7 0,-6 4-9 0,0-4-12 16,8 0-17-16</inkml:trace>
  <inkml:trace contextRef="#ctx0" brushRef="#br0" timeOffset="174912.023">28252 12928 89 0,'7'0'80'0,"-7"0"9"0,6 0 17 15,-6 0-7-15,7 0-8 0,-1 4-7 16,-6-4-14-16,6 0-5 15,-6 0-16-15,0 0-16 0,8 0-13 0,-8 0-8 0,0 4-18 16,6-4-24-16,-6 3-33 16,0-3-19-16,0 0-19 0,0 4-15 0,0-4-13 15,0 3 18-15,0 1-2 0</inkml:trace>
  <inkml:trace contextRef="#ctx0" brushRef="#br0" timeOffset="175316.013">27888 14046 23 0,'-7'14'19'0,"7"1"3"0,-7 3-2 0,7-3-2 0,0-1-2 0,0 5-1 0,-6-5-1 16,6 1 0-16,0-1-2 16,0 2 0-16,0-2-1 0,0 1-2 0,0-1-2 15,0 1-3-15,0 0-1 0,0-1-1 0,0 1-1 16,0-1 1-16,0 1-2 16,0 4-1-16,0-5 1 0,0 1 0 0,0-1 1 15,0 1 0-15,0 0 0 0,0-1-2 0,0-3 1 16,0 4-1-16,-6-1 1 0,6 2 0 15,0 2 0-15,0-4 0 0,-8 1 0 0,8 0 0 16,-6 3 0-16,6-4 0 0,0 1 0 16,-6 3-1-16,-1-3 1 0,7 0 1 0,-6 3-3 15,6-3 0-15,-7 0-3 0,7-5-5 16,-6 5-5-16,6 0-8 16,-7-4-7-16,7 0-10 0,-6 4-6 0</inkml:trace>
  <inkml:trace contextRef="#ctx0" brushRef="#br0" timeOffset="175644.2729">27751 15005 37 0,'0'11'25'0,"0"0"3"0,0 0 0 0,0 0-6 16,0 0-4-16,0 4-4 0,0-4-1 15,-7 4-3-15,7-4-2 0,0-1-2 0,0 5-3 16,-6-4-1-16,6 0 0 0,0 0 0 15,0 0-2-15,0 0-1 0,-7-8-1 0,7 5-3 16,0-4 1-16,0 0-2 0,0 3 2 16,0-3 0-16,0-1 1 0,0 1 1 0,0-1 0 15,-7-3 0-15,7 4 2 0,0 0 0 16,0-4 0-16,0 3 0 0,0-3 1 16,0 0-2-16,0 0 1 0,0 0 0 0,0 0 0 15,7 0-1-15,-7 0-2 0,0-3-2 16,0-1-3-16,0 4-4 0,0-4-3 15,0 1-4-15,0-4-3 0,0-1-4 0,7 1-4 16</inkml:trace>
  <inkml:trace contextRef="#ctx0" brushRef="#br0" timeOffset="176674.9683">27757 15053 26 0,'0'-11'42'0,"0"-4"11"15,0 4-1-15,6 0-5 0,-6 0 0 16,0 0 13-16,0 0 10 0,0 0 9 15,0 4 9-15,0 0 10 0,0-1 25 0,7 5 22 16,-7-5 8-16,0 5 1 0,0-4 1 16,0-1 11-16,0 5 19 0,0-5 7 15,0 4 1-15,0-3-2 0,7 3-1 0,-7 1-3 16,0-5 44-16,0 5-18 0,0-1-27 16,0-3-31-16,0 3-28 0,0 0-24 0,0 1-15 15,6-1-11-15,-6 0-8 0,0 1-6 16,0-1-7-16,0 0-9 0,0 1-4 0,0-1-5 15,0 0-4-15,0 4 9 0,0-3-1 16,0-1 4-16,6 4 1 0,-6 0 1 16,0 0 0-16,0 0 0 0,0 0-3 0,0 4 5 15,0-1-5-15,0 5 2 0,8 3-1 16,-8 3 6-16,0 5-4 0,0-1-2 0,6 4 2 16,-6 0 1-16,0 7-9 0,0-3 0 15,6 3 0-15,-6 0-7 0,0-3-5 16,0 0-2-16,0-1-8 0,0-3-5 0,7 0-1 15,-7-3-8-15,0-4 3 0,0 3-1 0,0-7-4 16,0 3-1-16,0-3-1 0,0-3 0 16,0-1 3-16,0-3 1 0,0 3 2 15,0-3-8-15,0-1 1 0,0 1 1 0,0-4 0 16,0 4 0-16,0-4-6 0,0 0-3 16,0 0-4-16,0-4-2 0,6 0-10 0,-6-3-3 15,0-4-4-15,0-4-6 0,7-3-5 16,-7-7-8-16,6-1-2 0,-6-7 8 15,7-4 7-15,-7-3 9 0,6 3 12 0,-6-7 1 16,0 4 5-16,6-1 0 0,-6 5 15 16,0-1-7-16,8 8 2 0,-8 0 8 0,0 7 2 15,6 0 0-15,-6 7 1 0,0 0 6 0,0 5 10 16,0 2 9-16,6 1 4 16,-6 3 10-16,0 4 4 0,7 4 2 0,-7 0-1 15,0 7-2-15,0 3-1 0,7 4 3 16,-7 8 0-16,0 4 1 0,0 2 0 0,0 9-4 15,0-1 6-15,-7 4 5 0,7 4-4 16,0-1-2-16,0-3-1 0,0 0-7 0,0-4-5 16,-7-6-1-16,7-2-5 0,0-2-5 15,0-5-1-15,0-6-1 0,0-1-3 0,-6-4-8 16,6-6-7-16,0 3-4 0,0-7-2 0,0-1-4 16,0-3-4-16,6 0-13 0,-6-3-10 15,0-5-9-15,0-2-8 0,7-9-9 16,-7 1-6-16,7-12 1 0,-7-3 5 0,6-7 14 15,-6-8 7-15,6-6 7 0,-6-2 13 16,7 2-1-16,-7-5 8 0,0 4-1 16,0 7 5-16,-7 5 10 0,7 6 12 0,0 7 12 15,-6 5-3-15,6 3 4 0,0 11 10 16,0 0 10-16,0 7 2 0,-6 4 15 0,6 4 1 16,0 7-2-16,0 7-8 0,-7 4-10 15,7 4-9-15,-7 7-10 0,7 7-7 16,-6 4-5-16,6 3-5 0,0 5-9 0,0 7-3 15,0-1-4-15,0 1-2 0,0-4 4 16,0 0-2-16,0-4 1 0,6-7 1 0,-6-7-2 16,0-4-2-16,0-4 0 0,0-7 0 0,0 0 0 15,0-7 0-15,0-4 0 0,0 0 0 16,0-4-6-16,0 0-6 0,0-3-12 0,0 0-1 16,0-4-6-16,0-4-6 0,0 4-6 15,0-7-11-15,0 3-7 0,7-7-6 0,-7 0-9 16,0 0-16-16,0-4-9 0,0 0-5 15,0-3-17-15,0 0-18 0,0 0-23 0,0-4-26 16,0 3-31-16,0-2-7 0,0-2-48 16,0 1-126-16,0 0-180 0,0-3-81 15,0-1-28-15,0 0-14 0,0-3 37 0,7 0 245 16</inkml:trace>
  <inkml:trace contextRef="#ctx0" brushRef="#br0" timeOffset="177678.2881">30571 14459 29 0,'0'-7'184'0,"6"-4"102"15,1 4 51-15,-7 3 26 0,0 0 33 16,6 1 34-16,-6 3-32 0,0 3-33 16,0 1-16-16,6 7-60 0,-6 4-56 0,-6 3-52 15,6 8-35-15,0 7-28 0,0 3-25 16,-6 4-17-16,6 5-13 0,-7 2-13 0,7 1-12 16,0 0-7-16,-6-5-7 0,6 1-5 15,0-7-5-15,0-4-1 0,0-4 2 16,6-3 6-16,-6-4-1 0,0-8-2 0,7-2-7 15,-7-1-3-15,6-8 1 0,0 1-6 0,2-4 0 16,-2-4-2-16,6-3-1 0,2-8 0 16,-1 0-2-16,7-7-4 0,-2-7 2 0,2-4-1 15,7-10 4-15,-1-2 0 0,0-6 1 16,-1 4 3-16,-5-1 3 0,0 4 17 16,-1 4 23-16,-6 6 17 0,0 9 26 0,-7 3 1 15,2 7 0-15,-8 4 10 0,6 4 13 16,-6 3 15-16,0 4 4 15,0 8 2-15,-6 3-3 0,6 3-10 0,-8 5-8 0,-4 10-8 16,-1 4-10-16,0 4-17 0,-6 10-12 16,-1 5-14-16,-13 6-14 0,7 8-6 0,-13 7-1 15,-7 0-15-15,7 5 0 0,-7-9-4 16,1 4-1-16,6-7 3 0,-1 0 13 0,2-7 12 16,-1-8-3-16,6 0-4 0,1-10-14 15,6-4-5-15,-7-5-3 0,13-2-6 0,-6-8 1 16,13-8 0-16,1-3-7 0,-2-4-15 15,2 1-32-15,5-8-34 0,0 0-45 0,1 0-42 16,6-4-49-16,-7-3-51 0,7 3-63 16,-6-7-78-16,6 0-41 0,0 0-123 15,6-3-191-15,-6-5 2 0,7-2-47 0,-1-1 32 16,1-8 280-16</inkml:trace>
  <inkml:trace contextRef="#ctx0" brushRef="#br0" timeOffset="178138.6149">31275 14236 22 0,'6'-7'217'0,"0"3"121"15,0-3 69-15,1 3-23 0,0 0 14 0,-7 4-16 16,6-3-48-16,-6 3-32 0,7 0-6 0,-7 0-52 15,6 0-47-15,-6 0-36 0,6 0-27 16,-6 0-20-16,0 3-14 0,0-3-11 0,8 4-9 16,-8 0-8-16,-8-1-8 0,8 5-5 15,-6-1-5-15,6 4-7 0,-13 0-7 0,7 0-6 16,-1 0-8-16,-6 3-8 0,7 1-9 16,-8-4-1-16,2 4-2 0,5-4-4 15,-6 0-1-15,6 0-14 0,1-4-45 0,0 1-60 16,-1-1-81-16,7-4-131 0,-7 5-210 15,7-5-114-15,0-3-101 0,0 4-2 0,0-4 123 16,0 0 270-16</inkml:trace>
  <inkml:trace contextRef="#ctx0" brushRef="#br0" timeOffset="178445.6794">31405 14335 279 0,'6'0'316'16,"-6"0"171"-16,6 0 49 0,-6 4-34 0,0-4-100 16,6 3-23-16,-6-3-44 0,0 4-67 15,0 0-55-15,8-1-43 0,-8 1-26 0,0 0-19 16,0-1-22-16,0 1-15 0,-8 7-13 16,8-4-7-16,0 0-12 0,-6 4-7 15,0-3-9-15,6 6-2 0,-14-3-5 0,8 0-3 16,0 4-4-16,-7-1-7 0,6 2-4 15,-6-2-3-15,7-3-8 0,-8 4 1 16,8-1-1-16,-7-3-2 0,7 0-2 16,-1-3-3-16,0-1-8 0,1 0-25 0,6 0-37 15,-6-3-56-15,0 0-69 0,6-1-92 0,0-3-139 16,0 0-169-16,0 0-6 0,0 0-82 16,0 0-2-16,0-3 123 0,0-1 229 0</inkml:trace>
  <inkml:trace contextRef="#ctx0" brushRef="#br0" timeOffset="178813.9969">31561 14452 242 0,'6'0'210'0,"0"4"112"16,-6-4 76-16,7 0 68 0,0 0 28 16,-1 3-66-16,1-3 27 0,-7 4-47 15,6 0-69-15,-6-4-53 0,6 7-39 0,-6-4-31 16,8 2-14-16,-8 2 6 0,0 4-9 16,0 0-10-16,0 0-13 0,-8 3-17 15,8 1-19-15,-6 3-16 0,0-3-27 0,-7 3-25 16,6 0-21-16,-6 5-14 0,1-5-14 15,-2 0-9-15,1-3-9 0,0 3-37 0,0-3-52 16,7-4-64-16,-8 0-81 0,8 0-95 16,-7 0-105-16,6-4-66 0,1 1-187 15,-1-1-145-15,1-3-7 0,-8-1 27 0,8 1 120 16,6-4 299-16</inkml:trace>
  <inkml:trace contextRef="#ctx0" brushRef="#br0" timeOffset="181456.9151">31951 14533 49 0,'7'0'185'0,"-7"-4"117"0,7 4 68 16,-1 0 23-16,0 0 47 0,1 0-16 0,0 4-76 15,-1-4-49-15,0 3-35 0,8 1-58 16,-1 0-49-16,-7-1-39 0,7 1-30 16,-6 0-24-16,5-1-22 0,-4 5-17 0,-2-5-3 15,0 1-7-15,1 0-4 0,-1 3-2 16,1-4-3-16,-1 1-2 0,-6 0 0 0,0-4 0 15,0 3-2-15,0 1 0 0,0-4 2 16,0 4 10-16,0-1 5 0,-6 2 3 16,-1-2 2-16,1 4 5 0,-1-3 1 0,-5 3 7 15,-2-3 3-15,1 3 2 0,0 1-1 0,0-1-3 16,0 0-10-16,0 1-8 0,0-1 0 16,6-3-5-16,-5 3-5 0,5 0 1 0,0-3-4 15,1 3 3-15,6-3 2 0,-7 3-8 16,7-3 2-16,0-1-1 0,0 1-1 15,7 3 0-15,-1-3-3 0,1 0 5 0,0-1-4 16,5 1 4-16,-5 0-4 0,6 3 7 16,0-3-1-16,0 0 3 0,0-1 3 15,0 1-1-15,-6 0 1 0,5 3 2 0,2-3 5 16,-8-1 7-16,1 1 9 0,-1 3 2 16,1-3-2-16,-1 3-4 0,-6 0-6 0,0-3-5 15,-6 7-6-15,-1-4-5 0,1 4-2 16,-7 0-3-16,-7 4-2 0,0-1 3 0,-5 2 0 15,-8-2-1-15,0 4 1 0,0-3-5 16,-5 3 4-16,5 1-4 0,1-5-2 0,5 1 0 16,1-4 6-16,7 0 4 0,6 0 10 15,6-4 10-15,-5 1 6 0,12-1 3 0,-8 0 1 16,16 1 0-16,-8-5-10 0,12 5-10 16,-5-5 0-16,6 1-7 0,0 3-1 0,0-3-8 15,6-1 0-15,1-3-3 0,-1 4 0 16,1 0 2-16,0-4-2 0,6 3-1 0,-7 1-3 15,1-4 2-15,-7 4 1 0,7-4 0 16,-8 3-7-16,2-3-1 16,-2 4-15-16,-5-4-22 0,0 0-17 0,-1 0-24 0,1 4-14 15,-1-4-24-15,-6 0-46 0,6 0-59 16,-6 0-99-16,7 0-138 0,-7 0-88 16,7 0-5-16,-1-4-58 0,-6 4 26 15,6-4 84-15,2 1 135 0</inkml:trace>
  <inkml:trace contextRef="#ctx0" brushRef="#br0" timeOffset="182891.1794">32512 14694 276 0,'19'-15'294'0,"-6"1"148"0,6-1 37 0,-11 8 8 16,4-4-65-16,-6 7-38 0,1-4-24 16,0 5-64-16,-1 0-57 0,1-2-44 0,-7 5-29 15,6-3-28-15,-6 3-26 0,0 0-15 0,0 0-22 16,0 0-13-16,0 3-9 0,0-3-12 15,0 5-8-15,0-2-6 0,0 4-8 0,0-3-5 16,0 3-1-16,0 4-3 0,0-3-1 16,6 3-3-16,-6-4 1 0,0 4-2 0,0 0 5 15,0-4 1-15,8 4 11 0,-8-4 5 0,0 1 2 16,6-1 1-16,-6 0 3 0,6 1-2 16,-6-1-1-16,6 1 0 0,-6-1 3 0,8 0-2 15,-8 1-1-15,6-1 7 0,0 0-1 16,-6 1 3-16,7-1-3 0,-7 0 0 0,6 4-1 15,-6-4-4-15,0 4-3 0,7 0-6 16,-7 0-5-16,0 0-4 0,0 0-6 0,0 1 3 0,0-1 3 16,0 3-6-16,0-3-1 0,-7-4 0 15,7 4-4-15,-6-3 1 0,6 3-2 16,0-4 0-16,-7 0-1 0,7-3-7 0,-6 3-1 16,0-3-9-16,6-1-2 0,-8-3 0 0,2 4-7 15,0-4-10-15,0 0-9 0,-2 0-4 16,8-4 3-16,-6 1-3 0,0-1 6 0,6 1 9 15,-7-5 9-15,1 1 7 0,6 3 5 0,-7-3 6 16,7 3 4-16,0-3-5 0,-7 3 3 16,7 4 3-16,0-3-2 0,0-1 6 0,-6 4 2 15,6 0 4-15,0 0 2 0,-6 0 3 0,0 4 4 16,-2 3 2-16,2 0 4 0,0 1 5 0,-7 3-2 16,-1 3-4-16,2 4 2 0,-2-3-3 15,-5 7-1-15,6-3 1 0,0 3 2 16,0-1-1-16,0-2-5 0,-1-1 5 15,2 0-5-15,5-3-4 0,-6 0-6 0,6-4-1 16,7 0 2-16,-6-4-5 0,0 0 8 0,6-3 0 16,-6 3-8-16,6-3-2 0,0-4 0 15,0 4-11-15,0-4-20 0,0 0-20 16,0 0-20-16,6-4-20 0,-6 0-13 0,12-3-22 16,-5-4-17-16,6-3-7 0,0-1-4 15,1-7-2-15,5-4 7 0,0 0 22 0,8-3 22 0,-8-4 27 16,7 0 24-16,-6 0 17 0,0 0 14 15,5 0 8-15,-5 1 5 0,0-2 6 0,-2 5 10 16,2 3 6-16,0 1 9 0,-7-1 8 16,7 0 4-16,-8 4 6 0,8 4 2 0,-7 0-1 15,0 0 2-15,0 3 3 0,0 0 2 16,0 8-2-16,0-4 1 0,-7 3 6 0,1 5 4 16,0-1 5-16,-1 0 1 0,0 4-2 0,2 0 5 15,-8 0-4-15,0 4-1 0,6 0-4 0,-6-1 8 16,0 5 4-16,6-1-10 0,-6 4-2 15,0 0-11-15,0 0-8 0,-6 4 2 0,6 0-7 16,0-1-2-16,0 1-1 0,0-4 0 16,0 3 0-16,6 1 0 0,-6-4-4 0,0-3 0 0,7 3-4 15,-1-4-8-15,-6 0-2 0,7 1-2 16,0-1-3-16,-1-4-2 0,6 1 4 16,-4 0-13-16,4-1 3 0,-5 1 0 0,6-4-2 15,0 4 2-15,0-4 4 0,0 3-2 0,0-3-1 16,0 0 0-16,0 4 0 0,-7-4-3 0,8 0 2 15,-8 4-6-15,7-4 4 0,-6 0 2 16,-7 0 1-16,6 0 0 0,1 3 0 0,-1-3-10 16,-6 0 0-16,0 0-7 0,7 0-8 0,-7 0-7 15,0 4-8-15,0-4-4 0,0 0 10 16,0 0 5-16,-7 0 10 0,7 4 2 0,-6-4-1 16,-1 0-5-16,1 3-2 0,-1 1 7 15,0-4 2-15,1 4 7 0,-7-1 6 0,6 1 2 16,1 0 1-16,-7-1 0 0,7 1 7 15,-8 3 5-15,8 0 12 0,-7 1 4 0,6 0 5 16,-5 2 1-16,-2 1 4 0,8 0 2 0,-7 4-1 16,-1 0 1-16,2 3 0 0,6-4 0 15,-8 5-3-15,1-1-5 0,1 1-1 0,-2 3-1 16,8-4-4-16,-8 0 3 0,8 0-9 0,-7 1 0 16,7-5-3-16,-1 4-5 0,-6-2-1 0,7-2-8 15,6-3-2-15,-7 0 7 0,0 0-6 16,7-4-5-16,-6 1-1 0,6-1-10 0,-6-3-18 15,6-4-12-15,0 3 110 0,0 1-144 16,0-4-35-16,0 0-2 0,0-4 4 0,6 1-3 16,0-1 6-16,1-3 6 0,0-4 15 0,5 0 26 15,-5-4 13-15,6 1 14 0,0-1 7 0,0-4 10 16,0 5 8-16,1-1 1 0,-2 0 8 16,1 4 11-16,1-3 13 0,-8 7 8 0,6-4 3 15,-4 3 10-15,-2 1 27 0,0 3 18 16,1 1 7-16,-1 3 2 0,-6-4 7 0,7 8 6 15,-7-4-1-15,0 3 9 0,7 5 0 16,-7-1 7-16,0 4-2 0,-7 3-3 0,7 5-8 16,-7 3-6-16,1 7-12 0,-7 8-4 0,-1 3-21 15,2 4-21-15,-1 0-14 0,-7 0-14 0,8 0-4 16,-8-4-8-16,6-3-1 0,2-8-9 16,-1 0 3-16,-1-3 2 0,8-4-7 0,-7-3-5 15,6-5-22-15,1-3-38 0,0 0-41 16,-1-4-48-16,0 1-53 0,1-1-54 0,-1-3-62 0,7-1-70 15,-6-3-35-15,0 4-71 0,-2-4-119 16,8 0-60-16,-6 0 31 0,6-4-9 0,-6 4 21 16,0 0 117-16</inkml:trace>
  <inkml:trace contextRef="#ctx0" brushRef="#br0" timeOffset="183877.4512">31040 15584 241 0,'-7'0'261'0,"0"-4"128"0,7 4 19 16,-6-3 24-16,6-1-15 0,-6 0-53 0,6 4-18 16,0-3-31-16,0 3-61 0,0-4-57 15,0 0-37-15,0 4-27 0,6-3-20 16,-6 3-14-16,6-4-12 0,8 4-13 0,-2 0-14 15,2 0-8-15,5 0-9 0,1 0-5 16,0 0-3-16,5 4 1 0,1-4 0 16,0 3 0-16,7 1 0 0,-7 0 0 0,0-1-3 15,7 5 2-15,-7-5 10 0,0 5 3 0,-1-1 2 16,1 0 3-16,-6-3 2 0,0 7 3 16,-1-3 1-16,1-1 4 0,0 0 2 15,-7 1 3-15,-1 2 8 0,2-2 3 0,-2 3 4 16,-5 0-2-16,0 0-7 0,-1 0-4 15,1 3-6-15,-7 1-6 0,0 3-12 0,0 1-4 16,-7-1-4-16,1 4-16 0,-8 0-4 16,2 0-6-16,-2 0-1 0,-5 3-1 15,-1-2-3-15,-6 2-8 0,7-3 4 0,-7-4 1 16,6 4-3-16,0-7-1 0,1-1 4 16,-1-3-2-16,2-3-2 0,4 0-7 15,1-5-15-15,0 1-25 0,6-1-22 0,1-6-24 16,0-1-22-16,0 1-26 0,-2-5-26 0,8-3-22 15,0-4-24-15,0-3-22 0,8-8 0 16,-2 1-15-16,0-12-17 0,0-3-27 0,8-8-15 16,-1-7 9-16,-1 0 45 0,2-3 108 15,5-5 58-15,-6 8 36 0,0 4 31 16,1 3 32-16,-8 12 46 0,6 7 46 16,-4 3 95-16,-8 8 45 0,6 3-6 0,-6 7-14 15,0 1-12-15,0 7-12 0,0 4-23 0,-6 4-20 16,-2 6-13-16,2 4-12 0,-6 4-4 15,-2 8-1-15,-5 2-13 0,-1 9-15 16,-6-1-11-16,-7 8-14 0,7 3-8 0,-13-3-10 16,7 3-16-16,-1-7-5 0,1-4-5 0,-1-3-9 15,7-8-5-15,6-3-10 0,1-8 4 16,6 1-16-16,0-12-30 0,0 0-35 16,6-3-35-16,1-4-31 0,6 0-35 0,0-7-28 15,0-1-15-15,0-3-33 0,0-3-56 16,6-5-97-16,8-3-136 0,-8-7 29 0,7-8-48 15,0-7-2-15,6-3 32 0,1-8 80 16,0-4 126-16</inkml:trace>
  <inkml:trace contextRef="#ctx0" brushRef="#br0" timeOffset="184107.4166">31248 15251 231 0,'13'-8'236'16,"-7"1"165"-16,2 7 136 0,4 0 89 16,-12 4-60-16,6 7 30 0,1 0-83 0,0 3-102 15,-1 8-76-15,-6 0-47 0,7 11-22 16,-1 0-31-16,0 7-33 0,2 1-28 15,-2 3-26-15,0 3-29 0,0-3-32 0,8 1-28 16,-8-2-23-16,7-6-7 0,-7-1-10 16,2-6-12-16,-2-1-12 0,0-7-30 15,0-4-43-15,2-3-51 0,-2-4-54 0,0 0-61 16,-6-4-78-16,0-3-63 0,7 0-93 16,-7 0-170-16,0-4-104 0,0 0-25 0,0-4 7 15,-7 0 91-15,7-3 293 0</inkml:trace>
  <inkml:trace contextRef="#ctx0" brushRef="#br0" timeOffset="187497.547">25276 12990 210 0,'6'-3'184'0,"1"-1"61"0,-1 4 50 0,-6-4-9 15,7 4-9-15,-7 0 15 0,0-3-17 0,7 3-38 16,-7 0-43-16,6 0-37 0,-6 0-5 15,6 0-1-15,-6 0-20 0,0 0-21 0,6 3-15 16,-6 1-9-16,8-4-10 0,-2 7-2 16,0-3 0-16,1 7-1 0,6-4-1 15,-6 4-2-15,5 4 2 0,2-4-3 16,-8 4 2-16,7-1 5 0,0 5 1 0,0-1-4 16,0 0 0-16,0 0-9 0,0 1-3 15,0 3 0-15,0 0-6 0,-6 0-5 0,6 0-4 16,-1 0-7-16,2 0-5 0,-1-1-6 15,0 6-2-15,0-6 3 0,-1 1-3 16,8 0-1-16,-6-3 0 0,-1-1 1 0,6 1-2 16,-6-5 1-16,0 1 1 0,7-4-2 15,-1 0-6-15,0-4-2 0,1-3-3 0,0-1-2 16,-1-3-1-16,7 0-3 0,7-7-5 16,-1 0-5-16,1-4 2 0,7-4 5 0,-2-4-7 15,7 1 2-15,8-4 1 0,-8-3 0 16,1 3 0-16,7-4 4 0,-8 1-3 0,-7-1-1 15,2 0 0-15,-1 4 0 0,-6 0 0 16,-1 0 0-16,-6 0 0 0,0 4-4 0,1-1 7 16,-2 1-6-16,-5 4 2 0,-8-1 1 15,8 4 0-15,-6 0 0 0,-8 4 4 16,7-1-3-16,-7 1-1 0,1 3 0 0,0 1-4 16,-7-1 0-16,6 0-20 0,-6 4-31 15,6-3-31-15,-6 3-33 0,7-4-38 0,-7 4-55 16,0 0-75-16,7 0-132 0,-7-3-205 15,6 3-12-15,-6 0-83 0,0 0 4 0,0 0 163 16</inkml:trace>
  <inkml:trace contextRef="#ctx0" brushRef="#br0" timeOffset="188044.0142">26057 13471 5 0,'-6'-5'216'16,"6"2"137"-16,-6-1 88 0,6 0 13 0,0 1 17 15,-8-1-51-15,8 4-40 0,0-4 11 16,0 4-42-16,0-3-51 0,-6 3-33 0,6 0-36 16,0 3-24-16,0 1-28 0,-6 7-4 0,-1 4-8 15,7 7-17-15,-6 11-19 0,-1 7-19 16,-6 12-16-16,7 6-17 0,0 8-11 0,-2 7-10 15,-4 0-8-15,5 5-6 0,7-9-8 16,-7 1-5-16,1-5-10 16,6-2-2-16,-7-5-2 0,7-6 3 0,0-5-5 15,-6 1-1-15,6-7-8 16,0-1 3-16,-6-7-8 0,6-1 4 0,0 1-2 16,0-7 3-16,0 0-2 0,-7-4-2 0,7-4-4 15,0-3 7-15,0-1-2 0,0-3-1 0,0-3-7 0,0-1-15 16,0 1-12-16,0-5-21 0,0 1-16 15,0 0-30-15,0-4-19 0,0 0-23 0,0-4-32 16,7 4-39-16,-7-7-28 0,0 3-35 16,0-7-83-16,0 3-149 0,0-3-139 15,0 0-32-15,0 0-47 0,0 0 13 0,0 1 255 16</inkml:trace>
  <inkml:trace contextRef="#ctx0" brushRef="#br0" timeOffset="189373.9113">26063 13943 21 0,'0'-7'47'16,"-6"-4"6"-16,6 3-3 0,0 5-3 0,-6-5-1 15,6 4 16-15,0-2 12 0,0-2 11 16,0 4 11-16,0-3 12 0,-6 3 34 0,6-3 20 16,0 3 6-16,0 0 3 0,0-3 9 15,0 4 22-15,0-1-1 0,0 0-2 0,0 1-3 16,0-1 10-16,0 0-10 0,0 1 36 15,0 3-27-15,0-4-33 0,0 4-26 16,0 0-24-16,0 0-11 0,0 4-10 0,0-4-6 16,0 7-8-16,0 4-2 0,0 0-8 15,0 3-7-15,0 5-6 0,0 7-5 0,0-1-2 16,0 8-9-16,0 4-8 0,0 0-5 16,0 6-5-16,0 1-1 0,0 4-7 15,0 0 0-15,0 3-2 0,0 0-5 0,0 1-2 16,0-1 2-16,0 0 0 0,0-3-4 15,6-1 1-15,-6-3 0 0,0 0 0 0,0-4 0 16,0 1-3-16,0-4-1 0,0-1-3 0,0 1 0 16,0-1-3-16,0-3 3 0,0 4 3 15,0-8-2-15,0 4 0 0,0-3-4 16,0 3-2-16,0-4 3 0,0 0 1 0,0-3 2 16,0 0-8-16,0-1 1 0,0 1 1 15,0-4 0-15,0 0 0 0,0-1 4 0,0 1-7 16,0-3-1-16,6 3 6 0,-6-4 2 15,0 1-2-15,0 2-2 0,0-2 3 16,0-1-2-16,0 1-3 0,0 3-3 0,0-4 7 16,6 0-1-16,-6 0 2 0,0 1-5 15,0-1 2-15,0-4 0 0,0 2 0 0,0-2 0 16,0 1 0-16,0-4 0 0,0 3 0 16,0-3 0-16,8 0 0 0,-8-3 3 0,0 2-2 15,0-6-1-15,0 3 0 0,0 1 0 16,0-1 0-16,0 0 0 0,0-3 3 15,0 4-2-15,0-1-4 0,0 0-1 0,0 1 6 16,0-1-1-16,0-3-1 0,0 3 0 16,0 0 0-16,0-3 3 0,0 3-2 0,0-3-1 15,0 0-6-15,0-1-3 0,0 1-1 16,0-1 1-16,0 1-5 0,0 0 4 16,0-1-7-16,0-3-7 0,0 4-8 15,0-4-10-15,0 0-18 0,0 0-24 0,0-4-40 16,0 4-54-16,0-3-97 0,0-1-171 0,0 0-150 15,6-6-75-15,-6-1-100 0,0 0 41 16,6-4 317-16</inkml:trace>
  <inkml:trace contextRef="#ctx0" brushRef="#br0" timeOffset="190322.4622">26566 15456 187 0,'0'-8'199'0,"0"1"83"0,0 3 46 16,0 1-3-16,0-1 25 0,0 0 20 16,0 1-13-16,0-1-34 0,6 1-1 0,-6 3-55 15,0 0-50-15,6-4-49 0,-6 8-35 16,7-4-19-16,-1 3-20 0,1 8-15 0,-1-4-10 16,7 8-11-16,-7 0-6 15,8 3-9-15,-8 4-5 0,8 0-1 0,-1 4-3 16,-1-1-1-16,2 1-1 0,-2 0-6 15,-5-1 2-15,6 1-3 0,0-4 5 0,0 0-4 16,-6-4-2-16,5 0 0 0,-4-3 0 16,-2 0 3-16,0 0 1 0,1-4 0 0,-1-4 4 15,1 4 6-15,-1-4-6 0,1-3 2 16,-1 3 0-16,0-3-2 0,2-1 2 0,-2 1-2 16,0 0-2-16,-6-4-4 0,7 3 0 15,0-3-7-15,5 0-3 0,-5 0-1 0,6 0 3 16,0-3-5-16,7-1-1 0,-8-3-2 15,8-1-7-15,-1-2-2 0,7-5-1 0,1 0 0 16,-1-3 4-16,0-8-2 0,0 0 1 16,7-3 1-16,-8-4-2 0,1 1-2 0,0-5 0 15,1 0 0-15,-7 1 0 0,5 3 0 16,-12-1 0-16,7 1 4 0,-1 4-2 16,-5 0 1-16,-2 3-9 0,1 5 4 0,1-5 2 15,-8 7 4-15,6 1-3 0,-4 0-1 16,4 3-4-16,-5 1 3 0,0-1-2 0,-1 3-5 15,1 5 5-15,-1 0-8 0,-6 0-9 16,6-1-3-16,-6 5-15 0,0-1-12 16,7 0-12-16,-7 1-19 0,0 3-23 0,0 0-19 15,0-4-30-15,0 4-39 0,7 0-67 16,-7 0-134-16,0 0-194 0,-7 0-13 0,7 0-94 16,0 4-9-16,0-4 97 0,-7 0 254 15</inkml:trace>
  <inkml:trace contextRef="#ctx0" brushRef="#br0" timeOffset="192222.8669">27067 16244 30 0,'-6'7'34'0,"6"-3"3"0,0 3-5 16,0 0-7-16,0 0-7 0,-8 1-6 16,8-1-4-16,0 0-3 0,0-3-2 15,0 3-1-15,0 1-4 0,-6-1-2 0,6 0-6 16,0-3-1-16,0 4-2 0,0-5 2 15,0 1 1-15,0 3 4 0,0-3 5 0,0-4 7 16,0 4 7-16,0-1 5 0,0-3 5 16,0 0 5-16,0 0 5 0,0 0 12 0,0 0 22 15,0-3 19-15,0-1 19 0,0 4 26 16,0-4 53-16,0-3 24 0,0 3 17 0,6-3 22 16,-6 3 21-16,0-3-5 0,0-1-14 15,8 5-16-15,-8-1 7 0,0 0 11 16,0 1-31-16,6-1-38 0,-6 4-33 0,0 0-21 15,0 0-22-15,0 4-9 0,6-1-9 16,-6 5-11-16,0 3-3 0,0 0-1 0,6 4-9 16,-6-1-3-16,0 4-5 0,0 4-6 15,0 0-4-15,0 4-4 0,0-4-4 16,0 4-7-16,0-4-7 0,0-4-6 0,0 0-4 16,0 0-6-16,0-3 0 0,0 0-3 15,0-4 0-15,8 0-3 0,-8 0-2 0,0-4 0 16,0-3 0-16,0 0-6 0,0-1-1 15,0 1 0-15,0-4-6 0,0 0-5 0,0 0-2 16,0-4-7-16,0 1-1 0,6-8 2 16,-6 0 5-16,0-1-2 0,0-2 7 0,0-5 6 15,6 1 0-15,-6-4 7 0,0 4 2 16,0-4 1-16,0 4 0 0,0-1 8 0,0 1 2 16,7 3 0-16,-7 4 1 0,0 0 6 15,0 0 1-15,0 4 7 0,0 3 5 0,0 1-1 16,0-1-1-16,6 8-2 0,-6-1 0 15,0 1 5-15,7 7 1 0,-7 0-1 16,0 4-4-16,7-1-1 0,-7 4-4 0,0 5-5 16,0-1-4-16,6 0 1 0,-6 3 1 15,0-3 0-15,0 0 0 0,0 0 0 0,0-3-4 16,0-1 0-16,0-3-1 0,0-5-3 16,0 5-2-16,0-8-3 0,0 1 5 0,0-1-7 15,0-3 0-15,0-1-4 0,0 1-11 16,0-4-7-16,0-4-15 0,0 1-1 0,0-1-12 15,0-7-10-15,0 0 5 0,6-7 5 16,-6 0 6-16,0-8 14 0,0-4 7 16,0 1 10-16,0-4 6 0,0 0 1 0,0 1 4 15,0 5 16-15,0-2 3 0,0 7 2 16,0 4 1-16,0 0 3 0,0 7 9 0,0 0 10 16,0 0 6-16,0 7 5 0,0 0 5 15,7 4-2-15,-7 4-4 0,0 0-8 16,0 7-6-16,7 0-2 0,-7 0-4 0,0 3-5 15,0 5-1-15,0 3-7 0,0 0-3 16,0-1-4-16,0 2-1 0,0 2-5 0,0-3 0 16,0 0-4-16,0-4-1 0,0 1-1 15,0-5 0-15,0 1 3 0,0-4 1 16,-7 0-2-16,7-3-8 0,0-1-6 0,0-3-12 16,0-1-8-16,0 1 2 0,0-8-10 15,-7 4-14-15,7-3-7 0,0-8-6 0,0 0 5 16,0-4 1-16,-6-4 9 0,6-3 16 15,0-3 10-15,0-1 8 0,0-3 4 0,0-1 9 16,0 1 3-16,0 7 7 0,0 0 4 16,0 0 7-16,0 8 6 0,0-1 15 15,0 8 12-15,0 0 8 0,0 3 2 0,0 4-3 16,0 0-1-16,6 7-3 0,-6 1-4 0,0 3-6 16,0 3-1-16,0 4-8 15,7 1-12-15,-7 3-4 0,0 3-1 0,0 1-4 0,0 3-2 16,-7-3-2-16,7 3-3 0,0-3-3 15,0-1-1-15,0-2-1 0,-6-1 0 0,6-8 3 16,0 4 5-16,0-7-2 0,0 0-4 16,0 0-5-16,0-3-5 0,-6-5-4 15,6 1-8-15,0-4-7 0,0 0-12 0,0-7-4 16,0-1-8-16,0-3-13 16,0-3-4-16,0-8 2 0,0-4 1 0,0-3 10 15,0-8 10-15,0-3 11 0,0-4 14 0,0-4 9 16,0 1 2-16,0-1 11 0,6 4 7 15,-6 7 2-15,0 8 1 0,0 4 12 16,0 3 14-16,0 7 15 0,6 4 5 0,-6 7 1 16,0 4-9-16,0 7-7 0,7 5-1 0,-7 6-2 15,0 0-3-15,0 4-5 0,0 4-1 16,0 3-5-16,0 4-3 0,0 0-5 0,0 4-6 16,0-4-4-16,-7 4-3 0,7-5-3 15,0 1-1-15,-6-7-1 0,6-1 0 16,-6 1 0-16,6-7 0 0,0-5 7 0,-7 1 1 15,7-4-1-15,0-4-5 0,0 4-1 16,0-7-5-16,0-1 0 0,-7 1-4 0,7-4-5 16,0-4-7-16,0 1-4 0,0-1-7 15,0-7-9-15,0 0-4 0,0-3-7 16,0-1-6-16,0-7 1 0,0 0 4 0,0-4 8 16,0-3 13-16,0-4 11 15,0 0 3-15,7 0 7 0,-7 4 4 0,0-1 7 0,0 1 3 16,0 7 1-16,0 0 3 0,0 4 1 0,0 3 11 15,0 4 10-15,0 0 10 0,7 7 3 16,-7 1 1-16,0 3 1 0,0 7-3 16,0 0-1-16,0 8-7 0,0 3-3 0,0 4-5 15,0 8-3-15,0-1-5 0,0 8-6 16,0-1-1-16,0 1-1 0,0 3 4 0,0-3-7 16,0-1-4-16,0-2 8 0,-7-5 2 15,7-4 2-15,0-3 7 0,0-7 5 0,0 0-2 16,0-5-7-16,0 1-5 0,0-3-5 15,0-4-6-15,-7 0-1 0,7-4-1 16,0 0 0-16,0 0-3 0,0 0-11 0,0-4-10 16,0-3-11-16,0-1-7 0,0 0-12 15,0-2-11-15,0-1-13 0,0 0-15 0,0-4-15 16,0 0-21-16,0 4-16 0,0-3-31 16,0-1-75-16,0 4-144 0,0-3-222 0,7-1-67 15,-7 4-77-15,0-4-3 0,0 4 176 16,0-4 249-16</inkml:trace>
  <inkml:trace contextRef="#ctx0" brushRef="#br0" timeOffset="193776.9975">28408 16020 199 0,'0'-4'223'0,"0"1"108"0,0 3 47 15,0-4 14-15,0 4 40 0,0 0-13 16,0 4-32-16,0-4-10 0,0 3-61 0,0 5-67 16,0 2-49-16,0 6-34 0,0 2-23 15,0 4-21-15,0 3-18 0,7 5-13 16,-7 6-7-16,0-3-8 0,7 4-8 0,-7-1 0 15,0 1 8-15,0-4-1 0,6 0 0 0,-6-4-10 16,0-3-16-16,6-4-17 0,-6 0-11 16,0-4-7-16,0-3-6 0,0-4-6 0,0 0-17 15,6-4-30-15,-6 1-30 0,0-5-37 16,8 1-32-16,-8-4-13 0,0 0-21 0,6-4-23 16,-6 1-28-16,6-8-37 0,-6 0-36 15,7 0-28-15,0-8 25 0,-7 1 83 16,6-4 56-16,-6 0 52 0,0 0 44 0,0 0 49 15,0 0 54-15,0 0 54 0,0 4 54 16,0 3 43-16,0 0 82 0,0 4-6 16,0-3-32-16,0 6-37 0,0-3-27 0,7 4-15 15,-7 0-11-15,0 0-10 0,6 3-11 16,-6 0-14-16,6-3-15 0,1 0-13 0,0-1-13 16,5-3-4-16,8 0 0 0,0 0 1 15,5 0-2-15,2-4-2 0,11 5-3 0,-4-1-1 16,5 0-4-16,6 0-2 0,1 3-3 15,-1 1-2-15,1 3 1 0,-7-3 2 16,6 7-5-16,-5-4 8 0,-8 4 0 0,7 0-1 16,-13 0 6-16,1 0 6 0,-1 4 2 15,-7-4 11-15,1 4 10 0,0-1 4 0,-14 5-6 16,6-1-9-16,-5 0-13 0,0 4-14 16,-7 4-12-16,6-1-10 0,-12 5-6 0,6-1-2 15,-7 4-5-15,0 0-5 0,-5 4-11 16,-2-4-24-16,2 3-35 0,-2 1-38 15,1-4-29-15,-6 0-30 0,6 0-20 0,-7-7-17 16,7-1-12-16,0-3-8 0,0 0 27 16,-7-4 7-16,8-3 6 0,5 0 4 0,-6-4 7 15,0-4 5-15,1 0 8 0,-2 1 26 16,8-4 27-16,-8-4 33 0,8 0 29 0,-7-4 36 16,0-3 58-16,6 3 46 0,-5-3 31 15,5 3 19-15,-6 0 9 0,6 1 0 16,-5 3 0-16,-2 0 0 0,8 3-13 0,-8 5-10 15,8-1-10-15,-7 4-2 0,7 0-15 16,-7 4-16-16,6-1-20 0,-5 5-21 0,4-1-13 16,2 0-14-16,-7 1-10 0,6-1-18 0,1 0-36 15,0 1-46-15,-1-4-42 0,7 3-31 16,-6-3-10-16,-1-1-14 0,7-3-12 0,0 4-5 16,-7-4-1-16,7-4 7 0,0 1 22 15,0-1 36-15,7-3 41 0,-7-1 32 0,0 1 28 16,7-4 29-16,-1 0 44 15,-6 0 40-15,7 0 29 0,-1 0 10 0,7 0 5 16,-6 4 6-16,-1-1-4 0,0 1-1 0,8 3-15 16,-8 1-8-16,1 3-18 0,6 0-8 15,-7 3-5-15,1-3-5 0,-1 4-4 16,0 3-4-16,-6 1-7 0,8-1 1 0,-16 4 0 16,8 0 11-16,-6 0 15 0,-7 7 6 15,0-3 4-15,-6 7 1 0,-1-4-7 16,0 4 8-16,-5 0 9 0,-1 0 7 0,0-4-1 15,-1 4-11-15,7-3-14 0,2-5-13 0,-2 1-15 16,7-4-9-16,-1-4-13 0,8 1-8 16,0-1-5-16,0-3-5 0,6-4-2 15,0 3-4-15,0-3-1 0,6 0-5 0,0 0-7 16,0 0-6-16,8-3-5 16,-8-1 1-16,14 0 1 0,-7-3 4 0,7 0 3 0,-8-1 6 15,8 1 1-15,6 0 4 0,-7-4-5 16,1 3 1-16,-7 1-16 0,7-1-36 0,0 1-37 15,-8 0-54-15,1-1-60 16,0 5-98-16,0-4-59 0,1 3-132 0,-2-3-228 0,-5-1-66 16,6 5-54-16,-7-1 22 0,7-3 316 15</inkml:trace>
  <inkml:trace contextRef="#ctx0" brushRef="#br0" timeOffset="195286.7371">29665 16056 281 0,'0'-6'258'0,"6"-2"92"0,-6 4-5 15,8-3-12-15,-8 3 2 0,6 1-20 0,-6-1-40 16,6 0-41-16,1 1-4 0,0 3-39 0,-7-4-41 16,6 4-31-16,1 0-19 0,-7 4-10 15,6-4-12-15,0 3-4 0,-6 5-2 16,0-5-2-16,0 4-6 0,0 4-3 15,0 0-9-15,0 1-2 0,0-1-10 0,-6 0-5 16,6 0-3-16,0 0-5 0,0 0 1 16,-6 0 0-16,6 0-2 0,6-4-2 0,-6 0 0 15,0-3 0-15,6 3-6 0,1-3-1 16,0-1-3-16,-1 1-4 0,0 0-1 0,1-1-1 16,6 1 0-16,-6 0-6 0,5 0 2 15,2 3 2-15,-2 0 7 0,2-3 0 0,-1 3 7 16,-7 1 8-16,7-1 5 0,-6 4 8 15,5 0 5-15,-4 0-2 0,-2 0 3 0,-6 0-2 16,0 3-3-16,0-3-5 0,0 4-7 16,-6 0-4-16,6 3-8 0,-8-3-5 0,-4-4-1 15,5 3-8-15,1-3 3 0,-1 0-5 16,1 0-1-16,-7-3-11 0,7-5-13 16,-2 1-5-16,2-1-1 0,6-3-7 15,-6-3-3-15,-1-1 3 0,7 1 0 0,-7-5 11 16,7-3 4-16,-6 0 6 0,6-7 4 0,0 3 5 15,0-3 6-15,0 0 14 0,0 3 7 16,0 0 7-16,-6 4 10 16,6 0 22-16,0 4 20 0,0 0 17 0,-7 7 12 0,7 0 3 15,-6 3 3-15,-1 8 0 16,0 0-4-16,1 8-1 0,0-1-6 0,-8 4-2 0,8 4-12 16,-7 3-10-16,0 0-14 0,6 5-17 15,-5-5-5-15,-2 0-10 0,8 0-12 0,-7-3-9 16,6-1-2-16,1-6-7 0,-1-1-3 15,1-3-7-15,6-4-22 0,-6 0-29 16,6-4-25-16,0-3-25 0,0-1-26 16,0 1-18-16,0-4-25 0,6 0-17 0,-6-4-17 15,6-3-27-15,7-4 2 0,-6 0-15 0,12-7-33 16,-5-8-45-16,12-3-60 0,-1-4-50 16,1-11 97-16,1 0 60 0,5-7 63 15,1-1 67-15,-1 1 51 0,1 0 42 0,-1 0 53 16,-6 6 57-16,7 9 72 0,-7-1 80 15,-6 8 61-15,6 4 59 0,-7 6 18 0,1 1-38 16,-1 7-50-16,1 0-42 0,-7 0-29 16,6 7-29-16,-5-3-28 0,-2 7-20 0,1-4-20 15,1 4-12-15,-2-4-12 0,-4 4-2 16,4 4 0-16,1-4-6 0,-6 0-3 16,6 4-1-16,-7-4-7 0,8 3 2 0,-8 1 0 15,6 0-3-15,-5-1-2 0,6 5-7 16,-6-5-8-16,6 5-4 0,-6-5-4 0,5 5-4 15,-6-1-6-15,8 0-1 0,-8 0-4 16,7-2-2-16,-6 1 0 0,6 2 0 0,-1 0 0 16,-4-5 4-16,4 4-2 0,2 1-2 15,-8-5 0-15,7 5 3 0,-7-5-2 0,2 1 3 16,-2 3 1-16,0-7-3 0,-6 4-6 16,6 0-7-16,-6-4-6 0,0 3-8 0,0 1-7 15,0-4-2-15,0 4-1 0,-6-1 7 16,0 1 12-16,-8 0 7 0,2-1 0 0,-1 1 2 15,-1-1 2-15,2 5 0 0,-8-5 3 16,0 5 2-16,7-1 0 0,-7-3 0 0,8 3 6 16,-8 4 6-16,7-3 9 0,0-1-1 15,0 4 6-15,1 0 0 16,4 0 0-16,-4 0 2 0,-1 3-2 0,6 1-1 0,-6 0-3 16,7 3 5-16,-8 1-8 0,2-1 4 15,5 4 5-15,-6-4 1 0,0 4 4 16,7 0-5-16,-8-4 1 0,2 5 1 0,5-5-3 15,-6 0 2-15,6 0-9 0,1-3-8 16,-7-1-4-16,6-3-2 0,1 0-4 0,6-3-18 16,-6-1-26-16,6 0-19 0,-8-3-29 15,8 0-30-15,0-1-30 0,-6-3-37 0,12-3-36 16,-6 3-20-16,0-8-46 0,8 1-63 16,-2-4-88-16,7-4-76 0,-7-3 96 0,14 0 40 15,-7-8 34-15,0 1 73 0,7-1 94 16,-8 4 71-16,8-4 72 0,-7 8 73 15,1 0 77-15,-2 3 104 0,1 4 114 0,0 4 73 16,0 3 56-16,-7 1 21 0,8 3-52 16,-8 3-62-16,0 1-44 0,1 3-20 15,0 8 14-15,-1-1-12 0,-6 5-27 0,0 6-29 16,7 4-27-16,-7 5-26 0,-7 6-31 16,7 7-28-16,-6 5-32 0,6 3-30 0,-7 0-24 15,-6 7-22-15,7 0-10 0,0-3-9 16,-8-4-17-16,1-4-33 0,7-7-44 0,-1-7-45 15,-6-4-52-15,7-4-46 0,0-7-53 16,-2-3-54-16,2-5-74 0,0-7-71 0,6 1-99 16,-7-5-175-16,0 1-18 0,1-8-26 15,-1 1 27-15,1-1 184 0</inkml:trace>
  <inkml:trace contextRef="#ctx0" brushRef="#br0" timeOffset="196956.0256">27939 14609 101 0,'0'-3'116'0,"7"-5"65"0,-7 8 13 0,0-3 35 16,7-1 31-16,-7 4 9 0,0-4 32 16,0 4 9-16,0-3-14 0,0 3-40 0,0-4-42 15,0 4 2-15,-7-3-42 0,7 3-42 16,0 0-26-16,-7 0-23 0,7-4-10 16,-6 4-9-16,6 4-6 0,-6-4 2 0,-1 3-2 15,0 1 3-15,1 3 2 0,-7 0-2 16,7 4 3-16,-8 0-3 0,8 4-7 0,-8 0 2 15,2 3-8-15,-1 4 0 0,0-4-5 16,0 4 0-16,-1 0-1 0,2 1-4 16,-2 2-2-16,8-7 0 0,-7 4 2 0,7 0-3 15,-1 0 1-15,0 1 0 0,1-5-3 0,0 4-3 16,-1-4 1-16,7 4-5 0,-7 0 0 16,7 0 6-16,0 0-1 0,0 0-8 0,0 0 5 15,0 0-2-15,0 0-1 16,0 0-7-16,7 0-2 0,-7 0 0 0,7 0-1 0,-7-4 0 15,6 8-3-15,0-4 2 0,1-1 1 16,0 1-3-16,-1 4 2 0,1-4 0 16,5 0 1-16,-5 0 0 0,6 4 6 0,1-4 0 15,-2 0 2-15,1 0-5 16,0 0-2-16,0 0 3 0,1-4-3 0,-2 4 0 0,8-8-5 16,-7 5 0-16,-7-4-1 15,14-1-3-15,-14-3-2 0,8 4 1 0,-2-4-1 0,1 0-1 16,-6 0 5-16,6 0 1 15,1-4 3-15,-2 4-3 0,-6 0-2 0,8-3 0 16,-1 3-1-16,-1-4-5 0,2 4 2 0,-1-4 0 16,0 4 5-16,6-3 4 0,-5-1 4 15,-2 0-1-15,8 0-4 0,-7 1 5 0,7-1 3 16,-8 0-1-16,8 1-5 0,0-1-4 16,-1 0 1-16,-5-3-1 0,4 3-6 15,2-3-3-15,0 4-1 0,-1-5 0 0,1 1 3 16,-7 0-2-16,7-1 0 0,-2-3 2 15,9 0-2-15,-7 0-1 0,-1-3 0 0,7-1 0 16,0 0 0-16,0-3 0 0,0-1 0 16,1-3 0-16,-1 0 0 0,0 0 0 0,6-3-3 15,-6-1 2-15,0 1 1 0,0-1 0 16,0-3-3-16,0-1-5 0,-7 1-5 16,8-4-1-16,-8 4-1 0,1-4-7 0,-1-4 5 15,1 1-5-15,-7-2 1 0,7-2-6 16,-8-4 5-16,2 1-2 0,-1-5 0 0,-7 0 2 15,7 1 4-15,-6-5 2 0,-1 4 5 16,-6-3 3-16,6 4 6 0,-6-1-2 16,0 0 3-16,0 4 0 0,0 0 1 0,-6 1 0 15,6 2 0-15,-6 4 3 0,-1-3-2 0,-6 4 3 16,7-1 1-16,-7 0-4 16,-1 0 0-16,2 1 6 0,-8 3-2 0,1 0 4 15,-1 0-3-15,-6 0 3 0,0 4-3 16,-1-1 3-16,-5 1 0 0,-1 3 1 0,-5 1-4 15,-1 3 3-15,0 4-3 0,-1-1 3 16,1 5-9-16,1-1 3 0,-2 4 1 16,7 4-5-16,-6-1 3 0,7 1-4 0,-1 3-19 0,7 1-36 15,-6-1-42-15,5 0-57 0,9 4-71 16,-2-4-51-16,0 4-108 0,1-3-194 0,5 3-137 16,2 0-22-16,-2-4 11 0,1 4 53 15,7-3 248-15</inkml:trace>
  <inkml:trace contextRef="#ctx0" brushRef="#br0" timeOffset="197520.2029">27829 15749 14 0,'0'0'61'0,"6"-4"9"0,-6 4-7 16,0 0-6-16,0-4 14 0,0 4 7 0,0-3 2 15,0 3 0-15,7 0 1 0,-7 0 8 16,0 0 11-16,0 0-2 0,6 0-2 0,-6-4-6 15,0 4-5-15,0 0-9 0,6 0-10 16,-6 0-9-16,0 0-3 0,8-4-3 0,-8 4 5 16,0 0 8-16,0 0 2 0,6 0 6 15,-6 0 2-15,0-3 6 0,0 3-3 0,0 0-9 16,0 0-11-16,0 0-17 0,6 0-14 16,-6 0-7-16,0 0-7 0,0 0-5 15,0 0-9-15,0 0-21 0,0 0-23 0,-6 0-26 16,6 0-30-16,0 0-41 0,0-4-48 15,0 4-16-15,-6 0-29 0,6 0-21 0,-8 0 23 16,8 0 20-16,-6 0 21 0,6 0 21 16</inkml:trace>
  <inkml:trace contextRef="#ctx0" brushRef="#br0" timeOffset="200086.4914">28109 16844 99 0,'-20'4'70'0,"0"3"25"0,8-3 39 0,-8 0 10 15,7-1-1-15,1 1 21 0,-2 0-1 16,1-1-10-16,0 1-16 0,0-4-20 0,7 3-17 15,-8-3-9-15,8 4-7 0,0-4-8 16,6 0-2-16,-7 0 6 0,0 0 5 0,1 4 6 16,-1-4 3-16,7 0 1 0,-6 0-1 15,0 0-9-15,6 0 0 0,-7 3 1 16,0-3 0-16,7 0 33 0,-6 0 30 0,6 0 9 16,-6 0-6-16,6 0-8 0,-8 0-5 15,8 0-5-15,0 0-6 0,-6 0-9 16,6-3-10-16,0 3-11 0,0 0-15 0,0 0-12 15,0 0-13-15,-6 0-6 0,6-4-11 16,0 4-6-16,0 0-3 0,0 0-2 0,6 0 1 16,-6 0-2-16,0 0 0 0,0-4 2 0,6 4 3 15,-6 0 1-15,8 0 8 0,-8 0 4 16,6-3 6-16,0 3-2 0,-6 0 6 0,14 0-5 16,-8-4-5-16,7 4 3 0,0 0-4 15,0 0 6-15,7-3-5 0,-1 3-4 16,1-4-2-16,6 0-4 0,-7 4-8 0,7-3-3 15,7-1-8-15,-7 4-2 0,6-4 4 16,1 1-4-16,-1 3 3 0,1 0 10 16,-1-4 48-16,1 4 15 0,7 0-5 0,-8 0-18 15,7 0-16-15,0 0-8 0,0 4-7 16,7-4 1-16,0 0-6 16,-1 3-9-16,7 1-2 0,0-4-8 0,0 4-6 0,7-1-2 15,-7-3-1-15,0 4 4 0,6 0-6 0,-5-1-2 16,-1 1-1-16,-7-1 0 0,1 1 3 15,-7 0-2-15,0-1-1 0,0 1 0 16,-6 0 4-16,0-1-6 0,-1 5 1 0,-7-4 1 16,9-1 0-16,-9 1 0 0,8 0 0 15,-7 3 0-15,6-3 0 0,1-1 0 0,7 1 0 16,-8 0 0-16,7-1 4 0,0-3-3 16,1 4-1-16,-2 0 0 0,1-4 0 0,-6 3-4 15,6-3 7-15,-7 4-2 16,8-4-1-16,-14 4 0 0,7-4-4 0,-8 3 3 15,1 1 5-15,0-4-3 0,-6 4-1 16,6-1 0-16,-7-3 0 0,1 4 0 0,0-1 0 16,5-3 0-16,-5 4 0 0,0 0 0 15,-1-1-4-15,1-3 7 0,0 4-2 0,5 0 2 16,-5-1 5-16,0 1 1 0,6 0 4 0,-7-4 1 16,1 3-2-16,-1 1-1 0,1 0 3 15,0-1 3-15,-2-3-1 0,2 4-1 16,-7 0 0-16,7-1 0 0,0 1 0 0,-1 0-3 15,1 0-8-15,-1-1 4 0,0 1-2 16,1 3-1-16,-1-3 0 0,1 0 4 0,0-1-6 16,-1 5 1-16,-6-5-3 0,6 1 3 15,1 3 1-15,0-3-4 16,-1-1 3-16,-5 1 4 0,-2 0-2 0,2-1 0 0,-1 1-1 16,-1 0 3-16,-5-1 1 0,6 1 4 15,-7-4-2-15,2 0 0 0,-8 4 3 0,6-4-4 16,0 0 1-16,-6 3-1 0,7-3 0 15,-7 0-7-15,6 4 2 0,-6-4-3 16,7 0 1-16,-7 0 1 0,6 0-2 0,-6 0-2 16,0 4-6-16,7-4-23 0,-7 0-27 0,0 0-39 15,0 0-54-15,0 0-57 0,0 0-69 16,0-4-84-16,0 4-118 0,-7-4-87 0,1-3-190 16,-7 0-76-16,6-4 9 0,-5 0 32 15,-2 0 142-15,1-4 267 0</inkml:trace>
  <inkml:trace contextRef="#ctx0" brushRef="#br0" timeOffset="201897.3221">31111 16222 258 0,'-6'-8'236'16,"6"1"104"-16,-7 3 41 0,7 1 49 0,0 3 14 16,0-4-57-16,0 0-28 0,0 0-31 0,7 4-64 15,-7-3-59-15,6-1-43 0,0 4-26 16,8 0-23-16,-8-4-15 0,7 4-9 0,0 4-19 16,0-4-17-16,7 0-14 0,-7 4-10 15,0-4-7-15,0 3-3 0,0-3 0 0,-6 4 1 16,5 0 0-16,-4 0-5 0,-8-1-5 15,6 1-1-15,-6 3-1 0,0-3 0 16,-6 3-6-16,-2-3 5 0,-4 3 3 0,-2 1 4 16,1-1 4-16,-6 4-4 0,6-4 1 15,-7 4-4-15,7-4-2 0,0 4-3 0,0 0-2 16,1-3 3-16,4 3 0 0,8 0-4 16,-6-4-2-16,6 1 2 0,6 3 0 15,2-4-2-15,-2 0-1 0,0 0 0 0,7-3 0 16,0 0 0-16,0 3 0 0,7-3-5 15,-7-4-12-15,6 3-8 0,-6-3-4 0,1 0-2 16,-2 0 2-16,-4 0 3 0,4-3 4 16,-6-1-1-16,1 4 1 0,-7-7 5 15,0-1 8-15,0 1 3 0,0 0 2 0,0-4 3 16,-7 0 1-16,-5 0 5 0,6-4 7 16,-8 4 2-16,1 0 2 0,0-4 0 0,0 4 0 15,0 0-3-15,0 1-1 0,7 2 3 16,-8 1 1-16,8 3-2 0,-7 1 3 0,6 3 5 15,1 0 4-15,-1 0 7 0,1 3 2 16,0 1 6-16,-2 0 9 0,2 3 4 0,0 0 4 16,-1 4 1-16,1 0-2 0,-7 0-8 15,6 4 0-15,1-4-2 0,6 3-5 0,-6-2-2 16,6-1 1-16,0 0-1 0,0 0-3 16,0-1-5-16,6-2-4 0,-6-1-3 15,6 0-3-15,1 1-8 0,6-1-3 0,-7-3-4 16,7 3-5-16,-7-3-1 0,8 3-1 15,-1-3 0-15,-7-1 0 0,7 4 4 0,-6-3 4 16,-1 0-2-16,1 3-4 0,-7-3 2 16,7 4-3-16,-14-5 3 0,7 4-3 15,-7 1-4-15,1-5-5 0,-7 5 0 0,-7-1 1 16,0-3-1-16,1 3-2 16,-7-3 10-16,-6-1 0 0,-1 1 0 15,1 0-3-15,-1-1 2 0,1 1 3 0,-1 0-7 0,7-4 3 16,0 3 2-16,0 1-7 0,13-1 1 15,-1-3 4-15,8 4 2 0,0-4 0 0,-1 4 3 16,14-4 1-16,-1 0-6 0,0 3 1 0,14-3-2 16,-1 0 2-16,1 4 7 0,6 0-4 15,0-4 2-15,7 3-6 0,6 5 5 0,0-5-2 16,0 5-1-16,7-1 0 0,0 4-4 16,-8-3 3-16,8 3 5 0,-7 0-3 15,6 0-1-15,-6 0 0 0,-6 3 0 0,-1-3 0 16,-6-4 0-16,-6 4 0 0,0-3 0 15,-1-1 0-15,-5-3-7 0,-8-1-5 16,0 1-12-16,1 0-4 0,-7-4-8 0,0 0-6 16,0-4-2-16,0 0-7 0,-7 1-6 15,1-1 1-15,6-3 4 0,-6-4 11 0,-1 3 14 16,0-6 8-16,1 3 6 0,0-4 13 16,-1 1 16-16,7-1 19 0,-7 4 24 15,1 0 7-15,6 0 2 0,-7 3 9 0,1 1 22 16,6 3 21-16,-6 1 13 0,-2 6 8 15,2 1-8-15,0 3-15 0,-8 4-15 0,2 8-19 16,-1 7-16-16,-7 6-15 0,8 9-16 16,-8 7-4-16,0 6-12 0,1 1-7 15,-1 4-7-15,0-4-1 0,7 0 3 0,-6-11-6 16,0 0-2-16,5-11 6 0,1-4 1 16,0-11-5-16,0-3-2 0,1-4-11 0,-2-4-9 0,1-7-7 15,7 0-3-15,-7-7-5 0,0 0-3 16,7-4-5-16,-8-4-9 0,1-7-6 15,6 0 1-15,-5-7 1 0,-1-1 13 16,-1-6 12-16,2 3 10 0,-2 0 6 0,8-4 6 16,-7 8 2-16,6 3 4 0,1 0-2 15,-1 8 3-15,1 0 0 0,6 3 1 16,0 4 3-16,0 0 5 0,0 4 5 0,0 0 1 16,0-1 8-16,6 5 1 0,-6-4-1 0,7 3-9 15,6 0-2-15,-7-4 0 16,7 2-11-16,1 1 4 0,5-2-7 0,1 0-44 15,6 0-76-15,0 3-91 0,6-3-127 0,1-1-149 16,-1 5-175-16,7-1-348 16,0 0-57-16,-5 1 49 0,4 3 411 0</inkml:trace>
  <inkml:trace contextRef="#ctx0" brushRef="#br0" timeOffset="202600.8907">31861 16511 116 0,'-8'-4'98'0,"2"1"29"16,0-1-5-16,6 0-7 0,-7 1 12 0,0-1 63 15,7 4 46-15,0 0 28 0,-6 0 66 16,6 0 16-16,0 0-33 0,0 0-49 0,0 0 10 16,0 0-38-16,6 0-46 0,-6 0-38 15,0 0-33-15,7 0-18 0,-7 4-13 0,7-1-11 16,-1-3-6-16,0 4-3 0,8 0-7 16,-8-1-7-16,1 1-4 0,6 0 2 15,-7-1-3-15,7 1-5 0,-7-4-6 0,2 4-1 16,4 3-7-16,-5-7 4 0,-1 4 2 15,1-1-2-15,0 1-10 0,-1 0-3 16,-6-1-3-16,6 1-1 0,-6-4-3 0,7 4-5 16,-7-4 2-16,7 3-2 0,-7 1 0 15,6-1-1-15,-6 1 0 0,6 0 0 0,-6-4 3 16,0 3 1-16,7 1 0 0,-7 0 2 16,0-4 1-16,7 3 3 0,-7 1 0 0,0-4 5 15,0 4 5-15,6-1-2 0,-6-3-1 16,0 4-7-16,0-4-2 0,0 4 0 0,0-4-1 15,0 3-3-15,7-3-1 0,-7 4-1 16,0-4-3-16,0 4-2 0,0-4 0 0,0 0 4 16,0 3 1-16,0 1-1 0,0-4 1 15,0 0 10-15,0 4 7 0,0-4 2 16,0 4 7-16,0-4 6 0,-7 3-1 0,7-3 2 16,-6 4 2-16,6 0 3 0,-7-1 5 15,-6 1-6-15,7 3-4 0,-8 1-3 0,-5 3-9 16,6-1-4-16,-6 1-2 0,-1 4-7 15,0-4-5-15,1 4-5 0,-7-1-2 16,6 1-4-16,1-4-1 0,-1 4-1 16,0-1 0-16,1-3 3 0,-1 0-9 0,0 0-16 15,8 0-15-15,-8 0-25 0,7-3-29 16,1-1-32-16,4 0-48 0,-4 0-69 0,6 1-26 16,-2-5-52-16,2 2-97 0,0-2-177 15,6-3-47-15,0 0-41 0,0 0 22 16,0 0 44-16,0-3 177 0</inkml:trace>
  <inkml:trace contextRef="#ctx0" brushRef="#br0" timeOffset="206708.8174">31926 16782 61 0,'0'0'60'16,"6"0"5"-16,0 0-12 0,-6-3-16 15,7 3-5-15,-7 0-4 0,6-5 2 0,-6 5 4 16,7 0 5-16,-7-3 6 0,7 3 6 16,-7 0 6-16,6-3 4 0,-6 3 1 0,6-5 17 15,-6 5 5-15,7-3 7 0,-7 3 9 16,0 0 7-16,7-4 3 0,-7 4 4 0,6 0 10 16,-6-3 23-16,6 3 5 0,-6 0-2 15,7-4-6-15,-7 4-8 0,7 0-7 16,-1-4-7-16,-6 4-8 0,7 0-6 0,-7-3 18 15,6 3-4-15,0 0-17 0,1 0-17 16,-7-4-16-16,7 4-11 0,-1 0-8 16,-6 0-4-16,6 0-3 0,2 0 1 0,-2 0-1 15,-6 0-2-15,6 0 0 0,-6 0-6 16,7 0 2-16,-7 0-3 0,6 0 0 0,-6 0-9 16,7 0 0-16,-7 0-2 0,6 0-2 15,-6 0 0-15,0 0 2 0,7 0 5 0,-7 0-5 16,0 0-4-16,0 0 1 0,6 4 1 15,-6-4 0-15,0 0 0 0,0 0 3 0,0 3-2 16,0-3 1-16,0 4 2 0,0-4-3 16,-6 4 0-16,6-1-4 0,0 1 5 0,-7-1 2 15,7 5-3-15,-6 0-1 0,-7-1 5 16,6 4 2-16,1 0-2 0,-8 3 0 0,2 5-1 16,-2-5-3-16,2 8-1 0,-1 0-2 15,-1 0-1-15,2 4-3 0,-8-4-4 0,7 3-2 16,0 1 0-16,0-8-3 0,-1 5-1 15,8-5-2-15,-7 0-4 0,7-3 2 16,-7-1-3-16,6-3-1 0,7 0 0 0,-6 0 2 16,0-7-1-16,6 3 2 15,-8-3-2-15,8 0 0 0,0-1-4 0,0 1 0 16,-6-4-1-16,6 3-2 0,0 1-2 0,0-4-3 16,0 4-9-16,0-4-2 0,0 0-4 15,-6 3-4-15,6-3-1 0,0 0-7 16,0 0-3-16,0 0-13 0,0 0-9 0,0 0-12 15,0 0-14-15,0 0-15 0,0-3-10 0,0 3-20 16,0 0-31-16,6-4-45 16,-6 4-57-16,0-4-30 0,0 1 41 0,0-1 1 15,0 1-9-15,0-5-10 0,0 1 2 0,0 0 18 16,6-4-2-16,-6 0 8 0,0 0 31 16,0-4 3-16,0 1 35 0</inkml:trace>
  <inkml:trace contextRef="#ctx0" brushRef="#br0" timeOffset="207042.1934">31899 16855 172 0,'0'-3'103'16,"0"3"61"-16,7-4 13 0,-7 0 44 0,6 4 33 15,-6 0 18-15,6-3 55 0,-6 3 37 0,8 0-8 16,-8 0-17-16,6 3 9 0,0-3-48 15,7 8-56-15,-6-5-40 0,0 1-27 16,-1 3-25-16,7 4-15 0,-6-4-17 0,-1 4-16 16,7 5-14-16,-6-6-12 0,6 5-8 15,-7 0 1-15,7-4-15 0,-6 0-10 16,-1 3-14-16,8-7-11 0,-8 4-8 0,0 0-5 16,1-3-2-16,-7-1-1 0,6-3-9 15,1 3-18-15,-7-3-25 0,0-1-39 0,6-3-26 16,-6 4-36-16,0 0-37 0,0-4-37 15,7 4-41-15,-7-4-56 0,0 0-95 0,0 0-20 16,0 3-12-16,0-3-57 0,0 0 23 16,0-3 22-16,-7 3 59 0,7 0 96 0</inkml:trace>
  <inkml:trace contextRef="#ctx0" brushRef="#br0" timeOffset="207979.7541">32577 16602 58 0,'0'-3'58'0,"6"-1"4"0,-6 4-13 0,0-4-15 16,6 4-10-16,-6-3-6 0,0 3-6 16,7-4-2-16,-7 4-5 0,0-4-1 0,0 4-1 15,7-3-2-15,-7 3-1 0,0-4 0 16,6 4-2-16,-6 0 2 0,0-4-2 0,7 4-7 16,-7 0-8-16,0-3-2 0,0 3-4 0,0 0-5 15,6 0-3-15,-6-4 1 0,0 4-8 16,0 0-20-16</inkml:trace>
  <inkml:trace contextRef="#ctx0" brushRef="#br0" timeOffset="209660.5425">32544 16562 81 0,'0'0'85'0,"0"0"18"0,0-3 21 0,0 3-2 15,7 0 2-15,-7 0 24 0,0 0 33 16,0 0 18-16,0 0 8 0,6 0 20 0,-6 0 9 15,0 0-7-15,6 0-14 0,-6 0-20 16,8 0-25-16,-8 0 2 0,0 0-1 0,6 0-26 16,-6 0-25-16,6 0-16 0,-6 3-13 0,6-3-13 15,-6 0-6-15,7 0-14 0,-7 4-8 0,7-4-8 16,-7 3-9-16,6-3-6 0,1 4-2 16,-7-4-5-16,6 4-6 0,-6-4-4 15,6 3-4-15,2-3-4 0,-8 4-1 0,6-4 1 16,-6 4 5-16,6-4 0 0,0 3-4 0,-6-3 1 15,0 0-3-15,8 4-4 0,-8-4-1 0,0 0 1 16,6 0-4-16,-6 0 5 0,0 4-1 16,0-4 2-16,0 0 3 0,0 0-2 0,-6 0 0 15,6 0 0-15,0 3 6 0,-8-3 9 16,8 0 9-16,-6 4 10 0,0 0 16 0,0-1 14 16,-8 5 8-16,8-1 6 0,-7 1-2 0,-1 3 3 15,2 3-8-15,-2 1-7 0,2 3-6 16,-8 0-6-16,7 1-8 0,-7 3-2 0,1-1-4 15,6 2 0-15,0-1 1 0,-7-4-2 16,14 0-9-16,-8 1-1 0,2-5-8 0,5 1-6 16,1-4-3-16,-1 0 1 15,7-4-5-15,-7-3-4 0,7 3-1 0,-6-3-1 0,6-4-6 16,-6 0-3-16,6 0-4 0,0 0-4 16,0 0-3-16,-6-4-2 0,6 1-3 0,0-1 7 15,0-3 2-15,0-4 1 16,0 4 3-16,6-5 8 0,-6 1 2 0,0 0 2 15,6 4 0-15,-6-4-3 0,6 4-1 16,-6-4 2-16,7 3 2 0,0 5 3 0,-7-5-5 16,6 5 1-16,1-1 1 0,-1 0 3 0,0 1 5 15,2-1 0-15,4 0 5 0,-5 1-2 16,6-1 0-16,-7 4 6 0,7-3-2 0,1 3 7 16,-2-4-4-16,2 4 1 0,-2-4 0 0,2 4 4 15,-1 0-5-15,7-3 1 0,-8 3 1 16,1 0 0-16,0 0-3 0,0 0 1 0,1-5 2 15,-2 5 0-15,2 0 4 0,-2-3 4 0,-5 3 1 16,6 0 11-16,-6 0 13 0,-1 0 5 0,-6 0 1 16,6 3 1-16,0-3-4 0,2 5-1 15,-8-5-6-15,6 3-6 0,0 5-3 0,-6-1-9 16,7 4-1-16,-7 0-3 0,6 3 5 0,-6 1-8 16,0 0-6-16,-6 3-2 0,6 0-4 15,0 1-5-15,-7-1-1 0,7-3-1 0,-6-1 0 16,0-3-3-16,6 0-2 0,-8 0 0 15,2-4 0-15,0 1-10 0,0-5-9 0,6 1-7 16,-7 0-10-16,0-4-6 31,7 0-5-31,-6-4-6 16,6 0-1-16,-7 1 3 0,7-1-3 0,0-3-7 0,-6-4-7 0,6 0 0 0,0 0-9 0,0-4 1 0,0 4 5 0,0-7 7 0,6 4 13 16,-6-5 7-16,0 4 9 0,0 1 11 15,7-5 12-15,-7 8 8 0,0-3-1 0,0 3 4 16,0 0 0-16,0 4 4 0,0-1 8 15,-7 5 13-15,7-2 11 0,0 2 6 0,-6 0 3 16,6 3 1-16,-6 0 0 0,-2 3-3 0,2 0-8 16,0 5-3-16,0 0-5 0,-8-1-3 15,8 4 1-15,-7 0-6 0,6 3-5 0,-6 1-2 16,7 0-4-16,0-1-5 0,-8-3-1 16,8 4-1-16,-1-4 0 0,-6 0 3 0,13 0-2 0,-7-4-1 15,1 1 4-15,0-1-2 0,-1-3-2 16,7 3-10-16,-7-3-3 0,1-4-1 0,6 3-8 15,0-3-2-15,-6 0 0 0,6 0-4 16,-7 0-2-16,7 0 0 0,-7-3 0 0,1-1-4 16,6 0 7-16,-7-3 1 0,1 0 4 15,0-1 8-15,-1 1 6 0,0-4 2 16,1 0 4-16,0 3-2 0,6-3 3 0,-8 4 3 16,2-4 6-16,0 4 5 0,6 0 1 15,-7 3-2-15,7-3-2 0,-6 3 0 16,6 0-4-16,0 1 3 0,-7 3-3 0,7-4 3 15,0 0-3-15,0 4 0 0,7-3-4 0,-7 3-1 16,0 0-1-16,6 0 3 0,1 0-2 0,-1 0 0 16,8 0-4-16,-8 0 2 0,7 0 4 0,0 3-2 15,6-3-1-15,-5 4 0 16,-2 0 3-16,8-1-2 0,-7-3-1 0,0 4 0 0,0 0 4 16,1-1 4-16,-2-3 4 0,1 4 6 15,-6-4 4-15,-1 4 3 0,1-4 10 0,-1 3 3 16,0-3 1-16,-6 0-3 0,8 0-4 15,-8 0 3-15,0 4 3 0,0-4 4 0,0 0 6 16,0 4 8-16,0-1 6 0,-8 1 6 0,-4 3 0 16,-1 4-5-16,-7 1-5 0,-6 6-9 15,0 0-2-15,-13 0 1 0,-6 8-2 0,-1-4 0 16,-7 7-7-16,8-3-6 0,-7 0-6 16,0-1-8-16,6 1-6 0,1-4-1 15,5-1-2-15,8-2-7 0,6-4-2 0,0-4-1 16,7 0-16-16,5-4-23 0,1 0-30 15,7-3-41-15,0 0-47 0,-2-1-52 0,8-3-57 16,0 0-79-16,0-3-55 0,0-1-94 16,8 0-203-16,-8-3-85 0,12 0-30 0,-5-4 29 15,-1-4 170-15,8 4 252 0</inkml:trace>
  <inkml:trace contextRef="#ctx0" brushRef="#br0" timeOffset="210621.3139">32232 16947 40 0,'6'0'321'0,"7"-4"187"0,0 4 23 16,0 0-39-16,-7 0-111 0,8 4-93 0,-2-4-34 15,2 4-11-15,5-4-37 0,-5 3-33 16,-2 1-31-16,8 0-24 0,-7-1-23 0,-1 1-10 16,2 0-12-16,-1-1-11 0,0 1-9 0,0 0-11 15,0-1-10-15,-6 1-8 0,5-1-3 16,-5 1-1-16,0 0 1 0,-1-4 7 0,-6 3-3 15,6-3-3-15,1 4-4 0,-7-4-7 16,0 4-1-16,7-4-2 0,-7 3-5 0,0-3 3 16,0 4-6-16,0-4 0 0,0 4 0 0,-7-4 0 15,7 3-3-15,-7-3 2 0,7 4 5 16,-6-4-2-16,0 4-4 0,-1-1 2 0,0 1 0 16,1-4 0-16,0 4-3 0,6-1-1 0,-7-3 2 15,0 0 2-15,7 0 0 0,0 4 0 0,-6-4 0 16,6 4 3-16,0-4-2 0,-7 4-1 15,7-4 5-15,0 3 3 0,0-3-1 0,0 4 1 16,0-4 0-16,0 4 0 0,7-1 0 16,-7-3 0-16,0 4 3 0,6 0 1 0,-6-1 0 15,7 1 5-15,-7 0 4 0,7-1 5 16,-1 4 1-16,0-3 4 0,-6 0-3 0,7-1 4 16,-7 1-1-16,7 0-4 0,-7-1 3 0,6 1-4 15,-6 0 1-15,0-1-1 0,0 1-3 0,0 0-5 16,6-4-6-16,-6 7-1 0,-6-3-1 15,6-1-6-15,0 1 0 0,0 0 0 0,-6-1-5 16,-1 5 3-16,7-5-1 0,-7 4-1 16,1 1-3-16,6-5 5 0,-6 5-1 0,-1-4 3 15,7-4-9-15,0 4 6 0,-7-1-1 0,7 1 0 16,0-1 4-16,-6 1-6 0,6-4 8 16,0 4-4-16,0-1-1 0,0 1 2 0,0 0 2 15,0-4 3-15,0 3-6 0,0 1 6 16,0 0 2-16,0-1-1 0,0 1 4 0,0 0-2 15,6-1 6-15,-6-3 3 0,0 4-1 0,0 0 1 16,7-1 0-16,-7 1-3 0,0 0-5 16,7-1-4-16,-7 1-3 0,0-1 4 0,0 1-3 15,0 0 3-15,6-1-3 0,-6 1 3 16,0-4-3-16,0 4-1 0,0-1-3 0,0 1-2 16,0-4-3-16,-6 4 2 0,6-4 1 0,0 3-7 15,-7-3 2-15,0 4 0 0,1-4-1 16,-1 4 4-16,-5-4-1 0,-2 0 5 0,2 0-2 15,-2 0-3-15,8 0 5 0,-7 0-1 16,-1 0 3-16,8 0-6 0,0 0 5 0,0 0 1 16,-2 3 0-16,2-3-2 0,6 0 5 15,-6 0-4-15,6 0 1 0,0 0 1 16,0 4 0-16,0-4 3 0,0 4 5 0,0-4 4 16,0 4 9-16,6-1 10 0,-6 1 6 15,6 0 2-15,-6 3 3 0,8-3 6 0,-2 3 5 16,0-3 4-16,0 3-1 0,1-3-1 0,0 3-7 15,-1-4-1-15,1 1-9 0,-1 0-5 0,0-1-5 16,2 5-6-16,-2-5-4 0,0 1-5 16,1 0-2-16,0-4-8 0,-1 3 5 0,0-3-2 15,-6 4-7-15,7-4 3 0,-1 4 2 16,-6-4-9-16,7 3 0 0,0-3 0 0,-7 4 0 16,6-4-4-16,-6 0-7 0,6 4-23 0,-6-4-43 15,7 3-49-15,-7-3-53 0,7 0-57 0,-7 4-89 16,6-4-67-16,-6 4-139 0,0-4-254 15,0 0-55-15,0 3-54 0,0-3 90 0,0 0 347 16</inkml:trace>
  <inkml:trace contextRef="#ctx0" brushRef="#br0" timeOffset="216210.5297">24911 6440 35 0,'0'4'38'0,"0"-4"0"0,0 0-6 0,0 0-8 0,6 3-6 16,-6-3-3-16,0 0-2 0,0 4-1 15,0-4-2-15,0 0-1 0,0 3-2 0,0-3 1 16,0 0 0-16,0 5-1 0,7-5 0 15,-7 0 1-15,0 3 1 0,0-3 4 16,0 0 3-16,0 4 4 0,0-4 4 0,0 0 2 16,0 4 3-16,0-4 1 0,0 0 4 0,0 3 7 15,0-3 7-15,0 0 2 0,0 4 4 16,0-4 6-16,0 0 5 0,0 4 1 16,0-4-5-16,0 3-7 0,0-3-1 0,0 4-2 15,-7-1 0-15,7-3-2 0,0 4-3 16,0 0 1-16,0-1-1 0,-6-3 4 0,6 4 6 15,0 0 7-15,0 3 10 0,0-3 7 16,-6-1 0-16,6 1 4 0,0 3 2 0,0-3-5 16,0 7-7-16,-7 0-9 0,7 0-10 15,-7 0-5-15,7 3 5 0,-6 1 3 0,6 0 0 16,-6 0-4-16,6 3-4 0,-7-3-4 16,7-1-2-16,-7 4-6 0,7-3-7 15,0 0-4-15,0 0-3 0,0-1-3 0,-6 1-5 16,6-4-2-16,0 3-4 0,0 1 1 15,0 0 3-15,0-1 7 0,0 1 2 16,-7-1 3-16,7 2 12 0,0-2 4 0,0 1 4 16,0-1-2-16,0 1 9 0,0 0-1 15,-6-4-3-15,6 3 2 0,0 1-7 16,0-4-3-16,0 0-5 0,0 4-6 0,0-4-1 16,0 0-4-16,0 0 0 0,0 0-1 15,0 0-3-15,0-1 0 0,0 1-4 0,6 0 0 16,-6 0 1-16,0 0-4 0,0 0-1 15,0-3-1-15,7 3 0 0,-7-4 0 0,0 4 0 16,6 0 0-16,-6-7 0 0,0 3 3 16,7 0 1-16,-7-3 3 0,0 3-2 15,7 1 5-15,-1-1 9 0,-6 4 8 0,13 0 3 16,-6-4-4-16,5 4-3 0,2 0-2 16,-1 4-9-16,7-4-2 0,-2 0-2 0,2 0-5 15,7 4 1-15,-1-4-3 0,-1 3-7 16,7-3 2-16,-5 0 0 0,-1 0 0 0,0 0-3 15,-6 0 0-15,5 0 2 0,-5-3 0 16,6 3 3-16,-6-4 2 0,5 0 3 16,-5 1 6-16,7-1-3 0,-1 4-2 0,0-4 0 15,6 0 0-15,1 1-5 0,-1 3 3 16,7-4-1-16,-6 4-4 0,6-4 2 16,0 4-2-16,0-4 2 0,0 1-1 0,-6 0 3 15,5-1-1-15,-4 0 0 0,-2-3 6 16,1 3-7-16,-1-3-2 0,-5-1 0 0,5 1 2 15,-7 0-2-15,9-1-1 0,-9 1 2 16,8 0 2-16,-7-4 3 0,6 3 1 0,1-3-6 16,-1 4 1-16,2 0-2 0,5-1-3 15,-7-3 1-15,7 4 1 0,0 0-3 0,-7-4 3 16,8 3-6-16,-8 1 1 0,7-4-2 16,-6 4-1-16,-1-4 0 0,1 3 3 0,-1 1 3 15,1-4-4-15,-1 4-1 0,1-4-1 16,-1 3 0-16,2 1 0 0,-2-4 3 0,1 3 1 15,-1 1-5-15,7 0 0 0,0-1 1 16,1-3 0-16,-1 4 0 16,-1 0 0-16,1-1 3 0,7 2-2 0,-7-5-1 0,0 3 0 15,1 1 2-15,-1-4-1 0,-1 3 2 16,-5-3-2-16,6 4 0 0,-6-4-1 0,6 4 0 16,-6-4 0-16,-1 3 0 0,7-3 0 15,0 4 0-15,-7-4 0 0,8 4-3 16,-1-1 5-16,0-3-1 0,0 4 4 0,0-4-3 15,0 4-2-15,0-4 3 0,-7 3 1 16,8-3 0-16,-7 4 3 0,-1-4-3 16,-6 4 1-16,1-4-1 0,-2 0-2 0,1 3-2 15,-6-3 0-15,6 0 2 0,-13 0-3 0,7 0 3 16,-2 0 1-16,2 0-2 0,-7 0 0 16,1 0-1-16,4 0 0 0,-4 0 3 15,6 0-2-15,-1-3-1 0,-6 3 0 0,6 0 0 16,1-4 0-16,0 4 0 0,-1-4-3 15,1 4 2-15,-1-3 1 0,7 3 0 0,-6-4 3 16,6 0-2-16,0 4-1 0,-7-3 0 16,8-1 0-16,-1 0 0 0,-6 4 0 15,5-3 0-15,1-1 0 0,0 0 2 0,0-3 2 16,-6 4-3-16,6-2 0 0,0-2-1 16,-6 3-3-16,6-3 5 0,0 3 2 0,-7 1-6 15,7-4 1-15,0-1 1 0,1 5 0 16,-8-5 0-16,7 1 0 0,0 3-3 0,-6-3 5 15,6 0-1-15,-7 3-1 16,1-3 3-16,6-1-2 0,-7 1-1 0,7 0-6 16,-6-4-4-16,6-1-3 0,-1 1-5 0,-5 1-4 15,7-1 1-15,-7 0 1 0,-2-4 0 16,2-3 3-16,7 3 0 0,-9 1 7 0,2-5 6 16,0 1 0-16,-1 3 0 15,-5-3 0-15,5 3 3 0,1-3 3 0,-8 3-2 16,2-3-2-16,5 3 2 0,-6-3 0 15,6 4-3-15,-5-5-1 0,-2 4-3 16,2 1 0 0,-1-5-1-16,0 5 0 0,0-5 0 0,-1 5 6 0,-4-1-2 0,-2-3 0 0,7 3-3 15,-6 0 2-15,-1 1 1 0,0-1-3 0,1 1 3 16,-7-5 2-16,6 5-1 0,-6-1-3 16,7 0 4-16,-7 0 1 0,0 1 1 15,0-5 0-15,0 5-3 0,0-4-1 0,0-1 0 16,0 1 3-16,-7 0 3 0,7 0-2 15,-6-5 6-15,-1 5-2 0,1-4-2 0,0 0 1 16,-1 4 1-16,0-4-2 0,-5 0 0 16,4 0-1-16,-4 0-1 0,-1 0 3 0,0 0 1 15,-6 0-2-15,5 0-2 0,-6 0 0 16,8 0 2-16,-8 0-1 0,1 0 2 16,5 0 1-16,-5 0-2 0,-1 3-2 0,0-2 0 15,2 2 0-15,-9-3 0 0,7 4 0 16,-6-4 2-16,1 4-1 0,-7-4-1 0,5 3 0 15,-5-3 0-15,-1 4 0 0,1-4 0 16,-8 0 0-16,7 4 0 0,-5-4 3 0,-1 3-2 16,6 1 0-16,-6-4-1 0,0 4-3 15,6 0 2-15,-6-4 1 0,7 4 0 0,-8-5 0 16,1 1 3-16,0 4 1 0,1-4-3 16,-2 0-1-16,-5 4 0 0,6 0 0 0,-7-1 0 15,1 4 0-15,-8 1 0 0,8-1 0 16,-1 1 2-16,-6 3-1 0,7 0-1 15,-2 0 3-15,2 3-2 0,-1-2 0 16,1 2 2-16,-1 0-2 0,1 5-1 0,6-5 0 16,-7 1 5-16,7 4-3 0,0-5-1 15,0 5 2-15,0-1-2 0,0 0-1 0,-7 1 2 16,7-1 2-16,-6 0 0 0,5 1 0 16,1-1-3-16,1 0-1 0,-1 4 0 0,-7-3 0 15,7-1 0-15,6 4 0 0,-7-4 0 16,8 4 0-16,-7-3 0 0,7 3 0 15,5 0 3-15,-5 0-2 0,6 0 3 0,1 0-1 16,-9 0-2-16,9 0 5 0,5 3-4 16,-6-3-1-16,-1 0-1 0,1 4 0 0,1 0 2 15,5-4-1-15,-6 3-1 0,0 1 0 16,0 0 3-16,0-1 1 0,0 5 0 0,0-5-3 16,0 1-1-16,0 3-2 0,-7-3 2 15,7 3 0-15,-7 0-3 0,7 1 5 0,-6 0 0 16,5-1-1-16,-5 0-1 0,7 0-5 15,-2 4 4-15,1-3 3 0,0-1-1 0,0 4-1 16,0-4 0-16,7 4 0 0,-1-3 0 16,0 2 0-16,1-2 0 0,-1 3 0 15,1-4 0-15,6 4 0 0,-6-3 5 0,-1 3 2 16,6-4 1-16,-5 4-3 0,-1-4 3 16,2 4 2-16,-2-3-1 0,6 2-1 0,-5-2 0 15,-1-1 0-15,8 4-2 0,-8-4-2 16,7 1 0-16,-1-1-3 0,-4 4 3 15,4-4-3-15,1 1-1 0,0-1 2 0,0 1 2 16,1-1 2-16,4 0-1 0,-4-3 0 16,-2 7-1-16,1-4 0 0,7 0 2 15,-7 1-1-15,-6-1 0 0,5 4-1 0,1-4 3 16,1 4-5-16,-8-3 1 0,6 2-2 16,-5 1 2-16,6-3-5 0,-6 3 2 0,5-4 0 15,-5 4 3-15,6-3-2 0,0 3-1 16,0-4 0-16,0 0 3 0,0 4 0 0,0-3-2 15,0-1-1-15,0 0 0 0,0 0 0 16,7 1 0-16,-8-1 0 0,1 0 3 0,0 1 1 16,7-5 0-16,-7 5 0 0,-1-1 2 15,2 1-4-15,-1-1 5 0,0-3-5 16,6 3-1-16,-6 0 1 0,0-3-1 0,0 3-1 16,0-3 0-16,0 3 0 0,0-3 3 15,0 3 1-15,7-3-2 0,-8-1 0 16,2 5-1-16,-2-5 2 0,8 1 1 0,-7 0-2 15,-1-1-2-15,2 1 0 0,6 0 0 16,-8-1 0-16,1 1 0 0,1 0 0 16,-2-1 5-16,2 5 0 0,-2-8-6 0,1 3 0 15,0 1 1-15,0-1 0 0,1 2 0 16,-2-2 3-16,1 1-2 0,0 0-1 0,0-1-3 16,-1 1 2-16,2 0 6 0,-1-1 0 15,0 1-1-15,6-1-2 0,-5 1 0 0,-2 0 2 16,2-1 0-16,-2 1 1 15,-5 0-1-15,5-1 2 0,8 1-4 0,-14 0-2 0,14-1 0 16,-7 1-4-16,0 0 3 0,0-1-2 16,7 1 2-16,-8 0 0 0,8-1 4 15,-7 5 2-15,6-5-3 0,1 1-9 16,-1 0 5-16,1-1 1 0,0 1 1 0,6-1-3 16,-7 1 2-16,0 0 1 0,7-1 3 15,-6 1-2-15,6 3-4 0,-6-2 2 0,6-2 1 16,0 4 0-16,-8 1 0 0,8-1 0 15,0 4 3-15,0-4-2 0,0 4 2 0,0 0-2 16,8-3 3-16,-2 2 1 0,0-2-1 16,1 3-2-16,6-4-2 0,0 0 4 0,-7 1-2 15,8-5-2-15,-2 5-7 0,2-5-22 16,-2 1-39-16,2 0-50 0,-1 0-61 0,-1-1-77 16,2 1-174-16,-8 0-324 0,0-1-204 15,1-3 6-15,0 4 382 0</inkml:trace>
  <inkml:trace contextRef="#ctx0" brushRef="#br0" timeOffset="229921.2795">21056 11162 26 0,'0'-4'63'0,"0"4"8"0,0-3-5 15,0-1 3-15,0 4 12 0,0-4 4 0,0 1 5 16,0 3 0-16,0 0 4 0,-8-4 14 15,8 4 0-15,0-3-5 0,0-1-2 0,0 4-5 16,0 0-2-16,0-4-1 0,0 4 6 16,0-3 12-16,0 3 10 0,0-4-3 15,0 4 2-15,0-4-2 0,8 4-2 0,-8-3-4 16,0 3-8-16,0-4-2 0,0 4-5 16,0-4-7-16,6 4 23 0,-6-3-1 15,0 3-11-15,6 0-16 0,-6-4-17 0,7 0-10 16,-7 4-10-16,7 0-8 0,-1-3-3 15,1 3-8-15,-1-4-1 0,0 0-5 0,8 4-3 16,-8-3 3-16,7-1-1 0,0 4-2 0,0-4 0 16,7 1-6-16,-8 3 2 0,2-4 0 15,5 4-2-15,-6-3-2 0,6 3 5 16,1-4 2-16,0 4-2 0,-1-4-3 0,1 4-1 16,0-3 2-16,5 3-2 0,1-4 1 15,1 4-1-15,-8-4-6 0,14 1 4 0,-14-2-5 16,7 5-2-16,7-3 1 0,-7 3 1 15,0-4-1-15,0 1-3 0,7 3 4 16,-7-4-1-16,0 4-4 0,0-4 0 16,7 4 4-16,-8-3-3 0,1 3 1 0,0-4 1 15,7 4 3-15,-7-4-2 0,0 4-3 0,7-3 0 16,-7 3 5-16,0 0-3 0,-1-4-2 16,9 4 1-16,-9 0 3 0,1-4-1 0,-6 4 2 15,6 0 1-15,1-3 0 0,-2 3 0 16,-5-4 0-16,6 4-3 0,-7 0 3 15,1-4-1-15,6 4 4 0,-6-3-3 16,-1 3 3-16,1-4 1 0,0 4 0 0,-1-4 0 16,0 4-2-16,0-3-2 0,1 3 0 15,0 0 5-15,-1-4-3 0,-5 0-1 0,5 4-1 16,0-3 0-16,1 3 0 0,-7-4 3 16,7 4-2-16,-8-3-1 0,8-1-3 0,-7 4 2 15,1-4 1-15,4 4 0 0,-4-3-2 16,-1 3 1-16,0-4-5 0,6 4 2 15,-5 0-1-15,-2-4-2 0,1 4 2 0,1 0-2 16,-2 0 3-16,8 0-3 0,-7 0-1 0,0-3 0 16,6 3 0-16,-5 0 0 0,5 0 0 15,-6 0 0-15,0-4 0 0,1 4 0 0,4 0 0 16,-4 0 0-16,-1 0 0 0,0 0 0 16,-6-4 0-16,5 4 0 0,2 0 0 15,-8 0 0-15,0 0 2 0,8 0-3 0,-8 0 3 16,1-3-2-16,-1 3 0 0,0 0 0 15,1 0 0-15,0 0 0 0,-1 0 3 0,0-4-2 16,8 4 0-16,-8 0-4 0,1 0 2 16,-1 0 1-16,0 0 0 0,1-4 0 0,0 4 0 15,5 0 0-15,-4 0 0 0,-2 0 0 16,0 0 0-16,1-3 0 0,-1 3 0 0,1 0 0 16,0 0 0-16,-1 0 3 0,0 0-2 15,0-4-1-15,2 4-3 0,-2 0 5 16,-6 0-1-16,6 0-1 0,1 0 0 0,-1-4-3 15,1 4 2-15,0 0 4 0,-1 0-2 0,0 0-1 16,1 0 0-16,-7-3 3 0,7 3-2 16,-1 0-1-16,0 0 0 0,1 0 0 15,-7 0 2-15,7 0-1 0,-7-4-1 0,6 4 0 16,1 0 0-16,-7 0 0 0,6 0 0 16,-6-4 0-16,6 4 0 0,1 0 0 15,-7 0-2-15,0 0 2 0,7 0 2 0,-7-4-2 16,6 4 0-16,0 0 0 0,-6 0 0 15,8 0 0-15,-8 0 0 0,0 0 3 0,6-3-2 16,-6 3 0-16,6 0-1 0,-6 0 0 16,0 0 0-16,7 0 3 0,-7 0-2 15,0 0 1-15,6 0-1 0,-6 0-1 0,0 0 3 16,0 0-2-16,7 0 0 0,-7 0-1 16,0-4 0-16,0 4 3 0,6 0-5 15,-6 0 1-15,0 0 1 0,0 0 0 0,0 0 0 16,0 0 3-16,7 0 0 0,-7 0-2 0,0 0 2 15,0 0-2-15,0 0-8 0,0 0-12 16,0 0-16-16,0 0-23 0,0 0-35 16,0 0-50-16,0 0-108 0,-7-4-187 0,7 4-81 15,-6 0-94-15,-1-3-44 0,1 3 11 16,-7-4 219-16</inkml:trace>
  <inkml:trace contextRef="#ctx0" brushRef="#br0" timeOffset="230961.5632">22924 10203 67 0,'0'-4'87'0,"0"4"12"0,-6-4 24 0,6 1 10 16,0-1 13-16,-6 4 46 0,6 0 36 15,-7-4 21-15,7 4 32 0,-6 4 23 16,6-4-7-16,-7 4-37 0,0-1-50 0,7 5 6 15,-6-1-30-15,0 4-30 0,-1 0-27 16,0 3-25-16,7 1-16 0,-6 0-13 0,0 3 1 16,6 0-9-16,-7 0-2 0,7 1-6 15,0 3-4-15,7 0-13 0,-7 0-7 0,6 0-9 16,7 0-5-16,-6-4-6 0,5 1-2 16,2-1-3-16,-1 0-7 0,7-3 1 0,-8-1 0 15,8-3 0-15,-1-3-3 0,-5-1 5 16,4-3-4-16,2-1 1 0,-7-3-2 15,1-3-3-15,4-1 7 0,-4-3-4 16,-1-1 0-16,7-3 2 0,-8 0-2 0,2-3-1 16,-8-1 2-16,7-3-1 0,0 0-1 0,-6-1-2 15,-1 1 4-15,0-1 4 0,-6-2 1 16,7 2 4-16,-7 1 3 0,0 0 1 16,-7 0 6-16,7-1 5 0,-6 4 4 0,0-3 4 15,-1 3 1-15,1 1 1 0,-8-1 0 16,2 4 0-16,-2-3 6 0,2 3-2 0,-1 0-3 15,-1 3-3-15,2 1-4 0,-2-1-12 16,2 1-6-16,5 3-6 0,-6 1-4 0,6-1 1 16,1 0-2-16,0 4 0 0,-2 0-1 15,8 0-21-15,0 0-34 0,0 0-54 0,0 0-69 16,0 4-113-16,0-4-230 0,0 4-207 16,0-4-126-16,0 3-9 0,0 1 307 15,0 0 225-15</inkml:trace>
  <inkml:trace contextRef="#ctx0" brushRef="#br0" timeOffset="236819.029">21570 13441 35 0,'0'-4'25'0,"-7"4"3"0,1-3-3 15,0 3-5-15,-1 0-1 0,0-4-3 0,7 4 1 0,-6-4 0 16,-1 4 0-16,1-3 1 0,6 3 2 16,-7 0-1-16,1-4 7 0,6 4 8 15,-7 0 6-15,1 0 7 0,6 0 7 16,-6 0 6-16,6-4 10 0,-8 4 11 0,2 0 25 16,6 0 21-16,-6 0 12 0,6 0 7 0,-7-3 6 15,7 3 3-15,0 0 19 0,-6 0 1 16,6 0-9-16,-7 0-7 0,7 0-13 15,0 0-4-15,-6 0-1 0,6 0-3 0,0 0 28 16,0 0-9-16,-7 0-20 0,7 0-19 16,0 0-10-16,0 0-10 0,0 0-4 0,0 0-7 15,0 0-5-15,0 0-8 0,0 3-2 16,7-3-6-16,-7 0 4 0,0 0 2 16,6 4-2-16,-6-4-2 0,7 0-2 0,-7 4-4 15,6-4-2-15,7 3-3 0,-7 1-3 16,8 0-4-16,-8-1-4 0,7 4-4 0,0-3-4 15,0 0 3-15,7-1-1 0,-7 5 0 16,6-5-7-16,-6-3-2 0,7 5 0 0,0-2-4 16,-1-3-2-16,1 3-3 0,0-3 2 15,-2 0-2-15,2 0-5 0,0 0 2 0,-7 0 4 16,7-3-5-16,-1 3 1 0,1 0-3 16,-8 0-1-16,8-3 0 0,0 3-3 0,-1-5-2 15,1 5-2-15,6-3-3 0,-7 3 0 0,1-4 4 16,0 0-6-16,5 4-2 0,-5-3-1 15,0-1 3-15,-1 4 2 0,1-4 0 16,6 4-1-16,-14-3 2 0,8-1-4 16,-1 1 1-16,1-1 5 0,-6 4 1 0,-2-4 1 15,1 1 0-15,1 3 0 0,-2-4-7 16,8 0 2-16,-7 1 0 0,0-1-4 16,0 4 0-16,0-7-1 0,0 3 0 0,0 4 0 15,0-4-3-15,-6 1 5 0,5-5-1 16,2 5-1-16,-2-1 0 0,2 0 0 0,-8 1 0 15,7-4 0-15,0 3 3 0,0 0-2 16,-7 1-1-16,2-5-3 0,4 5 2 0,-5-5 1 16,6 0-3-16,-7 5 2 0,1-4 1 0,6 3 0 15,-6-3 3-15,-1-1-2 0,7 1-1 16,-6 0 3-16,-1 3-5 0,0-7 1 16,7 4 1-16,-6-1 0 0,0 1 0 0,-1 0 0 15,0-4 0-15,2 4 0 0,-2-1 3 16,0 1-5-16,7-4 1 0,-6 3 4 0,-1-3-2 15,1 4-4-15,-1-4 2 0,0 4 1 16,2-4-3-16,-2 4 2 0,0-4 1 0,0 0 0 16,1 0 0-16,6 0 0 0,-13 0 0 15,7 0-4-15,-1 0-1 0,1-1 4 0,0 1-3 16,-1 0-4-16,0 1 5 0,-6-1-1 16,7 0 3-16,-7 0-3 0,7 0-4 0,-7 0 2 15,6 0 4-15,-6 0-5 0,0 0 5 16,6-1-6-16,-6 2-5 0,0-1-8 15,0 0 1-15,0 0 3 0,0-4 2 0,0 0 0 16,0 5 3-16,0-5 2 0,0 0 6 16,0 1-4-16,0 3-2 0,0-4 7 0,0 4 2 15,-6 0-2-15,6 0 2 0,-6 0 0 16,6 0 1-16,0 0 0 0,-7 4 0 0,0-4 0 16,7 3 0-16,-6-3 0 0,0 4 0 15,-1 0 0-15,0-4 0 0,1 4 0 0,-1-5 0 16,1 5-3-16,-8-4 5 0,8 4-1 15,0-4-1-15,-8 3 0 0,2-3 0 0,5 4 3 16,-6 0-2-16,0-1-1 0,1-2 0 16,-2 2 0-16,1 1 0 0,-7 0-3 15,8-1 2-15,-2 5 1 0,-5-5 0 0,-1 1 0 16,7-1 0-16,-6 1 0 0,-1 3-3 16,1-3 2-16,-1 0 4 0,0-1-2 15,-6 1-1-15,7 3 0 0,-1-3-3 0,-6 0 2 16,7 3 4-16,-1-3-2 0,0 0-4 15,-5 3 2-15,5-3-3 0,0-1 2 0,1 5 2 16,6-1 0-16,-6-3 0 0,-1-1 4 16,0 5-3-16,8-5-5 0,-8 5 0 0,7-4 0 15,-7-1-2-15,8 4 4 0,-8-3 2 16,7 3 0-16,-7-3-3 0,8 3-1 0,-2-3 2 16,-5 3 2-16,5 1-4 0,2-5 6 15,-8 5 2-15,7-1-10 0,0 0 8 16,6 1-1-16,-5-1-1 0,-2 4 0 0,2-4 0 15,5 4 0-15,-6-3 0 0,6 3-4 0,1 0 3 16,0 0 1-16,-1 0 4 0,0 0-3 16,1 0-5-16,6 0 0 0,-6 0 6 15,-1 0-2-15,0 0-3 0,1 0-1 0,-1 3 3 16,1-3 1-16,-1 4 0 0,0-4 0 16,1 4 0-16,0-4 3 0,6 3-2 15,-6 1 2-15,-8 0-2 0,8 3-4 0,-1-3 2 16,-6 3-2-16,6 0 2 0,1 0 1 15,0 1-4-15,0-1 2 0,-8 0 2 0,8 5 0 16,-1-1 4-16,0-4-3 0,1 4-1 16,6 0 0-16,-7 0 0 0,1 4 0 0,0-5-4 15,6 5 3-15,-7 0 1 16,7-4 0-16,-7 3 0 0,7 1-3 0,0 0 5 0,-6-4-2 16,6 4 0-16,0-1 0 15,0-3 0-15,0 4 0 0,0-4 0 0,0 0-3 0,0 0 5 16,6 3-1-16,-6-2-1 0,0-1-3 15,0 3 2-15,7-3 1 0,-7 0 0 16,0 4 3-16,7-4 2 0,-7 3-3 0,0 1-2 16,6-1 0-16,-6 1-4 0,6 0 3 0,-6 0 5 15,7-1-3-15,-7 1-1 0,6 0 3 16,-6-1 1-16,7 4-5 0,0-3 3 16,-7 0 3-16,6 0-3 0,0 3 1 15,-6-3 1-15,8 3 2 0,-2-4-4 0,0 5 1 16,-6-1 1-16,6 0-2 0,1 0 2 15,0 1 1-15,-1-1 3 0,1-3 1 0,5 3-6 16,-4 1 2-16,-2-1 0 0,0 0 3 0,7-3 5 16,-6 3-6-16,-1-3 6 0,7 0 1 15,-6-1 8-15,6 1-2 0,-7-4 4 0,8 3 0 16,-8 1-2-16,0 0-5 0,7 0-1 16,-6-4-5-16,0 3-3 0,5 1-3 0,-5-1-3 15,6-3 2-15,-7 4 1 16,8-4-7-16,-8 4 5 0,7-5-2 0,-7 1-1 15,2 0 0-15,4-3-4 0,-6 3 0 16,1-4-14-16,0 1-14 0,-1-5-19 0,7 5-26 16,-13-5-33-16,14 5-59 0,-14-8-51 15,6 3-63-15,0 1-126 0,-6 0-192 0,6-4-96 16,2 3-83-16,-8 1-15 0,6-4 182 16,-6 4 255-16</inkml:trace>
  <inkml:trace contextRef="#ctx0" brushRef="#br0" timeOffset="245387.5464">23146 12712 59 0,'0'-4'79'0,"0"1"12"0,-7-1 12 0,7 4 7 16,-6-4 3-16,6 1 1 0,-6-1 24 16,6 0 12-16,-7 4 2 0,7-3-3 0,-6-1-11 15,6 4-13-15,-7-4-3 0,0 4-12 16,7 0-11-16,0-3-8 0,-6 3-4 0,0 0-3 16,6 0 2-16,0-4-2 0,-8 4 3 15,8 0-2-15,-6 0 1 0,6 0 0 0,-6 0-4 16,6 0 4-16,-6 0 15 0,6 0-4 15,-7 0-5-15,0 0-17 0,7 4-13 0,-6-4-9 16,6 0-8-16,-7 3-11 0,1-3 1 16,6 4-5-16,-6-4-1 0,-2 4-4 0,8-1 0 15,-6 1 4-15,6-4 0 0,-6 4 1 16,6-1 4-16,-6 1 0 0,-2 0-2 0,8 3 3 16,0-4 3-16,-6 5-9 0,6 3-1 15,-6 0-3-15,6 0-3 0,-7 4-6 16,7-1-3-16,0 1-1 0,0 3 0 15,0-3-3-15,7 3-1 0,-7-3-2 0,6-1-4 16,0 1-1-16,2-1 2 0,4 2-2 16,-6-5 1-16,8-4-1 0,-8 4-1 0,7-8 3 15,1 5-2-15,4-5 0 0,-4-3-4 16,6 4 2-16,-7-4 1 0,6-4 0 0,-6 4 0 16,7-3 3-16,-1-1-2 0,-6 0-1 15,6-3 0-15,-5 3 0 0,5-3-3 0,-5 0 2 16,-2 3 4-16,-6-3-2 0,8 0-1 15,-1-1 3-15,-7 1 0 0,1-1 4 0,0-3 3 16,-1 4-1-16,0-4 7 0,-6 0 5 16,7 4 0-16,-7-8 4 0,0 4-1 15,0-3 3-15,0 3 3 0,0-4 2 0,-7 0 0 16,7 0-5-16,-6 1-2 0,0-1 2 16,-8 1-2-16,8 3-1 0,-7-4-8 0,7 4-2 15,-8 0-5-15,2 4-1 0,-2-4-5 16,8 4-2-16,-7 3-14 0,-1-3-34 15,2 2-49-15,5 2-69 0,-6 3-125 0,0-4-267 16,7 4-141-16,-8 0-148 0,2-4 26 16,5 4 342-16</inkml:trace>
  <inkml:trace contextRef="#ctx0" brushRef="#br0" timeOffset="247644.5549">22111 13602 30 0,'0'-4'25'0,"0"1"1"0,0 3-4 0,0-4-5 15,0 0-1-15,0 1-1 0,0-1 0 16,0 0 1-16,0 4 0 0,0-3 4 16,0-1 0-16,0 4 3 0,0-4 5 15,0 1 13-15,0 3 13 0,0-4 10 0,0 0 11 16,0 4 12-16,0-3 20 0,0 3 41 15,0-4 21-15,6 4 6 0,-6-3-3 0,0 3 3 16,0-4 3-16,0 4-8 0,0-4-14 16,0 4-16-16,0-3-13 0,0 3-9 0,6-4-10 15,-6 4-7-15,0-4-7 0,0 4 28 16,0-3-4-16,0 3-17 0,0 0-12 0,0-4-22 16,0 4-13-16,0-4-6 0,0 4-11 15,0 0-8-15,0-3-4 0,0 3-3 0,0 0-1 16,0-4-1-16,0 4 0 0,0 0-3 15,0-4 0-15,0 4-6 0,0 0 0 0,0 0 1 16,0-3-3-16,0 3 0 0,0 0-1 16,0 0-2-16,0 0-4 0,0 0-2 15,0-4 2-15,0 4-1 0,0 0 5 0,0 0 1 16,0 0 1-16,0 0 0 0,0 0 3 16,0 0 1-16,0 0 0 0,0 0 2 0,0 0 4 15,0 0 1-15,7 0 1 0,-7 0 2 16,0 0 0-16,0 0-2 0,0 4-5 15,0-4 1-15,0 3-3 0,0-3-1 0,0 4 0 16,0 0 2-16,0-4-1 0,0 3-1 16,0 5 0-16,0-5 0 0,0 5-2 0,-7-1-1 15,7 4 2-15,0 0-3 0,0 3-5 16,-6 5 1-16,0-5-3 0,6 9 0 0,-7-5 4 16,1 4 0-16,-1 3-4 0,0-3 3 15,7 4-1-15,-6-4 1 0,0 4 2 0,-2-4-4 16,2 3 2-16,0-7-3 0,0 4 5 15,-1-3-6-15,0 3 5 16,7-4-1-16,-6 1 0 0,-1-1-3 16,1 0-1-16,0 0 0 0,-8 1 3 0,8-1-2 0,0 4 0 15,-2-4 2-15,2 1 0 0,0-1-2 16,-1 0 2-16,-6 4 1 0,6-4 3 0,1-2-2 16,0 2-3-16,0 0 3 0,-2-3-3 15,-4 3 2-15,5-4 2 0,1 1-1 0,-1 0-3 16,0-1-2-16,1 1 5 15,0 0-3-15,-1-4-4 0,0 4 1 0,1-5 1 0,0 5 6 16,-1 0-4-16,0-4 0 16,-6 3-1-16,7 1-1 0,0-1-2 0,-1 2 4 0,-6-2 4 15,7 1-2-15,-8 3 1 0,1 0 1 0,7 1-1 16,-8-1 5-16,2-4-2 0,-2 5 3 16,8-1-1-16,-7 1 1 0,0-5 1 15,6 5-3-15,-5-9 2 0,6 5 5 0,-8 0-2 16,8-4-2-16,-8 0-2 15,8 4 7-15,-7-4-4 0,7 0 0 0,-8 0-4 0,8-1 5 16,-7 5-1-16,6-4-1 0,-6 0 0 16,7 0 0-16,-7 0 0 0,6 0 0 15,-5-4-3-15,4 5 0 0,-4-1-1 16,5-4-2-16,1 0-2 16,-1 0 0-16,1 1 2 0,-1-5-1 0,1 1-3 0,0 0-9 0,6-1-17 15,-8 1-16-15,8-4-16 0,-6 0-19 16,6 0-27-16,-6 0-36 0,6 0-60 15,-7-4-114-15,0 1-133 0,1-5 14 0,6-3-39 16,-13-3-56-16,7-1 6 0,-1-7 45 16,-6 0 97-16</inkml:trace>
  <inkml:trace contextRef="#ctx0" brushRef="#br0" timeOffset="248705.2365">20072 14042 28 0,'0'-4'40'0,"-6"4"3"0,6 0-4 0,0-4-5 16,-7 4-3-16,7 0-1 0,0-3 0 15,0 3 12-15,-7 0 14 0,7-4 11 16,0 4 11-16,0 0 14 0,0 0 18 0,0 0 36 16,0 0 21-16,0 0 17 0,0 0-3 15,0 0 8-15,0 0 1 0,0 0-5 0,0 0-5 16,7 4-12-16,-7-4-14 0,0 0-21 16,0 3-21-16,7-3 4 0,-7 4-3 15,6 0-14-15,-6-4-15 0,0 4-16 0,7-1-8 16,-7-3-8-16,6 8-5 0,0-5-7 15,1 1-3-15,0 3 1 0,5-3 7 0,-5 3 2 16,0-3 4-16,-1 3 3 0,1 0 2 16,-1 1-6-16,7-1-4 0,-6 0 1 0,-1 1-4 15,0-1-5-15,8 4 1 0,-8-4-4 16,1 1 1-16,6 2-3 0,-7-2-1 0,7 3 0 16,-7 0-5-16,8-4-2 0,-1 4-4 15,0 0 7-15,0 0-2 0,0 0 1 16,6 0-5-16,-5 0 0 0,-1 4 1 0,6-4 1 15,-6 3-3-15,1-3-1 0,5 4-3 16,-6-4 2-16,6 4 1 0,-5 0-3 16,-2-5 0-16,8 5-1 0,-7 0 0 0,0-4-3 15,0 3-1-15,0 1 0 0,0-4 0 16,0 4 0-16,0-4 0 0,0 3 0 0,1-3 0 16,-2 4 0-16,1-4 0 15,0 0 0-15,0 0-2 0,1 0 4 0,-8 0-2 0,6-4 0 16,2 5-2-16,-8-6-1 0,7 6-1 15,-6-5 2-15,0 0 0 0,5 1-2 0,-6-1-2 16,2-3 6-16,4 3-2 0,-5 0-3 16,-1 1 5-16,1-5-2 0,6 5 4 15,-7-1 0-15,2 0 1 0,4 0-3 0,-6 1 2 16,8 3 1-16,-1-4 0 0,-7 0-3 16,8 1-2-16,-2-1 0 0,1 1 3 0,0-1-1 15,-6 4-8-15,6-7 0 0,0 3-3 0,-1 0 3 16,2 0 1-16,-8-3 0 15,7 0-4-15,1 3 0 0,-8-3-1 0,6-1 0 16,2 5 7-16,-1-5-5 0,-6 1-1 16,6 0 2-16,-7-1-2 0,7 1 3 0,0 0 1 15,-7-1 0-15,8-3-4 0,-8 4 0 16,7 0 2-16,-7-1 2 0,8-3-3 0,-8 0-2 0,0 4 0 16,2-4 3-16,-2 0-2 0,0 3 0 15,1-3-1-15,-1 0 0 0,1 4 0 16,-1-4 3-16,1 0-2 0,-1 0-1 15,0 0 0-15,2 4 0 0,-2-4 4 0,0 0 1 16,1 0-1-16,0 0-5 0,-1 0-3 16,-6 0-4-16,7 0-18 0,-1-4-19 0,0 4-33 15,-6 0-38-15,7-4-35 0,-7 4-51 16,7-3-79-16,-7-1-121 0,0 1-212 16,0-5-42-16,0-3-107 0,0 0 2 0,0-3 241 15</inkml:trace>
  <inkml:trace contextRef="#ctx0" brushRef="#br0" timeOffset="251282.0331">19890 14972 119 0,'0'4'124'0,"-6"0"74"0,6-4-4 15,-8 3 7-15,8 1-6 0,0-4-3 0,0 4-10 16,-6-4 25-16,6 3 21 0,0-3 11 16,0 4-12-16,0-4-32 0,0 4-32 0,0-4-3 15,0 3-1-15,0-3-26 0,6 4-22 16,-6-4-21-16,14 3-14 0,-8 1-13 0,0 0-13 15,14-1-10-15,-7 1-4 0,1 3-3 16,4-3-3-16,2 3-4 0,0 1 0 0,-1-4 5 16,-5 3 3-16,5 0 4 0,-6 1 6 15,0-1 3-15,0 4 4 0,-6-4-2 16,-1 8-1-16,0-4 8 0,1 3 3 0,-7 5 0 16,0-5-4-16,0 9-3 0,0-5-2 15,0 4-7-15,0 3 1 0,0 1-6 16,-7-1-1-16,7-3-3 0,-6 4-4 15,6-4-4-15,0 0-7 0,0 0-7 16,0-4 3-16,0-3-2 0,0 0-1 0,0 0 5 0,6-4 5 16,-6 0 1-16,7 0-1 0,0-4 3 15,-1 0 9-15,7 0 2 0,-7 1-4 0,8-1-2 16,-2-3-7-16,2 3-5 0,-1 0-2 16,6-3-1-16,-6 0-7 0,7-1-5 0,-7 5-2 15,6-5-1-15,-6-3 0 0,7 4 0 16,-7-4-6-16,0 4-33 0,0-4-34 0,0 0-37 15,6 0-39-15,-5-4-55 16,-1 4-58-16,0-4-85 0,6-3-120 0,-5 0-56 0,-2-1-13 16,2-3-43-16,-2 0 35 15,1 0 60-15,1 1 94 0</inkml:trace>
  <inkml:trace contextRef="#ctx0" brushRef="#br0" timeOffset="251687.6811">20723 15133 29 0,'0'-3'240'0,"7"-5"144"15,-7 5 69-15,0-1 23 16,6 1-3-16,-6-1-72 0,7 0-29 0,0 1-26 16,-7-1-70-16,6 0-67 0,0 1-52 0,0 3-45 15,2-4-27-15,4 0-25 0,1 1-19 16,1-1-14-16,6 0-10 0,-8 1-5 15,1 3-3-15,7-4-6 0,-8 4-5 0,2-4-23 16,-2 4-28-16,2 0-34 0,-1-3-44 0,-7 3-38 16,8 0-60-16,-8 0-95 0,0-4-54 15,0 4-37-15,2 0-89 0,-8-4-4 0,6 4 19 16,-6-4 57-16,6 1 143 0</inkml:trace>
  <inkml:trace contextRef="#ctx0" brushRef="#br0" timeOffset="252517.5961">21088 14683 53 0,'0'-7'64'0,"0"3"10"0,7 0-4 16,-7 1 20-16,0-1 8 0,6 0 10 15,-6 1 16-15,0-1 40 0,6 0 26 0,-6 1 13 16,7-1-7-16,-7 0 24 0,7 4 11 16,-7-3 10-16,6-1-3 0,-6 4-21 0,6-4-13 15,1 4-5-15,-7 0-32 0,7 0-31 16,-1 0-24-16,1 0-18 0,-1 0-15 0,7 4-8 16,-6-4-10-16,5 4-11 0,-4-1-4 15,4 1-4-15,-5 0-10 0,6-1-2 0,-7 1-7 16,1 0-1-16,-1-1-5 0,0 1 0 15,2 0-4-15,-2-4 3 0,0 3-1 0,1 1-2 16,-7-4 2-16,7 4 3 0,-7-1 2 16,0 1 0-16,6-4-2 0,-6 4 1 0,7-1 3 15,-7 5 1-15,6-5-4 0,-6 1-3 16,0-1 1-16,0 5-4 0,0-5 0 0,0 5-4 16,6-1 2-16,-6 4 1 0,0 0-2 15,0-3 1-15,0 6-7 0,0-3 2 0,0 0-1 16,0 0 2-16,0 4 0 0,0-4 1 15,0 0 3-15,0 0-5 0,0 0 4 16,7 3 4-16,-7-7 2 0,7 9 2 0,-7-10 4 16,6 6 1-16,-6-1 6 15,6-4 3-15,1 4-1 0,0-4 1 0,-1 4 0 0,1-3-3 16,-1 3 0-16,0-4-4 0,1 4 3 16,0-4-6-16,-1 4 2 0,8 0 1 15,-8-4 7-15,0 5-2 0,1-1 7 0,6-4 3 16,-7 4-4-16,1 4 3 0,-1-4 4 0,0-1 1 15,2 1 7-15,-2 4 6 16,0-4-1-16,1 4 3 0,-1-1 3 0,1 5 3 16,-7-4-3-16,6 6-12 0,-6-2-3 0,0 6-5 15,0-3-4-15,0 7-10 0,0-3-8 16,0 0-7-16,0 3-5 0,-6-3-6 16,6-1-1-16,-7 1-1 0,7 0 7 0,-6-1-11 15,6-3-18-15,-7 0-28 0,1-3-44 16,6-1-40-16,-6 1-48 0,6-5-64 15,-8 1-60-15,2-4-76 0,6 0-146 0,-6-4-198 16,6-3 11-16,-7-1-33 0,7 1 28 16,-6-4 216-16</inkml:trace>
  <inkml:trace contextRef="#ctx0" brushRef="#br0" timeOffset="254870.9002">21817 13558 139 0,'0'0'115'16,"7"-4"71"-16,-7 4 16 0,0-3 59 0,7 3 22 16,-7 0 12-16,6-4 28 0,0 4-18 15,-6 0-50-15,7 0-57 0,0 0-46 0,-1 0-8 16,0 0-18-16,1-3-26 0,-7 3-15 0,7 0-17 16,-1 0-8-16,1 0-2 0,-1 0-7 15,8 0-2-15,-2 0-4 0,1 0-1 16,0 0 3-16,0 0 4 0,1 0 1 0,-2 3-1 15,8-3-2-15,-7 0-9 0,7 4-2 16,-8-1-10-16,8 1-4 0,0 0-3 0,-1-1-6 16,1 1-2-16,-1-4-4 0,1 7-6 15,-1-3 1-15,-6 0 2 0,7-4-4 16,-1 3-1-16,-5 1-3 0,-2 0-20 16,2-4-26-16,-2 3-40 0,1-3-61 0,-6 4-109 15,0-4-170-15,-1 0-70 0,0 4-174 0,1-4-68 16,-7 0 179-16,7 3 223 0</inkml:trace>
  <inkml:trace contextRef="#ctx0" brushRef="#br0" timeOffset="255484.9448">22612 14229 6 0,'-7'0'264'0,"7"3"148"0,-6-3 39 0,6 0-27 16,-6 0-26-16,6 4-58 0,0-4-59 16,0 4-13-16,0-1-7 0,0 1-38 15,0 0-45-15,6 3-36 0,-6 0-30 16,6 4-27-16,1 0-28 0,-1 4-14 0,1-1-12 16,0 5-10-16,5-1-4 0,-4 1-5 0,-2 2-6 15,0 5-1-15,0-4 1 0,-6 4-4 16,0 0 2-16,0 3-3 0,0-4 3 0,-6 1-3 15,0-1 4-15,0 1 0 16,-2-4 2-16,8-3-2 0,-6-1-1 0,0-3 0 16,-1-1 0-16,7 1 3 0,0-4 3 0,-7 0 9 15,7-4 4-15,7 4 5 0,-7-3 4 0,0-1-4 16,7 0-4-16,-1 1 0 0,0 3 8 16,2-4 4-16,-2 0 6 15,0 4 6-15,7 0 6 0,-6 0 4 0,6 0 2 16,-1 0 2-16,-4 3 4 0,4 2 12 15,-6-2 14-15,1 4 3 0,6 1 0 0,-13-1-11 16,7 4-6-16,-1 0-5 0,-6 0-11 0,0 4-9 16,0-1-5-16,-6 1-9 0,-1 3-9 15,1-3-10-15,-1 0-3 0,0-1-5 16,1 1-2-16,-6-4-6 0,4 0-3 0,2-8-17 16,0 4-46-16,6-7-66 0,-7 1-90 0,7-5-122 15,-6-3-128-15,6-4-277 0,6 0-202 16,-6-8-82-16,0-2 209 0,0-6 343 15</inkml:trace>
  <inkml:trace contextRef="#ctx0" brushRef="#br0" timeOffset="256851.8908">23100 14423 230 0,'14'-11'567'0,"-8"3"121"0,1-3-98 15,-1 4-170-15,0 0-84 0,1 3-43 16,0-3-38-16,-1 3-36 0,0 1-42 0,1 3-38 16,-7-4-37-16,7 4-31 0,-1 0-23 15,-6 0-16-15,0 0-10 0,7 0-7 0,-7 4-5 16,6-1-4-16,-6 1-4 0,6 0 1 0,1 3-2 15,-7 0-1-15,7 0 0 0,-1 1 0 16,0-1 0-16,2 0 6 0,-2 1 1 16,0-5 7-16,1 5 0 0,6-1 7 15,-6-3 5-15,5 3 12 0,-6 0 6 0,8 1 6 16,-1-1-1-16,-7 1 2 0,8 3-5 16,-2 0-2-16,-5 3-7 0,6 4-4 0,-7-3-9 15,8 7-2-15,-8-4-4 0,1 5-4 16,-7-2-1-16,6 1-5 0,0 0-6 0,-6-3 6 15,0-1-2-15,0 0 0 16,0-3 2-16,0 0-6 0,-6-1-4 16,6-3 1-16,0-3-9 0,-6-1-14 0,6 0-14 0,0 0-12 15,-7-7-12-15,7 4-9 0,-6-4-9 16,6 0-8-16,-7-4-8 0,7 1-8 0,0-4-6 16,-7-4-6-16,1-4 13 0,6 0 27 15,-6-3 20-15,-1-1 20 0,0-3 16 0,1 4 15 16,0-4 19-16,-1 4 18 0,0 3 3 15,1 4 5-15,6 1 6 0,-7 2 7 0,1 4 2 16,0 0 3-16,6 8-2 0,-8 0 1 16,8 4-1-16,-6 2 0 0,6 1 0 15,-6 8-3-15,6-1 3 0,0 4-4 0,-6 0-2 16,6 3 4-16,-7 1-4 0,7 0-1 16,0-1-7-16,-7-3-1 0,7 4-5 0,-6-8-1 15,6 0-6-15,0 1-3 0,-7-4-4 16,7-1-8-16,0-3 1 0,-6-3-4 0,6-1-10 15,0 0-1-15,0-3-13 0,0 0-21 16,0-4-31-16,0 0-23 0,6 0-43 16,-6-4-53-16,7-3-65 0,-1-4-90 0,8-11-131 15,-8-4-51-15,14-11 32 0,-8-10 11 0,8-12 90 16,-1-3 100-16,7 0 94 0,-6-5 90 16,6 5 75-16,-7 4 73 0,1 10 65 15,0 4 58-15,-1 11 46 0,1 4 81 16,-1 3 64-16,-6 8 6 0,7 7 1 0,-7 0 9 15,0 4-49-15,0 3-57 0,0 0-47 0,0 4-36 16,0 0-35-16,0 0-28 0,-6 0-22 16,5 4-19-16,2 3-17 0,5-3-16 15,-5 0-14-15,-2 3-8 0,1-3-5 0,7 3 3 16,-8-3-3-16,8 3 6 0,-6-4-1 16,5 1-4-16,-6 0 2 0,0-1-3 0,0 1-4 15,0 0-4-15,0-4-3 0,0 3-2 16,0-3-3-16,1 0-3 0,-8 0-1 0,6 4-1 15,-5-4 0-15,0 0-3 0,-1 0-12 16,1 0-13-16,-1 0-4 0,0 0-9 16,-6 0-13-16,8 0-8 0,-8 0 2 0,0 4 0 15,6-4 0-15,-12 3-3 0,6-3 10 16,0 4 14-16,-8 3 10 0,-4-3 13 0,5 0 9 16,-6 3-1-16,6 1 3 0,-5-1-3 15,-2 0 6-15,2-3 1 0,-1 3 1 0,-1 1 6 16,8-1 6-16,-7-4 8 0,6 8 5 15,1-3 5-15,-7-1 10 0,6 0 2 0,1 4 4 16,-1 0 4-16,1 4-4 0,0 4-2 16,-1 3 6-16,0-1 0 0,1 5-7 0,0 3-1 15,-2 0 2-15,2-3-4 16,0 7-2-16,-1-3-6 0,1-1-5 0,-1 0-8 16,1-3-6-16,6-4-5 0,-7-4-2 15,1 0 2-15,6-3-1 0,-6-4-12 0,6 0-16 16,0-4-13-16,0 0-14 0,0-3-22 0,0 0-13 15,0-1-10-15,0-6-2 0,0-1-5 16,6 0-6-16,0-6 4 0,1-1 15 0,-1-8 20 16,7 1 21-16,-6 0 14 0,5-4 14 15,2-4 4-15,-1 8 17 0,6-4 17 0,-6 3 22 16,1 5 25-16,-8 3 22 16,7 4 15-16,0-1 5 0,0 8 5 0,-6 0 14 15,6 8 20-15,-1-1 12 0,-4 8 17 0,-2 3 2 16,6 4 4-16,-5 7-5 0,0 8-9 15,-1 3-3-15,-6 7-4 0,7 5-21 16,-7 7-34-16,6 7-35 0,-6 3-18 0,6 5-13 16,-6-1-10-16,0 0-11 0,0-7-3 15,0-4-8-15,0-3-9 0,0-8-24 0,0-3-47 16,0-8-56-16,0-7-59 0,0 0-56 16,0-11-55-16,8 0-56 0,-8-7-81 0,0-1-69 15,0-6-164-15,6-5-189 0,-6 1-2 0,0-4-19 16,0-4 178-16,6 1 295 0</inkml:trace>
  <inkml:trace contextRef="#ctx0" brushRef="#br0" timeOffset="258968.9476">24442 14298 160 0,'0'-7'377'0,"0"3"199"16,0-3 6-16,0 3-102 0,0 1-122 0,7-1-42 15,-7 4-30-15,0-4-43 0,6 1-45 0,0 3-36 16,2-4-30-16,-2 0-32 0,0 4-22 16,7-3-17-16,-6 3-15 0,6-4-11 15,-1 4-5-15,-4 0-2 0,4 0 4 0,1 4-1 16,-6-1 1-16,-1 1-6 0,1 3 5 15,-1 1 0-15,0 2 4 0,-6 5 0 0,-6 0 1 16,0 3-3-16,-1 1-3 0,-6 6-1 16,0 1-3-16,-7-1-5 0,1 8 2 15,-7-7-2-15,6 3-6 0,-6 1-2 0,7-8-3 16,6-4-12-16,0-4-17 0,0 2-25 16,6-6-32-16,1-6-29 15,6 0-21-15,-6-1-17 0,12-6-9 0,-6 3 5 0,6-8 10 16,-6 4 28-16,7-2 29 0,0 1 28 0,-1-2 18 15,0 3 31-15,1 1 47 0,0 3 46 16,-1 3 33-16,1 5 19 0,-1 3 9 16,-6 0 6-16,6 7 0 0,-6 1-1 0,7 3-3 15,-7-1 15-15,0 5-5 0,0 0-13 16,0 0-26-16,-7-1-32 0,7-3-32 0,0 0-20 16,-6-4-16-16,6-3-26 0,0-4-46 0,0 0-41 15,0-3-38-15,0-5-32 0,6-3-37 16,-6-3 10-16,7-2-1 0,0-1 17 15,-1-10 34-15,0 2 37 0,2-4 34 0,4-1 23 16,-5-3 17-16,6 4 21 16,-7 4 33-16,1-1 45 0,-1 4 32 0,0 0 24 0,2 3 3 15,-2 1-1-15,0 3-10 0,1 1 8 16,-1 3 0-16,-6 0-13 0,7 0-8 16,-1 3-16-16,1 1-22 0,-1-4-14 0,0 4-15 15,2-1-18-15,-2 1-2 0,7 0-9 16,-6-1-2-16,-1 1-7 0,0 0-3 0,1 0 3 15,-1-1-3-15,-6-3-17 0,7 0-23 16,0 4-20-16,-7-4-38 0,6-4-28 16,0 4-37-16,1-3-26 0,0-5-2 0,-1-3-21 15,7 0-19-15,-6-7-20 0,6-4-7 0,-7-4 38 16,8-3 63-16,-2-4 56 0,1 0 38 16,0 0 30-16,-6 0 44 0,5 8 40 15,-4-1 34-15,-2 4 15 0,0 3 9 16,1 1 5-16,0 4-8 0,-1-1-7 0,7 0-11 15,-7 4-14-15,1 0-15 0,6 4-8 16,-7-4-8-16,8 0 3 0,-2 0 6 0,2 0 7 16,5 4 2-16,-5-4 5 0,4 3 0 0,-4 1 7 15,5 0 3-15,1-1-3 0,0 5 0 16,-8 3-4-16,8-4-6 0,-7 4-6 16,-1 0-9-16,8 4-2 0,-13-4-5 0,6 3-8 15,0 1-9-15,-7-4-7 0,2 4-5 16,-2-1-3-16,0 5-2 0,-6-5-3 0,6 1 0 15,-6 0 4-15,0 3-9 0,0-3 3 16,0 3 1-16,-6-4-3 0,6 5-1 0,-6-1 0 16,0 0 0-16,-2 1 0 0,2-5 0 15,0 5-3-15,6-1 2 0,-7-3 1 0,0 3 0 16,7-3 0-16,-6 3-3 0,6-3 2 16,0 0-6-16,0-1-9 0,0-3-16 15,0 4-19-15,6-4-23 0,-6 4-16 0,7-4-17 16,6 0-8-16,-7 0-11 15,2-4-12-15,4 4-15 0,-6-4-10 0,8 1-4 0,-8-5 3 16,7 5 2-16,-7-1 4 0,-6 0 20 16,8-3 30-16,-2 3 32 0,-6-3 25 0,0-1 26 15,0 5 38-15,0-1 52 0,-6 0 43 0,6 1 24 16,-8-1 13-16,8 4-1 0,-6-4-3 16,0 4-8-16,-1-3-12 0,1 3-8 15,-1 0-17-15,0 0-14 0,1 3-8 16,0-3-10-16,6 4-5 0,-6-4 0 0,-2 4-4 15,2-1-1-15,0 5 0 0,-1-5-6 16,0 5-5-16,1-1 2 0,-1-3-7 0,1 3-9 16,0 1-6-16,-2-1-5 0,8 0-5 15,-6-3 1-15,6 3-2 0,-6-3-2 0,6 3-3 16,0-3 1-16,0-1-5 0,0 1-2 16,0 0-1-16,0-1 0 0,0 1 0 0,0 0 4 15,6-1 1-15,-6 5-4 0,6-1 0 16,-6 0-1-16,8 1 0 0,-2-1-3 0,-6 0 2 15,6 1 1-15,-6-1 3 0,7 1 5 16,-7-1-6-16,0 4-1 0,0 0-8 0,0 0 2 16,-7 0 3-16,1 0 2 0,-8 3-7 15,8 1-3-15,-13-1 1 0,6 5-1 0,-14-1 7 16,1 1 2-16,1 3 0 0,-7-4 1 16,-1 0 0-16,0 0 0 0,0 1 3 15,8-8-2-15,-1 4-1 0,6-4 0 0,0-4-6 16,7 0 0-16,1 1 4 0,4-5-1 15,2 5 2-15,0-8 0 0,6 3-6 16,0-3-1-16,0 4-12 0,6-4-14 0,0-4-10 16,2 4-1-16,4-3 10 0,1-1 4 15,7-3 17-15,0-1 6 0,-1 1-1 16,7 0 6-16,0-1 5 0,0 1 19 0,7-1 6 16,-7 5-1-16,6-5-8 0,1 5 1 0,-1-1-2 15,1 4-5-15,-7-4-5 0,7 4 3 16,-1 0-7-16,-6 0 1 0,1 0 0 0,-1 0-2 15,-1 0-5-15,-5 0-5 0,0 0-10 16,-8 0-5-16,1 4-2 0,1-4-9 16,-2 0-5-16,-5 0-11 0,0 0 1 0,-1 0 3 15,-6-4 7-15,6 4 7 0,-6 0 5 16,0 0 2-16,0 0 1 0,0 0 0 0,0-3-5 16,0 3-3-16,0 0-2 0,0-4-2 15,0 4 3-15,0-4-2 0,-6 1-3 0,6-1-4 16,-6-3-1-16,-1 0 5 0,0-4 6 15,1 3 10-15,-7-6 7 0,6 3 5 0,-6-4 12 16,7 0 12-16,-8 0 9 0,8 1 15 16,-6 3 6-16,5 0 8 0,0 0 2 15,1 4 4-15,-1-1 2 0,1 1-2 0,0 3 3 16,-2 1 7-16,8 3 9 0,-6 0 15 16,6 3 8-16,-6 1 7 0,6 7-2 0,-6 0 0 15,-2 7-3-15,8 4-2 0,-6 8-2 16,6-1-10-16,-6 8-4 0,6 3-6 0,0 4-6 15,-7-4-14-15,7 8-9 0,0-8-3 16,-6 4-4-16,6-4-1 0,-7 0-8 0,0-6-5 16,1-1-2-16,0-4-8 0,-8-4-2 15,8 1 0-15,-7-7-7 0,0-1-6 0,6-4-2 16,-5-3-1-16,-2 0 3 0,2-3-9 16,5-5-12-16,-6-3-8 0,0 0-9 0,-1 0-7 15,8-3-2-15,-6-5 6 0,-2 1 9 16,1-4 12-16,7 0 1 0,-8 0 8 0,8 0-2 15,-6 0 7-15,4 0-4 0,2 0 5 16,6 4 1-16,-6-1 7 0,6 1-4 16,0-4 5-16,0 7-4 0,6-3 1 0,-6 0-3 15,6 0-4-15,8-1 2 0,-8-3-19 16,7 4-54-16,-6-4-63 0,12-4-76 0,-5 4-94 16,4-4-87-16,-4-3-104 0,5 4-209 15,1-5-131-15,0-3-64 0,-1 4 14 16,-6-4 352-16</inkml:trace>
  <inkml:trace contextRef="#ctx0" brushRef="#br0" timeOffset="260418.9103">22534 13943 70 0,'-7'-7'70'15,"7"3"4"-15,0-3-7 0,0 3 3 0,0-3 0 16,-6 3 1-16,6 0 3 0,0 0 2 16,0-2 1-16,-7 1 12 0,7 2-3 15,0-1-9-15,0 0-4 0,0 1-3 0,0-1 1 16,0-3 1-16,0 3 0 0,0 4-2 16,0-4-6-16,-6 1-4 0,6-1 0 0,0 1-2 15,0-1-2-15,0 0-4 0,0 4 2 16,0-3-2-16,0 3 5 0,0-4 6 0,-6 0 3 15,6 4 6-15,0 0 13 0,0 0 17 16,0 0 22-16,0 0 6 0,0 0-7 16,0 0 17-16,0 4 16 0,0 0-5 0,-8 3-18 15,8 4-15-15,0 0-14 0,0 11-14 16,-6 0-12-16,6 7-12 0,0 4-12 0,-6 7-12 16,6 8-1-16,0 0-6 0,0 7-7 15,0 0-3-15,0 7-3 0,0 0-4 16,6 0-4-16,-6 1-4 0,6-5 2 0,-6 1-6 15,8-8 2-15,-8 1-1 0,0-1-1 16,6-7-2-16,-6 3 3 0,6-3 3 0,-6 1-1 16,7-2-1-16,-7 1-6 0,6-4 2 15,1 5 0-15,-7-2-2 0,6-2-2 0,1 3-3 16,-1-4-1-16,1 0 6 0,0-3-1 16,-1-4-1-16,-6-4 3 0,6 0-2 0,1-7-1 15,0-3-8-15,-7-1-8 0,6-7-3 16,-6 0-3-16,0 0-6 0,6-3-14 15,-6-5-15-15,0 1-21 0,0-4-17 0,0 0-19 16,0 0-30-16,7-4-38 0,-7 1-57 16,0-5-22-16,0-6-13 0,-7-1-45 0,7-4-67 15,0-6-11-15,-6-1-9 0,0-10 40 16,-1-1 38-16</inkml:trace>
  <inkml:trace contextRef="#ctx0" brushRef="#br0" timeOffset="261271.0983">22364 13943 114 0,'7'-15'113'0,"-7"1"51"0,7-4 1 0,-7 2 5 0,6 2 34 16,1-1 14-16,-7 4 6 0,6-3 24 0,0 3 10 16,1 0 0-16,0 0-22 0,-1 3-37 15,0-2-20-15,2 2 19 0,4 0-20 0,-5 1-25 16,6 0-22-16,6 0-16 0,-5-1-17 16,5 5-13-16,0-5-5 0,8 5-9 15,-1-5-7-15,6 5-8 0,1-5-5 0,12 1-2 16,1 0-4-16,6-4-6 0,6 4-7 15,7-4-5-15,8 0-2 0,-2 0-7 16,0 0 2-16,8-4 0 0,-2 4 0 0,2 3-3 16,0-3 0-16,-2 0-1 0,2 4 3 15,-2-4-5-15,-5 8-1 0,0-5-9 0,-7 1 0 16,0 3 0-16,-6-3-3 0,0 3 3 16,-1 1-3-16,-6-1-1 0,-6 4 2 0,-1-4-1 15,1 4 5-15,-1 0-4 0,-5 0-1 16,-1 4 4-16,0-4 2 0,-1 4-2 0,-5-4 2 15,-1 3 1-15,2 1 0 0,-2 0 0 16,-6-4 0-16,0 3 0 0,0 1 6 0,-6 0-2 16,-1-4 2-16,1 3 5 0,0 1 0 15,-1-4 1-15,-6 4 0 16,0-1-3-16,0-3-3 0,0 4-2 0,0-4-2 0,0 3 4 16,0 1-4-16,-6-4-1 0,6 4-1 15,-7-1-3-15,8-3-3 0,-2 4-1 0,-6-4 4 16,8 4 0-16,-8-4 1 0,7 3 2 15,-7-3 0-15,2 4 0 0,-2-4 2 0,0 4 3 16,0-4-2-16,2 0-1 0,-2 0 3 16,0 3 1-16,1-3 1 0,-7 4 7 0,6 0 5 15,1-4-1-15,0 0-1 0,-7 3 0 16,6 1-3-16,0 0 5 0,-6-1 9 0,6 5 6 16,-6-1 9-16,8 4 6 0,-2 4-2 15,-6 7 3-15,6 3 6 0,-6 8-3 0,0 8-1 16,0 3 0-16,0 3-4 0,0 8 0 15,-6 0-7-15,6 4 0 0,0 3 4 16,0-3-5-16,-6-1-2 0,6-6-8 0,0 2 2 16,0-6-17-16,-8 0-2 0,8-1-4 15,0-2-4-15,0-5-2 0,0-4-7 0,-6 1 0 16,6-4-6-16,0 0 8 16,0 0-7-16,0-4 0 0,-6-3-12 0,6 0-25 0,0-5-21 15,0 1-31-15,0-3-37 0,0-1-38 16,0-4-47-16,0-3-46 0,-6 0-46 0,6-3-53 15,0-1-122-15,0 1-169 16,0-1-22-16,-7-7-37 0,7 4 25 0,-7-1 51 0,1-3 239 16</inkml:trace>
  <inkml:trace contextRef="#ctx0" brushRef="#br0" timeOffset="262141.0486">22892 15332 55 0,'-7'0'77'0,"7"0"7"0,-6-5-2 15,6 5 7-15,0 0 5 0,-6-3 17 0,6 3 42 16,0-4 62-16,-7 4 27 0,7 0 27 0,0-4 43 16,0 1 10-16,7 3-15 0,-7-4-41 15,6 1 14-15,-6-1-42 0,6 0-44 16,8-3-36-16,-8 3-26 0,1 1-16 0,5-1-15 15,2 0-11-15,-2 1-10 0,2-1-8 16,5 0-8-16,1 1-13 0,0 3-5 0,5-8-4 16,1 5-4-16,7-1-4 0,6-3-1 0,0-1-9 15,0 5-8-15,7-4-3 0,6 3-3 16,6-3-1-16,1 3-6 0,0 0 3 0,6 1 1 16,6-2-5-16,-5 5-3 15,5-3 3-15,-6 3-2 0,0-4 0 0,-6 4 0 16,6-3 0-16,-6-1 0 0,0 0 0 0,-7-3 0 15,-1 3 3-15,-4-3-5 0,-9 0 2 16,1 3 0-16,1-3 3 0,-8-1-2 16,1 1-1-16,-7 3 11 0,-1-3 14 0,2 4-1 15,-1-5-5-15,0 5-5 0,0-5-4 16,0 5-4-16,0-1-4 0,0-3-1 0,0 3-1 16,0 4 2-16,0-4-1 0,1 1-1 15,-8-1 0-15,7 0 0 0,-6 4 0 0,-1-3 0 16,0 3 0-16,-5 0 0 0,5-4 0 15,-5 4 3-15,-2 0-2 0,1 0 0 0,0-4-1 16,0 4 0-16,-7 0 0 0,2-4 0 16,-2 4 3-16,0 0-2 0,0 0-1 0,2-3 0 15,-2 3 2-15,-6 0-1 0,6-4-1 16,1 4-2-16,-1 0 2 0,-6 0-11 0,7-4-12 16,0 4-11-16,-7 0-9 0,6-3-14 15,0 3-15-15,-6-4-24 0,6 4-30 16,-6-4-30-16,0 4-46 0,8-3-76 0,-8-1-102 15,0 0-31-15,0 1-16 0,0-1-73 16,0 1-5-16,0-8-1 0,-8 3 58 0</inkml:trace>
  <inkml:trace contextRef="#ctx0" brushRef="#br0" timeOffset="268505.2719">20306 6022 130 0,'14'12'265'0,"-2"-1"135"0,2 0 47 16,-1-4 39-16,6 0-48 0,-6-3-84 15,1 3-24-15,5-3-30 0,-6-1-56 0,0-3-49 16,7 0-42-16,-1 0-30 0,0 0-31 15,1 0-18-15,6-3-18 0,-7-1-16 0,8 0-14 16,-1 1-6-16,6-4-8 0,-5 3-5 16,-2 0 0-16,1-3-5 0,0 3 2 15,0 1 2-15,1-1-4 0,-1 0-1 0,-7 4-1 16,1-3 0-16,6 3 0 0,-7 0 0 16,-6 0-5-16,7 0-1 0,-7 0-4 15,7 0-10-15,-8 0-2 0,1 0-2 0,-6 0 5 16,6 0 5-16,-7 0 4 0,0 0 1 0,2 0 4 15,-2 0 3-15,-6 0 2 16,6 0-3-16,-6 0 2 0,7-4 0 0,-7 0-2 16,0 0 0-16,0 1-1 0,0-5 0 0,0-3 2 15,0 0-3-15,-7-3 3 0,1 3-4 16,0-4 1-16,-2-3-1 0,2 3 1 16,0-3 3-16,0-1 1 0,-8 1 1 0,8 3 0 15,-1-3 0-15,1 7 0 0,0-3 5 16,-8 3 5-16,14 0-4 0,-6 3-1 0,0 1-1 15,6 0 0-15,-7 3 5 0,7 1 10 16,-7-2 9-16,7 5 11 0,0 5 8 0,0-2 7 16,0 5 6-16,0 2-2 0,0 9-7 15,-6 6-13-15,6 12-9 0,0 3-7 0,0 15-6 16,-7 4 0-16,7 7-3 0,-6 3 0 16,-1 5-4-16,0-5-3 0,1 5 1 0,0-5 1 15,0-3-3-15,-2-7 0 16,2-8-4-16,6-7 3 0,-6-4-3 0,-1-7 1 15,1-7 2-15,6-8 2 0,0 1 2 0,-7-9-3 16,7 1-5-16,-7-7-8 16,7 3-3-16,-6-7-9 0,0 0-5 0,0 0-5 15,-2-7-4-15,2 0-1 0,0-4 4 0,-1 0 5 16,0-7 6-16,-6-1 6 0,7-3 4 16,-8 0 2-16,2-3 5 0,6 3 7 0,-1 0 2 15,-6 0 2-15,6 3 3 0,1 4 1 16,6 5-3-16,-7-1-6 0,0 0 1 0,7 7-3 15,0-3-1-15,0-1 5 0,0 5 2 16,0-1-2-16,7-3 0 0,-7 3-3 16,7 0-2-16,-1-3 0 0,1 0 0 0,6 0 0 15,0-8-6-15,-1 3-9 0,2 2-11 16,-1-5-14-16,0-3-14 0,0 3-10 0,1-7-5 16,-2 4-7-16,1-4-5 0,0 0-2 15,0-4-4-15,1 1 10 0,-8-1 6 0,6 0 13 16,-5-3 14-16,6-1 17 0,-6 5 13 15,-1-4 3-15,8 0 5 0,-8 3 9 0,0 0 14 16,8 4 16-16,-8 0 7 0,0 4 8 16,1 3 0-16,-1 1-8 0,1 3 6 15,-7 0 6-15,7 0 10 0,-1 7 10 0,0-4 0 16,0 5 3-16,2 3-5 0,-2 0-7 16,7 3-10-16,-6 1-3 0,6 4-9 0,-1 3-7 15,2 0-8-15,-2 3-10 0,8 5-5 16,-7-1-3-16,0 0 1 0,0 0-4 0,1 1-3 15,-2-1 1-15,-5-3-2 0,-1 0-8 16,7-5-4-16,-6 1-3 0,-7-3-7 0,6-1-12 16,-6-3-16-16,6-1-1 15,-6-3 6-15,0 0 5 0,0-3 2 0,-6-1 1 0,6-3 3 16,0-1 6-16,0-3 4 16,-6-3 7-16,6-1 6 0,-7 1 4 0,7-5 2 15,0-3-1-15,0 4 7 0,0-1 3 16,0 1 2-16,0 7 3 0,0-3 8 0,0 3 4 15,7 0 1-15,-7 3 1 0,6 1 5 16,0-1 4-16,2 1-6 0,4 0-2 16,2 3 3-16,-1-3-6 0,-1 3-7 0,2 1-2 15,5-1-3-15,-6 4 1 0,0-4 1 0,7 4 0 16,-8 0-2-16,2 0 1 0,-1 0 1 16,-7 0 0-16,7 4 0 0,-6-4 2 0,-1 4 4 15,0-1-7-15,2 1-4 0,-8 3 0 16,0-3-4-16,0 7-2 0,-8-4-1 0,8 4 3 15,-12 0-2-15,5 0-1 0,-6 0 2 16,7 0-1-16,-7 4-1 16,-1-4-2-16,2 0-1 0,-2 0 2 0,8-4 0 0,-7 4 1 15,7-4 0-15,-1-3-3 0,0 3-3 16,1-3-1-16,6 0-1 0,-6-4 3 0,6 3 3 16,0 1-4-16,0-4 4 0,6 4 1 15,-6-4 4-15,6 0 1 0,1 4-1 16,0-4 1-16,-1 3 0 0,7-3-5 0,0 4 0 15,0-4-2-15,-7 4 5 0,8-1 4 16,-1 1 2-16,-7 0-1 0,1-1-1 0,-1 1-4 16,1 3-2-16,-7 0 0 0,0 4-6 15,-7 0-1-15,1 0 5 0,-7 4-7 0,-6 3 1 16,-1 0 3-16,-6 5 3 0,-7-1 1 16,1 0-2-16,-7 0 2 0,-1 3 1 15,7-3 3-15,1-3-2 0,-1-1 2 0,7-3-2 16,1-4 1-16,5 0-1 0,6-1 5 15,2-2 4-15,6-5 4 0,-1 1-2 0,0 0 0 16,7-4 0-16,-6 3 8 0,12-3 9 16,-6-3 10-16,7 3 9 0,6-4 5 0,-1-3 1 15,2 3 4-15,12-7-4 0,0 4-10 16,0 0-6-16,13-4-9 0,0 3 1 16,0-3-3-16,1 4-5 0,-1 0-5 0,0 3-1 15,-1 0-4-15,-5 0-1 0,-1 1-1 16,-5 3 3-16,-1 0-2 0,0 3 6 0,-6-3 16 15,-8 4 1-15,1 4 7 0,1-5 0 16,-8 5 2-16,8-1-5 0,-8 4-6 16,-6 4-4-16,0-1-2 0,0 4-7 0,0 4-10 15,-6 0 1-15,-2 8-3 0,2-1-5 16,-7 0-1-16,0 4-1 0,0-4 3 0,0 1-2 16,6-4 6-16,-5-4-4 0,5-4-12 15,-6-4-44-15,6 1-65 0,1-8-78 0,-1 1-83 16,1-8-28-16,-1 0-80 0,1 0-102 15,0-8-146-15,6 1 32 0,-14-8-50 0,8-3 64 16,6 0 77-16,-7-8 113 0</inkml:trace>
  <inkml:trace contextRef="#ctx0" brushRef="#br0" timeOffset="268716.1342">21440 6392 213 0,'0'-18'206'0,"0"0"143"0,0 7 140 16,0 0 121-16,0 4-49 0,0 3 25 0,0 0-52 15,-7 8-87-15,1 0-82 0,6 3-66 0,-14 4-19 16,2 4-47-16,-8 6-45 0,1 5-49 15,-7 11-35-15,-7 3-30 0,1 11-19 0,-1 0-21 16,-7 5-8-16,8-5-12 0,-1 0-2 16,7-7-8-16,1-4-13 0,5-7-37 15,0-4-46-15,8-10-86 0,-2-4-121 0,8-8-119 16,-1 0-119-16,1-7-186 0,6-3-83 16,-6-5-52-16,6-3 38 0,0 1 267 15</inkml:trace>
  <inkml:trace contextRef="#ctx0" brushRef="#br0" timeOffset="270270.0446">22403 5605 74 0,'7'0'224'0,"-7"4"85"0,7-4 51 15,-7 0-9-15,0 3 28 0,6 1-5 16,-6 0-41-16,6-1-48 0,-6 1 12 0,0 0-43 15,8 3-46-15,-2 0-46 0,0 0-31 16,-6 4-28-16,7 4-26 0,-1 0-14 16,-6-1-13-16,7 5-12 0,-1 2-7 0,-6 2-5 15,7-1-1-15,-7 0-3 0,6-4-6 16,-6 0-3-16,6 0-4 0,-6-3-1 0,0-4 9 16,8 0 7-16,-8 0 0 0,0-3 0 15,0-5-8-15,6 5-5 0,0-5 1 16,-6-3-8-16,7 0-3 0,-1 0-1 0,7-3 2 15,-6-5 2-15,6 1 0 0,0 0-5 16,-7-1 0-16,8 5 1 0,-8-5-3 0,7 1 2 16,-7 3-7-16,1 0-3 0,0 1-11 0,-1-1-1 15,-6 0-7-15,6 4-12 0,-6 0-20 16,0 4-24-16,-6 0-18 0,6-1-11 16,-13 5-3-16,6-1 7 0,-12 4 21 0,-1 0 22 15,1 4 21-15,-7 0 21 0,-6-1 10 16,5 1 4-16,1 3 8 0,0-3 11 0,0-1 19 15,0 1 23-15,7 4 29 0,-1-1 25 16,7 0 15-16,0 4-2 0,0-4-2 16,-1 4-7-16,8 4-5 0,0-4 6 0,0 4 0 15,-1-1-8-15,7 1-7 0,0-1-11 0,0 1-15 16,0-4-16-16,7 0-11 0,-1 0-16 16,-6 0-2-16,6-4-9 0,-6-3-9 15,6 0-2-15,-6 0-8 16,8-8-33-16,-8 0-48 15,0 0-33-15,0-3-10 0,0 0 9 0,0-4 17 0,0-4 8 0,0 0 3 0,0 1 11 16,0-8 15-16,0 0 15 0,0 0 19 16,0-4 11-16,0-3 20 0,0-1 15 15,0 1 12-15,6 3 16 0,-6-3 17 16,6 4 18-16,1-1 19 0,-1 0 9 0,8 0 4 16,-2 4-2-16,2-3-4 0,-2 3-6 0,8 0-8 15,-1 0 1-15,7 0-3 0,1 0-11 16,-8 4-10-16,8-1-13 0,5 5-18 15,-6-1-9-15,-7 0-7 0,7 1-5 0,-6 3 4 16,-1-4 2-16,-5 4 4 0,-2 0 5 16,2 4-9-16,-8-4-2 0,1 3-5 0,-7 1-2 15,0 3-6-15,-7 1-3 0,1 3-1 16,-8 0 7-16,-4 0-4 0,4 0-2 0,-6 3-4 16,1 1-5-16,-1-1 2 0,1 1 0 0,6-4-2 15,-7 4-1-15,7-8-7 0,7 4-7 16,0-3-7-16,-2-5 6 0,2 4 10 15,0-3-1-15,6-4 3 0,0 4 5 16,0-4 5-16,6-4 4 0,0 4 2 0,2-4-3 16,4-3-1-16,-5 4 0 0,12-5 0 0,-6 1 0 15,1 0-3-15,5 3-21 0,-6-3-48 16,6-1-58-16,-5 5-21 0,-2-1 13 16,-4 0-17-16,-2 1-36 0,-6 3-33 0,0 0-12 15,-6 0 18-15,-2 0 60 0,-4 3 52 16,-2 1 44-16,-5 3 50 0,-7-3 37 0,6 3 28 15,-6 1 21-15,1-1 22 16,-8 4 19-16,7 0 23 0,-7 3 12 0,7 5 4 0,-6-1 1 16,-1 7 1-16,1 2-16 15,6 2-17-15,-7 0-2 0,13 4-3 0,-6-3-13 0,7 2-13 16,-1-2-11-16,7-1-24 16,0-4-15-16,7-3-14 0,-7-3-6 0,13-1-12 15,-7-3-2-15,0-1-10 0,7-6-18 0,0-1-13 16,0 0-18-16,0-3-16 15,0 0-12-15,7-4-15 0,0 0 3 0,-7-4 5 16,13 0 23-16,-7-3 18 0,7-4 16 16,0-4 11-16,0 1 4 0,0-1 8 0,0-3 9 15,0 7 11-15,0-4 6 0,-7 4 3 0,2 0 9 16,4 4 17-16,-5-1 25 0,-1 5 0 16,1-1-3-16,-7 1-7 0,7 3-9 0,-1 0-14 15,0 0-7-15,0 3-3 0,2 1-13 16,-2-1-6-16,7 1-4 0,0 0-6 15,0-1 2-15,7 1-3 0,-1 0-7 0,1-1-6 16,-1-3-8-16,0-3 3 0,1-1 4 16,0 0 6-16,-1 1 5 0,-5-5-3 0,5 5 3 15,-6-4-1-15,0 3 2 0,0-3 3 16,-6 3 9-16,-1 0 0 0,0 1-1 0,1-1 0 16,0 0-7-16,-1 4-2 0,-6-3 3 15,0 3-2-15,6 0-2 0,1 0-4 0,-7 0 10 16,6 0-1-16,1 0-3 0,0 0-8 15,5 0 0-15,2 0 1 0,5 0-3 16,-6-4 2-16,6 4 7 0,1 0-4 0,6-4 2 16,-6 4 1-16,6-3 7 0,0 3 21 15,0 0 19-15,0 3 18 0,7-3 24 16,-7 4 11-16,6 0 13 0,-5 3 21 0,5 0 10 16,-6 1-29-16,7 3-29 0,6-4-28 15,-7 4-22-15,1 0-24 0,-1 0-48 0,1 0-66 16,-7 0-68-16,0 0-51 0,-7-4-49 15,1 4-97-15,-7-3-102 0,-6-1-188 0,-7 0-254 16,0 4 2-16,0-4 30 0,-7 1 199 16,-6 3 293-16</inkml:trace>
  <inkml:trace contextRef="#ctx0" brushRef="#br0" timeOffset="272370.3319">20658 7184 41 0,'-6'0'218'0,"-1"0"142"16,0 0 93-16,1 0 30 0,6 0-7 16,-6 0-84-16,0 0-62 0,-2-4-17 15,2 4-53-15,0 0-54 0,-1 0-36 0,0 0-25 16,1 0-17-16,-1-3-13 0,1 3-13 16,0 0-17-16,-1 0-20 0,0 0-19 0,1-4-15 15,0 4-7-15,6 0 0 0,0-4 6 16,0 0 4-16,0 4 6 0,6-7 2 15,0 0 2-15,14-1 5 0,6-3 2 0,13-3 0 16,6-1 3-16,14-3-3 0,13 0-4 16,12-1 6-16,7 1 5 0,14 7 11 0,5 0 7 15,-5 7-1-15,5 0-7 16,1 8-11-16,-7 3-12 0,1 1-10 0,5 3-3 16,-5 4-5-16,-7-4 2 0,-1 3-2 0,-6-3-5 15,-6 4-5-15,-1-4-1 0,-12 0-1 16,0 0-3-16,-14-4-2 0,1 0 1 15,-14-3 2-15,-5 0 5 0,-14-1 8 0,0-3 6 16,-7 0 5-16,-6 0 2 0,1 0-3 16,-2-3-7-16,-5 3-6 0,6-8-11 0,-7 5-2 0,1-5-3 15,6 1-5-15,-6-4 2 16,5 0-3-16,-4-7 0 0,4 0-4 0,1-1-5 16,0-3-5-16,0-7-4 0,1 0-6 15,4-4-4-15,-4-4-2 0,5-3 2 0,-5-1 8 16,4-2-3-16,-4 2 0 0,-1-7 9 15,0 5 5-15,-6 3-1 0,5-5-1 16,-5-2 4-16,0 3 0 0,-1 0 4 0,-6-4 1 16,6 4-2-16,-6-4-5 0,0-3 2 15,0 4 1-15,0-5 3 0,0 1-5 0,0 4 1 16,0-5 4-16,0 5 2 0,0 3 0 16,-6-4 0-16,6 4 0 0,0 4 0 0,0-1 0 15,-6 5 6-15,-1 3-4 0,7 0 5 16,-7 0-4-16,1 3 5 0,0 1-3 0,-1 0 4 15,-6 0 0-15,6 3 1 0,-5 0 0 16,-2-3 0-16,-5 3-3 0,6 1-2 0,-6-1 0 16,-7-3-3-16,6 3 2 0,-7 4-2 15,1-3-2-15,-6-1-4 0,-1 4 3 0,1 0 1 16,-7 0-3-16,-7 0 2 0,1 4-3 16,0 3 3-16,-8-3-3 15,-6 3-1-15,1 4 4 0,-7 0-7 0,-7 4 6 0,0 3 1 16,1 0-2-16,6 1-1 0,-8 3 5 15,2 0-3-15,6 3 1 0,0 1 1 16,6 0 0-16,-6-1 3 0,0 4-9 16,7 1 4-16,-7 3 1 0,6-3 1 0,-6 2-3 15,0 5 2-15,6-4-3 0,7 4-1 0,-1 3 3 16,2-4 2-16,11 5 0 0,1-1-3 16,1 1 2-16,5 3 0 0,1 3 1 0,5-3 0 15,-5 4 3-15,6 3-5 0,-1-3 1 16,-5 3 4-16,6 0-2 0,7 1 3 15,-7-1-2-15,-1 4-6 0,7-4 0 0,2 1 3 16,4-1 0-16,-5 4-2 0,5-4-2 0,8 4 7 16,0-4-1-16,0 1-1 0,6 2 0 15,-8 2 0-15,8-5 0 0,0 4 6 16,0-4-4-16,0 4 6 0,0-3-5 0,0-1 1 16,8 0 1-16,-8 0 7 0,6 1-2 15,-6-5-3-15,6 5-2 0,0-5 0 16,-6 1 1-16,7 0 2 0,0-4 1 0,-7 0 1 15,6 3 0-15,1-3-3 0,-7 0 1 16,6 0 2-16,0 0 3 0,2 0-5 0,-2 0 1 16,0 0 1-16,0 0 0 0,1-4-3 15,0 8 1-15,-1-4 2 0,7 4-4 0,-6-1 0 16,6 1 2-16,-1-1-1 0,8 5 5 16,-7-4-5-16,1 3 3 0,6-4-4 0,-2 5-1 15,2-4 4-15,-1 3-3 16,1-4 0-16,6 1-1 0,1 0 3 0,-9 0-5 0,9-1 1 15,-1-3-3-15,6 4 7 0,1-5 0 16,-1 1-5-16,1 1-2 0,7-1 3 0,-8 3-2 16,7-3 1-16,-6 0-2 15,5 0-3-15,-5-4-3 0,-1 5 3 0,1-5 2 0,-7 0 0 16,0 0 0-16,0-3 0 16,-6 0-3-16,-1-1-15 0,1-3-21 0,-7 0-37 0,0-4-44 15,0 1-56-15,1-1-79 16,-8-3-120-16,0 0-97 0,0-1-283 0,-6 1-275 15,7 0-74-15,-7-4 290 0,0 0 329 16</inkml:trace>
  <inkml:trace contextRef="#ctx0" brushRef="#br0" timeOffset="275207.4974">18959 6363 40 0,'0'4'44'0,"0"0"0"0,0-1-11 16,0 1-9-16,0-1-7 0,0 1-3 15,0 0-3-15,0-1-3 0,0 1-3 16,0-4-1-16,0 4-1 0,6-1-2 0,-6-3 1 16,0 4 0-16,0-4 2 0,0 4 2 0,0-4 3 15,0 3 3-15,0-3 5 0,0 4 9 16,0-4 6-16,0 4 7 0,6-4 4 15,-6 3 7-15,0-3 9 0,0 4 7 0,0-4 4 16,0 4 11-16,0-4 9 0,0 3 0 16,0-3-7-16,7 4-3 0,-7-4-4 0,0 4 0 15,0-4 3-15,0 0 1 0,0 3-1 16,0-3 2-16,0 0-1 0,0 4 3 0,0-4 3 16,0 0 0-16,0 3 0 0,0-3-2 15,0 0-1-15,0 0-1 0,0 5-4 16,0-5-9-16,0 3-6 0,0-3-2 0,0 0-6 15,0 0-2-15,0 0-8 0,0 4-10 16,0-4-8-16,0 0-7 0,0 0-4 0,0 0-4 16,-7 0-4-16,7 0-1 0,0 0 4 15,0-4-3-15,0 4 1 0,-6-3-4 0,6-2 0 16,-6 2 1-16,6-4-4 0,-8-1 2 16,2-3-3-16,0 0 3 0,-7-3-3 15,6-1-1-15,1 1 2 0,-7-5-1 16,6 1-1-16,-6 0-2 0,7-5 2 0,-8 5 0 15,8-4 0-15,0 0 0 0,-1 0 0 16,1 4 2-16,-1-1-2 0,0-3 0 0,1 4 0 16,0 4 0-16,-2-5 0 0,2 1-2 15,6 4 2-15,-6-1 0 0,6 0 0 16,-6 0 2-16,-1 4-2 0,7 0 3 0,-7 0-5 16,7 0 5-16,-6 4-2 0,6 0-6 15,0-1 3-15,-7 5-1 0,7-1 7 0,0 1 5 16,0-1 8-16,0 4 2 0,0 0 11 0,-6 0 12 15,6 0 15-15,0 0 10 0,0 4 8 16,0 3-5-16,0 4-6 0,0 0-5 0,0 0-5 16,0 7-4-16,0 4-4 0,0 0-6 15,6 7-6-15,-6 1-4 0,7 3-2 16,-7 4-2-16,6-1-4 0,8 8-1 0,-8-4-1 16,6 1 0-16,2 2 0 0,-1 1-5 15,0-3 1-15,6 3-6 0,1-4-2 0,0 0 1 16,-7-3-6-16,7 0 0 0,-2-5-2 15,-4-2 5-15,5-4-4 0,-5-1-1 16,-2 1 1-16,2-4-1 0,-8 0 2 0,7-8-2 16,-6 4 0-16,6-2-1 0,-7-5 3 15,0-1 0-15,1 1 4 0,-7-3 0 16,7-1 4-16,-1-3 0 0,0 3 1 0,-6-3 0 16,7-1 0-16,0-3 0 0,-7 4 0 15,6-4 0-15,1 4-3 0,-1-4 0 0,7 0-4 16,0 0 0-16,1 0-1 0,5 0 0 15,0-4-3-15,8 4 2 0,-1-4-2 16,-1 1 0-16,8-1 2 0,-1 0 0 0,8-3-2 16,-8 3 2-16,7-3-2 0,-6-4 3 15,-1 4-3-15,1-4-4 0,-1-1 5 0,1-2-1 16,-7-1 1-16,0 1-1 0,0-1-1 16,1 0 0-16,-9-3 0 0,2-4 0 15,0 4 3-15,-1-4-2 0,1 0 0 0,0-4-4 16,-7 4 2-16,7-3 1 0,-8-1-5 15,1-4 0-15,0 5-2 0,0-1 0 0,1 1-1 16,-8-1-3-16,6 1 2 0,-4-1 3 16,-2 0-1-16,0 0 0 0,7 1-1 0,-13-1 3 15,7 0 3-15,0 1 2 0,-1 3 0 16,-6-4 0-16,6 1 0 0,-6 3 2 0,0-4 1 16,0 0-2-16,0 4 3 0,0-3-1 15,-6-1-2-15,6 1-1 0,-6-1 0 0,-1 0 3 16,-6 0 1-16,6 1 0 0,-5-1 3 15,-2 4-3-15,8 0 1 0,-7-3 1 0,0 6-1 16,0-3 5-16,-1 4 1 0,-4 0-2 16,4 3 0-16,1 0 2 0,-7 1-5 0,8 3-1 15,-8 0-1-15,0 0 3 0,-5 0 0 16,5 3 6-16,-13 1-3 0,7 0-1 0,-6 3 2 16,-1 4 3-16,-6-3-2 0,0 6 0 15,0 1 0-15,0 3 3 0,0 0-2 16,-7 4 0-16,1 4-1 0,-1 3 3 15,1 8 0-15,5-4-2 0,-5 7-3 0,-1 4-6 16,7 0-1-16,0 4 1 0,7-4 0 0,-1 0-2 16,7 0-5-16,6-4-1 15,1 1-5-15,5-5-31 0,2-3-48 0,5 0-56 16,0 0-86-16,7-4-176 0,0 0-204 16,0-3-168-16,0-4-40 0,0 0 213 0,0 0 247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1-07T10:25:15.5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9176 6360 47 0,'-13'-11'292'0,"0"0"120"0,0 3-7 16,0 1-56-16,6 0-39 0,-5-1-26 0,4 1-13 15,2 3-10-15,0 0 41 0,0 1-13 0,-1-1-43 16,7 4-46-16,-7-4-41 0,7 4-34 16,-6 0-22-16,6-3-13 0,-7 3-12 15,7 0-1-15,-6-4-3 0,6 4-4 0,-6 0-1 16,-2 0 2-16,8 4-5 0,-6-4 10 15,6 3 13-15,-6 1 14 0,-8 7 4 16,8 0 3-16,-7 8-1 0,0 3-2 0,0 3-5 16,-7 8-8-16,8 4-12 0,-8 0-5 15,7 6-5-15,0 1-8 0,6 0-6 0,1 0-6 16,0-4-4-16,6-3-5 0,0 0-9 16,0-8 0-16,6 0-5 0,0 1-3 15,8-9-11-15,-2 2-3 0,1-5-1 16,1 0-7-16,6-3 0 0,-8-4-20 0,8 0-52 15,5-4-78-15,-5 0-96 0,6-3-112 0,1 0-112 16,-1-4-118-16,-1 0-281 0,1 0-63 16,0-4 1-16,-6 0 113 0,-1 1 358 15</inkml:trace>
  <inkml:trace contextRef="#ctx0" brushRef="#br0" timeOffset="409.886">9723 6470 328 0,'0'-4'513'0,"0"0"82"0,7 1-72 0,-7-2-125 16,0 5-85-16,6-3 29 0,-6 3-14 0,6 0-25 16,8 0-23-16,-8 3-27 0,7 2-29 15,0 2-30-15,6 0-17 0,-5 8-2 0,12-1-17 16,-7 8-21-16,7 0-21 0,0 7-28 0,1-2-22 15,-1 5-17-15,0 1-20 0,-1-4-9 16,1 4-7-16,1-7-28 0,-7 0-67 16,-2-4-112-16,9-4-137 0,-7-3-121 0,-8-4-263 15,8 0-233-15,-7-8-19 0,0 1 82 16,0-4 334-16</inkml:trace>
  <inkml:trace contextRef="#ctx0" brushRef="#br0" timeOffset="592.7411">10277 6535 264 0,'0'-14'668'0,"-14"-1"163"0,8 8-117 16,-6-1-20-16,-8 5-128 0,7 3-104 0,-13 3-59 15,6 5 2-15,-6 6-40 0,-7 1-54 16,1 11-57-16,-13 3-62 0,5 11-55 0,-12 4-45 16,0 4-28-16,0 7-23 0,-7 0-10 15,7-4-18-15,6-3-45 0,7-4-102 0,13-8-141 16,0-10-163-16,13-8-202 0,7-3-276 15,6-8-276-15,0-7 13 0,6 0 339 0,1-3 348 16</inkml:trace>
  <inkml:trace contextRef="#ctx0" brushRef="#br0" timeOffset="806.099">10361 6638 325 0,'46'-4'612'0,"-7"4"96"16,-7 0-122-16,1 0-152 0,-7 0-73 0,7 0-89 15,-1 4-58-15,1-4-44 0,-1 0-44 16,-6-4-41-16,7 4-31 0,-1 0-20 0,-5-3-14 16,5 3-30-16,-6 3-62 0,0-3-117 15,1 0-221-15,-1 4-180 0,-7-4-144 0,7 4-32 16,-6-4 130-16,-1 0 272 0</inkml:trace>
  <inkml:trace contextRef="#ctx0" brushRef="#br0" timeOffset="1011.6088">11436 6400 191 0,'7'-4'586'15,"-7"4"214"-15,6-4-91 0,-6 4-65 16,7 0-86-16,-7 0-92 0,0 4-54 0,6 0-23 16,-6-1 7-16,6 8-40 0,-6 0-52 15,7 8-52-15,-7 3-61 0,7 3-58 0,-7 8-45 16,0 4-25-16,0 4-22 0,0 6-14 15,0-3-18-15,0 3-36 0,0-2-79 16,0-2-103-16,0-6-103 0,0-4-129 16,0 0-154-16,6-7-191 0,-6-4-253 0,6-4 2 15,-6-7 83-15,0 0 362 0</inkml:trace>
  <inkml:trace contextRef="#ctx0" brushRef="#br0" timeOffset="1299.4941">11853 6345 600 0,'13'-4'693'15,"0"4"96"-15,0 0-97 0,0 0-113 0,6 0-162 16,-5 4-118-16,11 3-55 0,1 1-30 16,0-1-19-16,7 0 0 0,-1 4-7 15,1 0-19-15,0 4-29 0,-1-1-34 0,8 5-13 16,-8 3-22-16,1 0-11 0,-1 0-4 15,1 7-10-15,-13-3-4 0,-1-1-5 0,-6 1-14 16,0 3-6-16,-13-3-4 0,0 3-3 16,0 0-2-16,-6-3-13 0,-8 0-36 0,1-1-63 15,7-3-91-15,-8-3-137 0,2-1-174 16,6-4-285-16,-1-3-300 0,-6-3-23 0,6 0 214 16,1-8 387-16</inkml:trace>
  <inkml:trace contextRef="#ctx0" brushRef="#br0" timeOffset="1516.1568">12771 6403 39 0,'13'-3'376'0,"1"-1"236"0,-2 4 24 0,-5 0-124 16,-1-4-146-16,1 4-23 0,-1 4 3 15,-6-4-7-15,7 4-15 0,-7 3-24 16,0 0-27-16,-7 4-28 0,7 0-13 0,-6 4-42 15,6 4-46-15,-7 6-49 0,1 1-31 16,-1 7-18-16,1-1-21 0,0 2-34 0,-2-1-97 16,8-4-136-16,0 0-128 0,0-7-172 15,8 0-388-15,-2-7-86 0,7-4-38 16,0-4 414-16,6-3 260 0</inkml:trace>
  <inkml:trace contextRef="#ctx0" brushRef="#br0" timeOffset="1776.3566">13944 6250 561 0,'12'21'750'15,"2"-2"107"-15,-14-1-47 0,6 1-162 16,0-1-194-16,7 4-137 0,1 0-79 16,-2 3-18-16,8 1-4 0,0 4 6 0,5-1 5 15,2 0-24-15,5 0-43 0,1 4-39 16,-1-3-38-16,8 3-25 0,-1 3-22 0,-1-3-17 15,-5-3-40-15,7-1-79 0,-8-4-87 16,-7-3-85-16,2-3-109 0,-1-5-91 16,-12 1-152-16,-2-7-274 0,1-2 34 0,-6-1 32 15,6-5 81-15,-13 0 311 0</inkml:trace>
  <inkml:trace contextRef="#ctx0" brushRef="#br0" timeOffset="1980.3849">14581 6495 412 0,'-12'-11'693'0,"5"0"153"0,-6 4-78 16,0 7-75-16,-7 0-152 0,8 7-113 0,-8 1-43 16,-7 10 3-16,9 0-28 0,-9 4-43 15,-5 4-42-15,6 6-50 0,-13 2-53 16,6 2-48-16,-6 1-42 0,6-4-29 16,-6 4-15-16,7-8-16 0,-1-4-30 0,13 1-75 15,1-8-105-15,0-6-141 0,6-1-168 16,7-4-193-16,-2-3-206 0,8-4-230 0,-6-4 30 15,6-3 153-15,6-1 411 0</inkml:trace>
  <inkml:trace contextRef="#ctx0" brushRef="#br0" timeOffset="2211.6719">15064 6330 187 0,'19'8'579'0,"0"3"178"0,-5-4-92 0,-1 4-119 16,0-4-60-16,0 0-73 0,7 1-54 0,-8-1-45 16,14 0-41-16,-6 1-13 0,13-1-16 15,-7-3-33-15,7 3-45 0,5-7-40 0,1 4-40 16,-6-4-28-16,5 3-22 0,2-3-14 16,-1 0-28-16,0 0-63 0,-13 0-74 15,7 0-91-15,-7 0-121 0,-6 0-86 16,-1-3-213-16,1 3-214 0,-8-4-18 0,2 4 50 15,-8-4 155-15,7 1 305 0</inkml:trace>
  <inkml:trace contextRef="#ctx0" brushRef="#br0" timeOffset="2616.241">15988 6202 110 0,'7'-4'372'0,"-7"4"203"0,7 0 28 16,-7 0-84-16,6-3-114 0,-6 3 10 0,7 0-39 16,5 0-45-16,-5 0-34 0,6-4-33 15,0 4-35-15,7 4-24 0,-1-4 14 16,0 3 1-16,1-3-17 0,6 8-35 0,7-5-32 16,-7 5-25-16,7-1-24 0,-7 4-18 15,6 0-9-15,-5 0 0 0,-2 0 7 0,-5 0-2 16,-8 3-3-16,8-3-11 0,-14 4-11 15,2 4-7-15,-8-1-8 0,0 4-7 0,-8 0-6 16,-4 7 2-16,-2-4 8 0,-5 12 18 16,-1-4 8-16,-6 4 4 0,7 4-5 15,-1-5-1-15,1 1 6 0,6-5 5 16,-7 1 15-16,14-3 12 0,-1-5 4 0,7-3-1 0,0 0-8 16,7-3 0-16,6-5-13 0,0 1-17 15,0-4-12-15,13 0-12 0,0 0-10 0,0-4-3 16,13-3-15-16,1 0-48 15,5-4-79-15,7 0-100 0,0-4-114 0,6 0-113 0,1-3-119 16,-6 3-94-16,-1-3-254 0,-7 0-235 16,-6 3 63-16,-7-4 176 15,-12 5 417-15</inkml:trace>
  <inkml:trace contextRef="#ctx0" brushRef="#br0" timeOffset="2913.326">17050 6349 451 0,'13'-11'655'0,"-7"3"121"16,1 1-130-16,0 3-36 0,6 1-129 15,0 3-108-15,-7 0-51 0,13 3-25 16,-5 5 32-16,5-1 7 0,1 4-24 0,0 0-38 16,-1 7-22-16,7 0-42 0,-6 1-30 15,-1 6-16-15,0 5-24 0,1 3-23 16,-7 0-24-16,-7 7-19 0,2 0-16 0,-8 1-19 15,-8 2-9-15,-4 1-7 0,-1 1-5 16,-7-5-12-16,0 0-4 0,-6 1-2 0,7-5-6 16,-1-3-30-16,0-4-52 0,1-3-68 15,0-8-79-15,6 1-93 0,-1-5-119 16,8-3-152-16,-7-3-151 0,7-5-266 0,-1-6-46 16,1-1 23-16,-1-3 285 0,7-8 318 0</inkml:trace>
  <inkml:trace contextRef="#ctx0" brushRef="#br0" timeOffset="5034.8556">17538 5517 116 0,'0'0'140'0,"0"0"95"0,0 0 50 16,7 0 45-16,-7-4 42 0,0 4 83 0,7 0-20 15,-7 0-25-15,6 0 4 0,-6 0-54 16,6 4-67-16,2-4-55 0,-2 0-38 15,6 4-38-15,-5-1-30 0,13 5-16 0,-8-5-9 16,2 4-4-16,6 1-16 0,-8-1-14 16,1 0-13-16,7 1-6 0,-8-1 4 0,2 0 2 15,-8 1 0-15,7-1-4 0,-6 1-8 16,-7-5-15-16,7 8-9 0,-7-3-9 0,-7-1-3 16,7 4-2-16,-13 0-2 0,6 0-6 15,-5 0-1-15,4 0-1 0,-4-4 3 0,-1 4-2 16,6-4 0-16,1 1-1 0,-1-1 0 15,1 1 0-15,0-5 0 0,-2 0 7 16,8 2 1-16,0-2 2 0,0 1 3 0,0 0 2 16,0-4 3-16,0 3-2 0,8 1-1 15,-2-4 7-15,-6 3 2 0,13 1 0 0,-7 0 1 16,8 3 11-16,-8-3 12 0,6 3 15 16,2 0 15-16,-1 1 4 0,-7 3 5 0,8 0 12 15,-8-1 1-15,0 1 3 0,-6 4-5 16,7 0-9-16,-7 0-12 0,0 3-15 15,-7 0-12-15,1-3-16 0,0 7-13 0,-1-8-7 16,0 5-6-16,1-5-12 0,-1 1-38 16,1 0-85-16,0-4-115 0,-2-4-129 0,8 0-152 15,-6 4-173-15,6-7-237 0,-6 0-173 16,6-1 62-16,0 1 140 0,-6 0 389 0</inkml:trace>
  <inkml:trace contextRef="#ctx0" brushRef="#br0" timeOffset="5555.6536">19134 6484 93 0,'-6'-3'304'0,"6"3"163"16,0-4 23-16,-7 0 20 0,7 1-49 16,-6 3-33-16,6 0 10 0,0 0-46 0,0 0-51 15,-7 3-43-15,7 1-39 0,-7 7-27 16,1 0 2-16,-7 7-26 0,6 4-29 0,-5 7-29 15,-1 5-26-15,-1-2-33 0,8 5-28 16,-8-1-22-16,2-3-10 0,6 1-15 0,-1-5-6 16,7 0-34-16,-7-3-61 0,14-5-93 15,-7-5-118-15,7-2-140 0,5-3-179 16,-6 0-340-16,8-7-12 0,-1-1 15 0,0-6 260 16,0-1 301-16</inkml:trace>
  <inkml:trace contextRef="#ctx0" brushRef="#br0" timeOffset="5779.0135">19349 6429 235 0,'6'-4'577'16,"1"-3"152"-16,0 3-76 0,-1 4-95 16,0-3-41-16,8 6-92 0,-1 1-78 0,0 0-55 15,6 3-29-15,1 4 9 0,0 0-12 16,5 8-36-16,1-1-49 0,0 4-44 15,7 3-30-15,-1 5-31 0,7 2-26 0,1 5-17 16,-1-4-8-16,0 4-12 0,-7-8-45 16,1 1-65-16,-1-5-78 0,-6-3-85 0,-6-7-109 15,0-1-92-15,-1-6-230 0,-13-5-182 16,8 1-7-16,-8-8 115 0,1 1 117 16,-1-5 297-16</inkml:trace>
  <inkml:trace contextRef="#ctx0" brushRef="#br0" timeOffset="5997.2725">20032 6550 93 0,'0'-26'502'0,"0"8"307"16,0 3-29-16,-6 1-76 0,0 3-113 16,6-1-122-16,-6 9-77 0,-8-1-30 0,8 8 19 15,-13-1-20-15,5 5-28 0,-12 7-42 16,0-1-47-16,-7 8-49 0,-6 4-50 16,1 7-40-16,-15 4-34 0,1 3-23 0,7-4-16 15,-8-3-15-15,14 1-31 0,7-9-84 16,-1-3-114-16,14-7-139 0,6-4-146 0,-1 0-179 15,14-8-195-15,-6 1-272 0,6-4 23 16,6 0 162-16,2-4 425 0</inkml:trace>
  <inkml:trace contextRef="#ctx0" brushRef="#br0" timeOffset="6228.3194">20462 6454 121 0,'14'5'531'0,"-1"-2"248"0,0 1-60 0,0-4-127 15,-7 4-74-15,8-4-95 0,-2 0-77 16,8 0-48-16,-1 0-42 0,7 0-9 16,7-4-27-16,-1 4-51 0,1-4-53 15,0 1-37-15,6-2-29 0,0 2-20 0,0 3-13 16,1-4-48-16,-2 4-90 0,1-3-122 0,-6 3-112 15,-1 0-99-15,1-4-274 16,-13 4-152-16,6-4-19 0,-14 4 63 0,2-3 323 0</inkml:trace>
  <inkml:trace contextRef="#ctx0" brushRef="#br0" timeOffset="7611.8896">21570 6140 221 0,'0'-4'242'0,"-7"4"99"0,7-4 1 16,0 1-43-16,0 3 10 0,0-4 35 15,0 4 1-15,0-4-1 0,0 4 11 0,0-3-37 16,7 3-52-16,-7 0-41 0,7 0-33 16,-7 3-32-16,12 1-21 0,-5 0-19 15,-1-1-18-15,8 5-15 0,-2-1-9 16,2 0-12-16,-2 0-14 0,2 1-7 0,-1 0-7 15,-7-1 8-15,0 0 6 0,8 0-8 16,-14 1-6-16,6-1-6 0,-6 0-11 0,0 4-4 16,-6-3-4-16,0 3-9 0,-8 0 4 15,1-1-2-15,0 5 3 0,-6-4-3 0,-1 4-4 16,0 0 2-16,7-4-3 0,-6 3-1 16,6-3 14-16,7 0 11 0,-8 0 13 0,8-4 11 15,6 4 4-15,0 0 2 0,0-3-4 16,6 3-4-16,8 0-1 0,-8-1-11 0,7 2 4 15,0 3 0-15,6-5 8 0,-5 5 9 16,6 3 5-16,-2 1 10 0,2-1 9 16,-1 4 13-16,1 0 8 0,-7 4 10 0,0-4 6 15,0 0 2-15,-6-1-10 0,-7 5-15 16,7-4-23-16,-14 0-17 0,0 0-16 16,1 0-13-16,-7 4-9 0,-7-4-8 0,0 4-5 15,-5-4-9-15,-1-1-36 0,0 1-52 0,-7-3-74 16,13-5-78-16,-6 1-90 0,7-1-89 15,6-6-113-15,0 3-84 16,-1-7-193-16,8-1-95 0,6-3 23 0,-6-3 124 0,12-5 116 16,-6 1 284-16</inkml:trace>
  <inkml:trace contextRef="#ctx0" brushRef="#br0" timeOffset="7900.3065">21973 6257 481 0,'26'0'599'0,"-6"0"121"16,0 4-109-16,5-1-27 0,-5 8-91 16,7 0-105-16,-1 0-74 0,0 8-50 0,-1-1-24 15,-5 0 0-15,6 4-17 0,1 0-28 16,-9 4-30-16,-4-1-30 0,-1 1-23 0,0 3-15 16,-13 4-19-16,0 0-18 0,0 4-14 0,-13-4-13 15,0 4-12-15,-7-1-7 16,1 1 0-16,-7-4-6 0,6-4-5 0,-6 4-5 15,7-7-13-15,-1-5-33 0,0-2-51 0,8-4-91 16,-1-4-113-16,6-4-148 0,-6 0-85 16,13-7-223-16,-6-3-131 0,6-5-27 0,0-3 57 15,0-3 300-15</inkml:trace>
  <inkml:trace contextRef="#ctx0" brushRef="#br0" timeOffset="8412.8146">22469 5736 216 0,'6'-3'348'0,"7"-4"105"16,-7-1-83-16,2 5-72 0,-2-1-59 15,0 0-9-15,1 1 15 0,-1-1 1 0,1 0 24 16,-7 4-36-16,6 0-44 0,-6-3-30 15,7 3-27-15,-7 0-17 0,0 0-10 0,6 0-10 16,-6 0-10-16,7 3-9 0,-7-3-9 16,0 0-8-16,0 4-8 0,7 0-8 15,-7-1-6-15,0-3-3 0,0 4 1 0,0 0-3 16,0-1-3-16,0 5-2 0,0-1 3 16,0 1-3-16,0-2 1 0,0 6 1 0,0-5 4 15,-7 4 8-15,7 0 4 0,0 0 9 16,-7 0 9-16,7 0 8 0,-6 4 6 0,6-5-6 15,0 5-1-15,-7 0-1 0,7 0-6 16,0-1 3-16,-6 1 2 0,6-4 1 16,0 4 0-16,6-1 0 0,-6-3-7 0,7 4 1 15,-7-4-2-15,13 0-5 0,-6 0-1 16,5 0-4-16,2 0-12 0,5-4-9 0,1 1-8 16,6-1-1-16,0 0-15 0,7-3 1 15,5-4 2-15,-5 0-7 0,-1 3 1 0,7-6 2 16,-6 3-11-16,-7 0-17 0,0 0-42 0,0-4-51 15,-7 4-63-15,-5-3-91 0,-2-1-101 16,2 4-56-16,-8-4-97 0,1 1-180 0,-7-5-36 16,0 5 23-16,0-5 111 0,-7 5 159 15,1-5 174-15,-8 1 101 0,8-1 60 16,-6-3 38-16,4 0 23 0,-4 0-2 16,5-3-66-16</inkml:trace>
  <inkml:trace contextRef="#ctx0" brushRef="#br0" timeOffset="8585.8115">22938 5909 147 0,'-14'-18'256'0,"8"-1"232"0,0 8 138 0,-1-4-14 16,1 8-118-16,6-4-30 0,-7 4-56 15,7 3-32-15,-7 1-24 0,7-1-22 16,0 4 34-16,0 0 18 0,-6 4-22 0,6 3-37 16,0 4-45-16,0 0-56 0,-6 7-54 15,6 0-46-15,-7 8-37 0,0 0-27 16,7 3-22-16,-6 4-7 0,0 0-23 0,-1 0-41 16,0 0-66-16,1 0-96 0,-1-4-109 0,1-3-106 15,6 0-119-15,-6-8-120 0,6 0-249 16,0-3-166-16,-7-1 36 0,7-3 150 15,-7-3 392-15</inkml:trace>
  <inkml:trace contextRef="#ctx0" brushRef="#br0" timeOffset="9092.3785">24116 6466 272 0,'-6'-12'507'0,"6"5"154"0,0 0-63 16,0 0-161-16,0 3-61 0,0-3-16 15,-6 7-24-15,6-4-27 0,0 8-24 0,0-1-25 16,-8 5-32-16,2 3-8 0,0-1-17 16,0 13-21-16,-8-1-36 0,1 11-23 0,1 3-32 15,-2 5-21-15,2 3-20 0,-2-1-17 16,1 1-12-16,0 1-7 0,6-9-9 0,1 1-37 16,0-5-65-16,6-2-102 0,6-4-135 15,7-8-145-15,-6 0-289 0,12-3-260 0,1-8-11 16,0-3 139-16,-1-1 395 0</inkml:trace>
  <inkml:trace contextRef="#ctx0" brushRef="#br0" timeOffset="9480.6336">24435 6392 544 0,'7'-3'642'0,"0"-1"101"0,-7 0-139 16,6 4-16-16,0 4-101 0,8 0-93 15,-1 3-65-15,0 4-36 16,6 4 7-16,7 7-13 0,0 0-38 0,1 7-56 16,5 4-49-16,1 7-46 0,6 4-28 0,-7 0-27 15,7 4-16-15,-7-4-11 0,8 0-7 16,-14-4-29-16,7-7-47 0,-14-3-55 16,1-9-59-16,0-6-69 0,-8 0-104 0,-6-8-62 15,8-3-127-15,-14-4-187 0,6-4 18 16,-6-3 31-16,7-4 114 0,-7 0 139 0,0-7 158 15,0-1 98-15,0-3 57 0,0-7 33 16,0-1-4-16,0-2-44 0,-7-5 86 0,7 0 128 16,-6 4 162-16,6 4 167 0,-7 3 109 15,0 8 75-15,1-1-81 0,-6 9-8 0,4-1-58 16,-4 7-73-16,-8 0-63 0,7 8-43 16,-13 3-35-16,6 4-3 0,-12 7-18 0,-1 1-34 15,-6 7-33-15,-6 7-43 0,-1-4-33 16,1 7-25-16,5-2-21 0,1-2-54 15,7-2-101-15,-1-5-144 0,13-3-168 0,1 1-272 16,6-12-348-16,7-1-38 0,6-2 161 0,0-8 416 16</inkml:trace>
  <inkml:trace contextRef="#ctx0" brushRef="#br0" timeOffset="9687.2533">25100 6590 480 0,'26'0'658'0,"0"4"114"0,1-1-142 0,-9-3-55 16,9 5-146-16,-1-2-126 0,6 4-92 16,1-3-72-16,6 3-47 0,-7-3-32 15,8 3-24-15,-1-3-27 0,0 3-59 0,-7-3-94 16,-6 0-136-16,7 3-222 0,-13-7-143 16,6 4-84-16,-7-4 18 0,1 0 40 0,-1-4 297 15</inkml:trace>
  <inkml:trace contextRef="#ctx0" brushRef="#br0" timeOffset="9944.9932">25966 6411 70 0,'0'-8'399'0,"0"5"252"0,0-1 33 0,6 0-129 16,-6 1-64-16,0 3-34 0,0 0-68 15,0 0-59-15,0 0-38 0,0 3-35 0,0 5-7 16,0-1-11-16,-6 4-15 0,6 0-24 15,-6 7-23-15,-1 1-11 0,7 6-31 16,-7 1-7-16,7 0-8 0,-6 3-17 0,12 4-19 0,1-4-16 16,0 4-18-16,5-4-13 0,8 1-15 15,6-4-8-15,13-1-6 0,0-3-22 16,7-4-57-16,-1-3-70 0,8 0-73 0,5-4-67 16,-5-4-69-16,-8-3-86 0,1-1-54 15,-7-3-155-15,-7 0-200 0,-6-3 32 16,-7-1 67-16,-5-3 74 0,-1-1 198 15</inkml:trace>
  <inkml:trace contextRef="#ctx0" brushRef="#br0" timeOffset="10149.6711">26461 6623 64 0,'-13'-18'311'0,"-7"7"209"0,8 0 83 0,-2 3-12 16,2 1-99-16,-2 4 37 0,1-1-46 15,7 4-58-15,-8 4-51 0,8 6-26 0,-6 1-5 16,5 5-39-16,-6 2-53 0,6 4-54 15,-5 7-44-15,-2 4-52 0,2 3-31 0,-8 5-26 16,7 3-17-16,-7 0-31 0,0 3-57 16,8-6-79-16,-8-1-97 0,7-3-122 15,0-8-149-15,6-3-176 0,1-8-318 0,6-4 1 16,0-6 49-16,0-8 287 0,0 0 291 16</inkml:trace>
  <inkml:trace contextRef="#ctx0" brushRef="#br0" timeOffset="10445.5525">26546 6396 274 0,'12'15'666'0,"8"-1"135"16,-7 1-141-16,7-1-51 0,0 2-110 0,-1-2-109 15,7 4-89-15,0 4-53 0,0-3-28 16,7 3 21-16,-13-4 2 0,5 1 2 15,-5-1-23-15,0 0-42 0,-8 4-33 0,2-4-28 16,-2 4-20-16,-5 0-16 0,-7 0-5 16,0 4-12-16,-7-4-14 0,1 3-12 0,-7 1-9 15,6 0-14-15,-13 0-1 0,8 3-8 16,-8-4-5-16,1 1-32 0,5-1-68 0,-5-3-91 16,6-3-115-16,0-4-165 0,7-1-235 15,-1-6-363-15,0-1-106 0,1-7 48 0,0 0 409 16,6-4 307-16</inkml:trace>
  <inkml:trace contextRef="#ctx0" brushRef="#br0" timeOffset="10946.1477">27314 6015 123 0,'7'-7'286'0,"-1"3"130"15,-6-3-10-15,7 3-53 0,-7 0-55 16,0 1-35-16,7-1-3 0,-7 4-4 0,0-4 63 15,0 1-13-15,6 3-31 0,-6 0-28 16,0-4-29-16,0 4-22 0,0 0-14 16,6 4-12-16,-6-4-7 0,0 3 19 0,6 5-12 15,-6-1-10-15,8 0-10 0,-8 8-7 16,6 0-12-16,0 3-10 0,1 1-21 16,-1 2-4-16,1 1-7 0,6 0-9 0,-1 0-13 15,-4 4-15-15,4-4-5 0,2 0-4 16,-8 0-9-16,7-4-2 0,-7 0-6 0,8-3 3 15,-8 0 1-15,0-4 10 0,1 0 30 16,-7 0 20-16,7-4 10 16,-7 1 4-16,6-5-24 0,-6 1-26 0,0 0-19 0,-6-1-10 15,6-3-10-15,-14 4-10 0,2-1-13 16,-8-3-25-16,1 4-35 0,-15-4-45 0,2 4-61 16,-1-4-70-16,-5 3-75 0,-1-3-77 15,0 4-113-15,-1-4-138 0,1 0-312 0,7-4-138 16,-1 4 23-16,1-3 320 0,12-5 323 15</inkml:trace>
  <inkml:trace contextRef="#ctx0" brushRef="#br0" timeOffset="11179.3572">27158 5989 546 0,'13'4'779'0,"7"0"113"0,-8-1 6 0,14 1-138 16,-6 0-158-16,13-1-61 0,6 5-81 15,-1-1-72-15,15 1-73 0,-7-5-70 0,5 5-66 16,-5-1-63-16,0 0-44 0,-8-3-28 16,2 3-26-16,-7 0-58 0,-7-3-88 15,-7 3-87-15,1-3-84 0,-8 0-94 0,-4-1-195 16,-2 1-274-16,-6 3-362 0,0-7 1 16,-6 8 299-16,-2-5 395 0</inkml:trace>
  <inkml:trace contextRef="#ctx0" brushRef="#br0" timeOffset="13071.5626">23015 7477 7 0,'-18'0'163'15,"4"0"41"-15,1 0-34 0,0 0-49 0,0-4-23 16,1 4 2-16,4 0 17 0,2 0 23 15,0 0 18-15,-1 0 3 0,7-3 10 16,-6 3-14-16,-1 0-22 0,7 0-30 0,-7 0-25 16,7 0-21-16,-6 0-14 0,6 0-10 15,0 0 1-15,-6 0 0 0,6 0 8 0,0 0 2 16,-7 0 5-16,7 0 6 0,0 0 5 16,0 0-2-16,0 0-5 0,0 0-3 0,0 0-3 15,7 0 15-15,-7 0 6 0,0 0-1 16,6 0-12-16,-6 0-6 0,0 3-4 0,0-3-5 15,6 0-4-15,-6 0 4 0,7 0 12 16,-7 0 4-16,7 4 7 0,-7-4 4 16,6 0 2-16,-6 0-2 0,7 0 5 0,-1 0 4 15,0 0 2-15,8 4 2 0,-2-4 2 16,8 0-3-16,-1 0-6 0,7 0 1 0,1-4-3 16,5 4-4-16,1 0-1 0,6-4-5 15,0 1-2-15,0 3-3 0,7-4 2 0,6 0-8 16,0 0 8-16,0 4-3 0,7-3-2 15,-1-1 0-15,1 0-6 0,6 4-3 16,7-3-11-16,-7 3-3 0,0 0-4 16,6 0 1-16,-6 0-3 0,8 0-4 0,-8 0-1 15,6 3-1-15,-6-3 0 0,7 4-3 0,0 0-5 16,-1-1 2-16,-6 1 0 0,7 0-2 16,-7 0-8-16,0-1 4 0,0 1 11 0,0 0 11 15,-6-4 0-15,0 3-4 0,-1 1 3 16,1 0-2-16,0-1-1 0,-8 5-2 15,8-5 1-15,-7 1-3 0,1 0-5 0,-2-1-4 16,2 1-2-16,-7 3-1 0,5-3 0 16,-5-1-4-16,-1 5 0 0,1-5-1 0,-7 1 0 15,6 3 4-15,1-3 1 0,-7 0-4 16,0-1 3 0,1 5-3-16,-1-5-1 0,7 1 1 0,-7 0 2 0,-1-1 4 0,1 1-1 15,1-1-7-15,-1 5 4 0,0-8-5 16,-1 3 1-16,2 2 0 0,-7-2-2 15,6-3-2-15,-7 4 7 0,1 0-1 0,-1-4 0 16,1 3-1-16,-1 1-4 0,1-4 0 16,-1 4-1-16,1-1 0 0,0-3 3 0,0 4 5 15,-1-1-5-15,1-3-2 0,-1 4 2 0,1 0 2 16,5-4 0-16,-5 3-1 0,6-3 5 16,-7 4-3-16,8 0-4 0,-1-4-2 0,-7 3 4 15,7-3-2-15,-6 4-2 0,7-4 0 16,-2 0 3-16,-5 4-2 0,6-4 0 0,-7 3-1 15,1-3 0-15,-1 0 0 0,1 0 0 16,0 0 0-16,-8 0 0 0,2 4 0 0,-1-4 0 16,0 0 0-16,-6 0 0 0,5 4 0 15,-5-4 0-15,0 0 0 0,-1 3 3 16,1-3-2-16,6 4-1 0,-7-4 0 0,1 4 0 16,0-4 7-16,-1 0-4 0,-6 3-2 15,6-3-1-15,1 0 0 0,-7 4 3 16,0-4 2-16,0 0-3 0,-7 0 1 15,8 0-2-15,-8 0 0 0,0 0-1 0,2 0-3 16,-2 0 5-16,0 0-1 0,0 0-1 0,1 0 0 16,0 0 0-16,-1 0 0 0,1 0 3 15,-1 0-2-15,-6 0 6 0,6 0-1 0,2 0-7 16,-2 0-17-16,0-4-31 0,-6 4-40 16,7 0-58-16,0-3-79 0,-7-1-115 15,0 0-132-15,0 1-292 0,-7-8-257 0,0 0 20 16,-19-4 101-16,0-3 377 0</inkml:trace>
  <inkml:trace contextRef="#ctx0" brushRef="#br0" timeOffset="13913.0369">24234 5469 11 0,'-14'-10'133'0,"8"2"29"0,-7-3 14 0,7 3-10 16,-1 1 11-16,0 0-6 0,1 3-15 16,0 1-14-16,6-1-11 0,-7 4 9 15,0-4 16-15,7 4 16 0,-6 0 19 0,0 0 22 16,-1 0 13-16,0 4 14 16,-6 0 16-16,1 3-35 0,-2 4-45 0,2 0-33 0,-8 8-26 15,1-1-11-15,-1 7-10 0,0 5-16 16,1 10-7-16,-7 4-9 0,6 11-10 15,-6 10-4-15,0 5-5 0,7 11-3 16,-1 7-4-16,1 4-1 0,-1-1-1 16,14-3-3-16,-8 0-1 0,14 0 1 0,-6-8 2 0,12 4-5 15,-6-10-4-15,6-5-4 0,-6-10-6 16,8 0-3-16,-2-11-4 0,0-8-3 0,1-4-2 16,0-7 4-16,-7-3-6 0,6-4-1 15,0-3-1-15,-6-1 2 0,7-3 2 16,-7-1-3-16,0-3 0 0,0-4-4 0,0 1-6 15,0-1-18-15,0-3-30 0,0-1-50 16,0 1-54-16,0-4-63 0,-7 4-77 16,7-8-125-16,-6 0-70 0,0 1 12 0,-1-8-55 15,7 0 49-15,-13-8 99 0,7-6 141 16,-2-1 88-16,2-11 54 0,0-6 36 0,-1-9 20 16,1-3 12-16,-1-7-42 0</inkml:trace>
  <inkml:trace contextRef="#ctx0" brushRef="#br0" timeOffset="14700.8425">23798 5704 22 0,'6'-19'177'0,"0"5"84"0,1-1 12 0,0 1 0 15,-1-1-15-15,0 4 7 0,1 0 25 0,-1 0 1 16,1 0-18-16,0-4-38 0,5 4-3 15,-5 0-20-15,12 0-44 0,1 0-34 0,-1 0-28 16,7 0-18-16,7 0-10 0,-1 0-4 16,8 0-2-16,12 1 6 0,0 2-4 0,7-3-1 15,12 7-4-15,8-3-11 0,6 3-9 16,12 4-12-16,1 0-9 0,12 0-2 0,7 0-12 16,-6 4-1-16,-1-1 1 15,2 1-3-15,-1-4-2 16,-7 4 7-16,-1-1 3 0,-11 2-5 0,6-5-4 0,-14 3-4 15,1 0-2-15,-6 2 4 0,-8-2-4 16,7-3-4-16,-12 4 0 0,5-1 2 0,-12 1 1 16,-1-4-2-16,-6 0 0 0,-6 4 2 0,-1-4-2 15,1 0-1-15,-7 0 0 0,0 0 2 0,0 0 2 16,0 0 2-16,-6 0 4 0,-1 0 2 16,1 0 0-16,-7 0 8 0,0 0 2 0,7 0 0 15,-7 0-5-15,-1 0 3 0,1 0-4 16,0 3-4-16,1-3-3 0,-1 4-3 0,6-4-4 15,1 4 0-15,-7-1 2 0,7-3 0 16,-1 4-2-16,-6 0-2 0,7 3 0 16,-7-3 0-16,7 3-3 0,-7-3 5 0,-1 3-1 15,1-3-4-15,-6 3 5 0,6 0 1 16,-7-3 4-16,-5 3-5 0,5 0 4 0,-6 1 4 16,7-5-4-16,-7 5-2 0,-1-1 4 15,2 1-4-15,-1-1 1 0,0 0-4 16,0 4 5-16,-1-3-4 0,2-1 4 0,-1 0-2 15,-6 4 1-15,6-4 1 0,-1 4 2 16,-5-3 5-16,0 3 5 0,-1-4-2 0,7 4 4 16,-6 0-1-16,-7 0-2 0,6 0-5 15,1 4-2-15,-7-1 4 0,0 5 7 0,6-1 6 16,-12 0 2-16,6 8 8 0,0-1 1 16,-7 5 5-16,1 7 5 0,-1-1 1 15,-6 4 1-15,0 5-4 0,0 2 0 0,0 5 6 16,0-1 2-16,-6 0-6 0,5 4-9 15,-5 3-9-15,6-3-10 0,0 4-3 16,-7-4-5-16,7 0-4 0,0 0-3 0,-6-8-3 16,5 1-1-16,2-8-1 0,-2 1 0 0,8-1 0 15,-7-7 3-15,7 0-2 0,-8-7-4 16,8 3-15-16,0-7-21 16,-2 4-31-16,2-8-43 0,0 0-41 0,0 1-44 0,6-9-33 15,-7 5-48-15,0-4-132 0,7 0-262 16,-6-4-109-16,-1 1-17 0,1-5 107 0,0 1 106 15,-8 0 258-15</inkml:trace>
  <inkml:trace contextRef="#ctx0" brushRef="#br0" timeOffset="16158.7717">13338 5293 78 0,'-7'-3'63'0,"7"3"-3"16,-6 0-15-16,6-4-15 0,0 4-12 16,-7 0-12-16,7 0-14 0,-7 0-8 0,7 0-1 15,0 0 0-15,-6 0-1 0,6 0-2 16,0 0-9-16,-6 4-41 0</inkml:trace>
  <inkml:trace contextRef="#ctx0" brushRef="#br0" timeOffset="16924.1266">12921 5348 59 0,'-13'4'44'0,"0"-4"0"0,0 4-8 0,0-1-8 16,-7-3-7-16,7 4-3 16,0 0-2-16,0-1 0 0,1-3 4 0,-2 4 4 0,1 0 2 15,0-1 3-15,0 1-1 0,0-4 1 16,6 4-1-16,1-4-1 0,0 3 2 0,-1-3 3 16,0 0 2-16,1 4 4 0,6-4 6 15,-6 0 5-15,-1 4 12 0,7-4 8 16,-6 0 6-16,6 3 3 0,-7-3 0 15,0 0-1-15,7 0-7 0,-6 0-6 0,0 0-5 16,6 4-10-16,-8-4-10 0,8 0-10 16,-6 0-9-16,6 0-6 0,-6 0-2 0,6 4 4 15,0-4 7-15,-6 0 8 0,6 3 9 16,0-3 8-16,0 0 6 0,-7 4 7 0,7-1 8 16,0-3 8-16,0 4 15 0,0 0 12 15,0-1 15-15,0 1 9 0,0 3 2 0,7 1 4 16,-7 0 18-16,6 2 24 0,-6 1-16 15,6 4-16-15,0 0-24 0,-6 3-19 0,8 4-13 16,-2 3-11-16,0 1-14 0,1 11-13 16,0-1-15-16,-7 8-7 0,13 8-6 15,-7-1-3-15,0 4-8 0,1 4-1 0,0-1-2 16,-1 1-2-16,7-4 4 0,-6-1 6 16,-1-2 2-16,7-1 10 0,-7-3-2 0,1-4-2 15,0-4-3-15,-1 0-1 16,0 1 1-16,2-1-6 0,-2-7-2 0,-6 3-1 0,6 1-3 15,-6-4-1-15,0-4-2 0,7 1-4 16,-7-1 4-16,0 1-1 0,0-5-4 0,0-3 3 16,0 4-6-16,-7-8 1 0,7 4 1 15,0-3 0-15,0-1 0 0,0-4 0 16,0 5 3-16,0-5-5 0,0 1 1 0,7 3 1 16,-7-7-3-16,0 4 2 0,0 0 1 15,6-1 0-15,-6-3-5 0,0 4-2 0,0-4-3 16,0 0-8-16,7 0-4 0,-7-4-9 15,0 0-8-15,0 1-9 0,0-5-21 16,0 1-31-16,0 0-41 0,6-1-61 0,-6 1-89 16,0 0-49-16,0-4 7 0,-6 0-31 0,6 0-47 15,0-4 21-15,-7 0 34 0,7-3 102 16,-6-4 87-16,6 0 55 0,-7-7 35 0,1 0 25 16,0-4 19-16,-2 0 1 0,2-8-50 15</inkml:trace>
  <inkml:trace contextRef="#ctx0" brushRef="#br0" timeOffset="18177.5068">12654 5616 195 0,'-6'-7'158'0,"6"3"46"0,0 0 4 0,0 1-16 16,0-1-29-16,0 0-24 0,0 4-11 16,0-4-2-16,0 1 15 0,0-1 6 15,0 0 5-15,0 1-1 0,0 3 4 0,6-4-1 16,-6 0-12-16,6 1-8 0,1-1 6 15,0-3-5-15,6 3-15 0,-1-3-22 0,2 0-18 16,-2-1-7-16,8-3-12 0,-1 4-8 16,1-4-4-16,0 4-8 0,6-4-7 0,-1 0 5 15,2-1-5-15,5 1 1 0,8 0-4 16,-8-3-2-16,7 3 2 0,6 0 11 16,1-4 23-16,13 1 10 0,0 3-5 0,6-4-9 15,6-3-12-15,8-1-8 0,5 1-7 16,7 0-3-16,0-1-8 0,8 1-1 0,-2 0-2 15,-6 0 0-15,1 3 0 0,-1 0-3 16,0 0-5-16,-1 4 2 0,-5-3-2 16,0 6-2-16,0-2-1 0,-1-1-1 0,-5 3-3 15,-1 1 2-15,6 0 1 0,1-1 0 16,0 1 0-16,0 0-6 0,-1-1-1 0,7 1-1 16,-6-1 3-16,-6 2-2 0,4-6 0 15,-4 5-1-15,6 0-3 0,-7-1 2 0,6 1 4 16,-6 0-2-16,7-1 2 0,-6 5 0 15,-2-1 1-15,8 0-3 0,-6 1 5 0,-2-1-1 16,8 0-1-16,-7 4 0 0,7-3-3 16,-7 3 5-16,6-4-4 0,-5 4 1 15,-1-4-2-15,0 1-1 0,-13 3 0 0,-6-4 3 16,0 4-2-16,-7-3 0 0,0-1-1 16,0 4 0-16,-7 0 3 0,1-4-2 15,-7 4 1-15,-7 0 2 0,1 0-3 0,-7 0 3 16,0 4-3-16,1-4-1 0,-8 0 0 0,0 0 0 15,-5 0 0-15,-1 4 0 0,-1-4 0 16,2 0 0-16,-8 0 2 0,7 0 5 16,-6 3-3-16,-1-3 4 0,1 0-4 15,-7 0 4-15,6 0-1 0,1 0-4 0,-7 4 3 16,7-4 2-16,-1 0-4 0,-6 0-2 16,6 0 4-16,0 0 4 0,2 3-1 0,-8-3-6 15,6 0-2-15,0 4 2 0,-6-4 0 16,7 0-2-16,-7 4-1 0,6-4 0 0,1 0 3 15,-7 3 1-15,7-3-2 0,-1 4-2 0,-6 0 2 16,6-4-1-16,0 3-1 0,2 1 0 16,-2 0 0-16,0 3 0 0,8-3 0 15,-8 3 0-15,7 0 3 0,-7 1-2 0,1-5 0 16,0 4 2-16,-1 1-2 0,7-5 1 16,-13 5 2-16,7-5-3 0,-1 5 0 0,1-4-1 15,-7-1 3-15,6-3 3 16,-6 4-1-16,0 0 5 0,7 3-2 0,-7-7-2 15,6 4 1-15,-6 3 6 0,7-3 1 0,-7-1-3 16,0 1 6-16,0 3-4 0,6 1 0 16,-6-1 0-16,0 4 1 0,0 0 1 0,0 7 4 15,0 0 3-15,0 5-7 0,0-1 7 16,0 3 8-16,-6 4 0 0,6 4-3 0,-7 1-2 16,7 2 0-16,-6 1-3 15,-1 6-8-15,1 2-2 0,-1 2 2 0,-6 1-4 16,6 7 1-16,1 0-1 0,0 4 7 15,-8 3-2-15,8-4 3 0,0 5 5 0,-1-5 2 16,1 1-7-16,-1-4-2 0,7-1 0 0,-7 2-5 16,7-9 0-16,-6 1-1 0,6-4 0 15,0 0 3-15,-6 0 5 0,6-4-6 0,0 0 2 16,0 1 8-16,0-4-5 0,0-1-1 16,0-3-4-16,0 3-2 0,0-3 1 15,0 1-8-15,0-2 1 0,0-2 2 16,-8 3-1-16,8-4-4 0,0 0 0 0,-6-3-1 15,6 3 0-15,-6-7-3 0,6 4 5 0,-6-8 2 16,6 1-3-16,-7-1-1 0,7 0 0 16,-7-7 0-16,7 4-10 0,-6-8-26 15,6 0-36-15,0 1-39 0,-7-1-39 0,1-3-47 16,6-1-21-16,-6-3-57 0,-2 0-110 16,2 0-218-16,-6-3-107 0,5-1-71 15,-6 0 79-15,0-3 61 0,-1 0 286 0</inkml:trace>
  <inkml:trace contextRef="#ctx0" brushRef="#br0" timeOffset="19447.5545">12817 7444 117 0,'-7'-4'116'0,"7"0"52"16,-6 1-6-16,6-1-12 0,-6 0 12 0,6 1 2 15,0-1-3-15,-8 0-1 0,8 1 9 16,0-1 15-16,0 1-2 0,0-1-3 0,0 0-6 16,0 1-7-16,0-1-9 0,0 0-7 15,8 1 20-15,-8 3-12 0,6-8-25 16,0 5-20-16,7-1-13 0,0-3-11 0,0 3-1 15,1-3-3-15,5 3-6 0,0 0-4 16,8 1-10-16,-1-5-7 0,-1 5 0 0,1-1-5 16,7-4-3-16,-1 5-7 0,8-1-4 15,-1 0 1-15,0-3-6 0,7 3 4 0,5-3 9 16,2 0 12-16,5 3 5 0,14-7-2 16,0 4-7-16,6-4-4 0,0 0-7 15,6 0-6-15,7 0-1 0,8 0-1 0,5 0 6 16,0 0-2-16,-6 4 1 0,0-1-5 15,-7 5-4-15,-7-1-1 0,-6 4-11 0,0 0 1 16,1 0-4-16,-8 0-5 0,1 0-1 16,0 0-1-16,-1 0 0 0,-6 0-3 15,7-4-5-15,-1 4 2 0,1 0 4 0,0-3 1 16,-1 3 4-16,8-4 1 0,-1 4 5 16,0-4-3-16,13 4 10 0,1 0 12 0,-1 4 11 15,0-4 1-15,-7 4-3 0,1-1-5 16,-6 1-4-16,-2 0-6 0,2 3-1 0,-8-3-5 15,0 3-7-15,2-3-3 0,-2 0-3 16,-6 3-2-16,-6-3-1 0,0-1-7 0,-7 1 5 16,-1 0-2-16,2-1 0 0,-8-3-4 15,-5 4-2-15,-2-1-4 0,-5 1 3 0,-1 0 5 16,-5-1 0-16,-1-3-3 0,-7 4 0 16,1 0-1-16,0-4 0 0,-8 3 3 0,8 1-2 15,-14 0-1-15,7-4 0 0,1 3 4 16,-2-3-6-16,2 4 5 0,-2-4-2 0,-5 4 2 15,6-4-5-15,0 3 2 0,1-3 0 16,-2 4 0-16,1-4 0 0,0 4 0 16,0-4 0-16,-7 3 0 0,8-3-4 0,-2 0 2 15,-4 4 2-15,4-4 0 0,-5 0 0 16,6 4-6-16,-6-4-13 0,-7 3-28 0,6-3-38 16,0 0-44-16,0 0-54 0,2 0-55 15,-2 0-53-15,-6 4-126 0,6-4-280 16,1 0-175-16,-7 0-16 0,0-4 49 15,0 4 317-15</inkml:trace>
  <inkml:trace contextRef="#ctx0" brushRef="#br0" timeOffset="20311.2032">13664 6279 133 0,'0'0'119'0,"-8"0"67"0,2 0 0 16,6 0 22-16,-6 0-6 0,0 0-16 0,-1 0-19 16,0 0-1-16,1 3 8 0,-1-3-3 15,-5 4 1-15,4 0 6 0,-4-1 4 0,6 1 8 16,-8 3 28-16,8 5 10 0,-7-5-24 16,6 8-24-16,-6-4-19 0,7 7-23 0,-8 0-12 15,8 4-14-15,0 0-13 0,-1 8-10 16,1 2-7-16,-1 5-6 0,7 3-11 15,-7 1-8-15,7 3-9 0,0-1-5 16,0 1-2-16,7 1-3 0,-7-9-5 16,7 1-6-16,-1 0-2 0,7-8-3 0,-7 0-4 0,8-7-7 15,-8 0-1-15,7-4-5 0,0-3 3 16,0 0-9-16,1-4-28 0,-2 0-51 16,8-4-74-16,-7 0-114 0,0 1-213 0,-6-5-285 15,5 1-104-15,2 0 10 0,-8-4 202 16,0 0 285-16</inkml:trace>
  <inkml:trace contextRef="#ctx0" brushRef="#br0" timeOffset="22385.0142">15213 4846 71 0,'-6'8'266'16,"-7"-1"73"-16,6 0-30 0,1 1-84 0,0-4-68 15,-2-1-37-15,8 0 12 0,-6 2 29 16,6-2 32-16,0-3 29 0,0 0 15 0,0 4-25 16,0-4 6-16,6 0-30 0,-6-4-44 15,0 4-34-15,8 0-31 0,-2-3-21 0,0-2-6 16,1 2-8-16,0 0 8 0,5-1-3 16,1 0-1-16,7-3 0 0,0-1-8 0,6-3-2 15,7 0-4-15,-1 0-1 0,7-3-1 16,13-1-3-16,0-3 0 0,6 0-6 15,7-5-8-15,14 1-5 0,-1-3 0 0,13-1-2 16,0-3 0-16,0 4-3 16,-6-2-3-16,0 6 2 15,0-5-1-15,-1 4 1 0,1-3-3 0,6-1 0 0,-6-4-1 0,13 5 0 16,-1-4 3-16,7-1 3 0,1 1-4 0,-1-1-4 16,7 1 4-16,-1 0 2 0,1 0-6 15,6 0 1-15,-7-1 4 0,8 1-2 16,-7 0-4-16,-1-1-1 0,-5 5 3 0,-1-1 1 15,1 4 3-15,-8-4-5 0,1 4 7 16,-1 0-6-16,1 4-3 0,-13-4 3 16,6 4 4-16,-6 3-2 0,-1-3-1 0,-6 3 3 0,1-3-5 15,-8 3 4-15,7 1-1 0,-6-2-4 16,-13 6-1-16,6-5 3 0,-14 8 4 16,2-4-2-16,-15 3-1 0,-5 5 5 0,-7-5 3 15,-6 5 2-15,0 3 7 0,-7-4 1 16,-7 4-4-16,8-4 2 0,-8 4 0 0,0-3 0 15,0 3 3-15,-6 0 0 0,7-4 7 16,0 4 3-16,-7 0-3 0,0 0 4 16,6 0-4-16,-6-3 1 0,7 3-2 0,-7 0-3 15,0-4-1-15,6 4-4 0,-6 0 0 16,7-4-7-16,-7 4 0 0,0 0 3 0,7-3-3 16,-7 3-4-16,0 0-1 0,6 0-1 15,-6 0-2-15,0 0-5 0,6-4-1 16,-6 4 3-16,0 0 4 0,6 0-5 0,-6 0 1 15,8 0 4-15,-2 0-5 0,-6 0 1 16,6 0 1-16,7 4 0 0,-6-1-2 0,6 1 1 16,7 3 6-16,-8 0 9 0,8 4 10 15,6 0 5-15,-7 0 3 0,8 4 2 0,5 0 7 16,1 3 7-16,-1 4 8 0,8 0 13 16,-1 4 0-16,0-4 1 0,13 7 3 0,-1 0-1 15,8 1-2-15,0 3-10 0,6 3-13 16,13 5-15-16,0 3-5 0,1-4 5 15,6 3-1-15,-8 2 3 0,2-1 1 0,-2-4-1 16,2-3 2-16,-8-1-4 0,-6 1-2 16,0-8-4-16,1 4 3 0,-8-7-2 15,-6-1-1-15,1 1-5 0,-1 0-4 0,-7-5-1 16,8 2-1-16,-8-5 0 0,-6 0-3 16,1-3-2-16,-2 3-2 0,-5-7-3 0,-1 4 0 15,1-4-3-15,-7 0-2 16,0 0 4-16,-7-4-2 0,1 4-2 0,0-7 0 0,-7 3 3 15,0-3-2-15,-6 3 7 0,-1-3-3 16,0-4 0-16,0 4 1 0,-6-4 2 16,8 3 1-16,-8-3-6 0,6 0 1 0,-6 0 2 15,0 4 2-15,0-4-2 0,0 0-4 16,0 0 2-16,6 0-3 0,-6 0 3 0,0 4-3 16,0-4 3-16,7 0 1 0,-7 0-4 15,0 0-3-15,0 0 4 0,0 0-1 16,0 3-4-16,0-3 2 0,0 0 1 0,6 0 0 15,-6 0 0-15,0 0 0 0,0 0 0 0,0 0-7 16,0 0 1-16,0 0 7 0,7 0 0 16,-7 0-1-16,0 0-3 0,0 0 5 0,0 0-1 15,7 0-1-15,-7 0 0 0,6 4 0 16,-6-4 0-16,6 3 3 0,-6-3-2 0,7 0-1 16,0 4 0-16,-1-4 0 15,0 4 0-15,8-1 0 0,-1 1 0 0,6 0 0 16,-6 3-3-16,7-3 2 0,-1 3 1 15,1-3 0-15,0 3 3 0,-1 0-2 0,0 1-4 16,8 2 2-16,-8-2 8 0,0 0 1 0,1-1-1 16,7 0-5-16,-9 4-1 0,9-4-5 15,-7 1 3-15,5 3 8 0,1 0 2 16,0-4-6-16,0 4-6 0,1 0 9 0,5 0-4 16,1 0-1-16,-1 3-1 0,1-2 3 15,-1 2 2-15,1-3 0 0,-1 4-1 0,1-4 2 16,-7 0 2-16,6 0-2 0,-5 0-4 15,-1-4-1-15,0 4-5 0,-7-4 3 0,7 4 1 16,-6-3 4-16,-1-1-3 0,7 1 2 16,-6-1-2-16,0 0 0 0,-1 1-8 0,7-1 9 15,-6 0 1-15,-1 1 1 0,1-1-5 16,6 0 0-16,-7 0-2 0,1 1 5 16,0-1-1-16,-1 0-1 0,0-3 0 0,1 3 3 15,-1-3 2-15,-5 3-7 0,-2-3 1 16,8 0 8-16,-13-1-5 0,5 1 2 0,2-1-3 15,-8 2-1-15,1-5-6 0,-1 3 7 16,1-3 0-16,-1 4-1 0,1-4 3 0,-1 4-8 16,-6-4 6-16,6 0 3 0,2 3 1 15,-2-3-3-15,0 4-6 0,1 0 3 16,0-4 5-16,-1 3-3 0,0-3-1 0,1 0 0 16,-1 4 0-16,1-4 0 0,0 3 0 15,-1-3-4-15,0 4 3 0,1-4 8 0,-7 0-5 16,7 4 2-16,-1-4 4 0,-6 0-5 0,6 3-5 15,-6-3-3-15,7 0-20 0,-7 4-40 16,7-4-60-16,-7 0-93 0,6 0-121 16,-6 0-141-16,7 0-197 0,-7 0-339 0,0-4-15 15,0 1 56-15,-7-1 351 0,1-7 253 16</inkml:trace>
  <inkml:trace contextRef="#ctx0" brushRef="#br0" timeOffset="24745.1606">18496 2425 291 0,'0'-4'246'0,"-7"0"73"0,7 1-10 16,0-1-35-16,0 4 2 0,0-4-9 16,0 1-1-16,0-1-11 0,7 1-15 0,0-1 8 15,-1 0-37-15,7-3-42 0,6 3-39 16,1-3-30-16,7 0-27 0,-2-1-14 0,7 1-12 16,2 0-10-16,5-1-9 0,-7-2-11 0,7 2-3 15,0 0-4-15,-7-3-1 0,1 4-1 16,0 0-2-16,-8-4-2 0,2 4 0 15,-7-4-3-15,6 3 3 0,-14-3-1 0,8 0-2 16,-7-3 2-16,0-1 1 0,0 4 3 16,-7-3 3-16,1-5 9 0,0 4 4 0,-7-3-8 15,0 0 1-15,0 0 3 0,0-4 3 16,-7 3 1-16,0 1 1 0,1 3 3 16,0-3-2-16,-8 3 4 0,8 1 16 0,-7-1 12 15,7 4 0-15,-1 0-14 0,0 4-19 16,1 0-10-16,6-1-7 0,-6 5-2 0,6-1 8 15,0 4 15-15,0 0 8 0,0 0 16 16,0 4 19-16,0 7 9 0,6-1 13 0,0 5 11 16,1 11-12-16,0-1-14 0,-1 9-16 15,7 9-15-15,-7 5-4 0,1 3-9 16,6 8-2-16,0-1-2 0,-6 8 0 0,-1-4 3 16,7 1-2-16,-6-1 0 0,-1-7-8 0,7-4 2 15,-7-3-7-15,2-8-5 0,-8-3-3 16,6-8-6-16,0-7 4 0,-6 0 2 0,7-7-1 15,-7-1-2-15,0-3 1 0,0-3 5 16,0-1-2-16,0-3-7 0,0 0-23 16,0-4-24-16,0 3-17 0,0-3-10 0,-7-3-11 15,1-1-3-15,0 0 6 0,-2-7-1 16,-4 0 3-16,-1-4 11 0,-7 1 6 0,0-8 13 16,1 0 14-16,0 0 5 15,-8-3 13-15,1-2 7 0,0 2 1 0,1 3 4 0,5 0 2 16,0 7 11-16,1 1 8 15,5 3 1-15,2 0 0 0,-2 4 0 0,8-1 0 16,0 4 0-16,-1 1 3 0,7-1 5 16,-6 0 11-16,6 1 4 0,0 3 5 0,0-4 1 15,6 4-9-15,1-4-10 0,-1 1-10 16,7-1-6-16,0-3-7 0,7-4-1 0,6 0-4 16,-1 0-8-16,8-4-26 0,-1-3-32 15,2 0-31-15,-2-1-26 0,1-3-11 0,-1 0-2 16,1 0-9-16,-7 0-12 0,-7 0-17 15,1 1-15-15,0 2-25 0,-8-3-48 0,-5 4-56 16,6 3-11-16,-13 0 70 0,7-3 43 16,-7 7 37-16,6-3 42 0,-6 3 35 0,0-1 25 15,0 1 20-15,6 4 18 0,-6-4 13 16,0 4 11-16,7-1 21 16,0 1 27-16,-7 0 36 0,6 3 37 0,-6-3 48 0,6 3 58 15,1 4 41-15,-1-3 68 0,-6 3-17 16,14 3-42-16,-8 1-45 0,0 3-39 0,8 0-35 15,-8 4-25-15,7 0-16 0,0 4-16 16,6 0-19-16,-5 3-19 0,-1 1-12 16,6-1-10-16,-6 0-10 0,1 0-6 0,-2-3 0 15,2 0-3-15,-2-4 2 0,-5-4 3 16,-1 1-4-16,1-2-2 0,0-1-5 0,-7-2-4 16,6-3-10-16,-6 0-14 0,0-3-7 15,0-2-11-15,0 2-3 0,0-8-5 0,-6 4 127 16,6-4-119-16,-7-4-25 0,0 0 8 0,1-3 19 15,-1 0 11-15,1 0 7 16,-7-4 7-16,6 3 8 0,1 4 0 0,6 1 6 0,-6-1 1 16,-1 1 1-16,7 3 5 0,0 3 1 15,0-3 7-15,0 4 8 0,0 0 5 16,7-1 6-16,-1 1 5 0,0 3 7 0,1-3 1 16,6 4-1-16,6-5 0 15,-5 4-6-15,12-3-3 0,-7 3-7 0,7 0-6 0,0 1-4 16,7 3-4-16,-7 0-4 15,6 0-4-15,-5 0 4 0,-9 3-1 0,9 1 2 16,-14 0 3-16,6 3 7 0,-5-3-4 16,-8 4-1-16,0-1-1 0,1 4-3 0,-7-4-5 15,0 4-1-15,-7 0-1 0,-5 4 0 16,-2-4-3-16,-5 3-2 0,-1 1 0 0,-6-1 0 16,-6 1-3-16,-1 0 9 0,1-4-4 15,5 0-5-15,1 0 2 0,1-4 5 0,-1 1-3 16,12-5-1-16,-5 1 0 0,12-1 0 15,-6 1-4-15,7-4 3 0,0 4-5 0,6-4 4 16,0 0 1-16,0 0 1 0,6-4 0 16,7 4-4-16,0-4 6 0,6 1-8 15,1-1 4-15,6-3 1 0,7 3 1 0,-7 1 0 16,0-1-3-16,-1 4-2 0,2-4-3 16,-7 4-14-16,-8 4-6 0,8-4 11 0,-14 4 5 15,1-1 3-15,0 5 3 0,-7-1 4 16,-7 0 0-16,0 4-5 0,-5 0 5 0,-8 4 4 15,-6-1-1-15,-7 4-1 0,1 1-3 16,-1-1 2-16,-6 1 1 0,1-1 0 16,-2 0 0-16,7-3 0 0,7-4-2 0,7 0 1 15,-1 0 6-15,8-8 1 0,-2 5 2 0,8-4-3 16,-1-4-3-16,7 3 1 0,0-3 3 16,0 0 12-16,0 0 4 0,7-3 13 0,5-1 3 15,2 4 5-15,-1-4-3 0,0-3 1 16,6 3-8-16,7 0-2 0,0-3-7 0,7 3-2 15,-7 1-5-15,13-1-1 0,-7 0-1 16,1 4 0-16,-1-3-4 0,8 6 3 16,-7-3 4-16,-1 4 11 0,-5 3 18 0,5 1 12 15,-6 3 17-15,-7 0 13 0,1 4 10 16,-1 3 11-16,-5 4 3 0,-2 0-5 0,-6 7-8 16,2 4-14-16,-2 0-10 0,-6 4-15 15,-6 3-14-15,6-4-11 0,-8 1-14 0,8 0-2 16,-6-4-9-16,0-4-4 15,0 1-2-15,6-8 1 0,-7-1-1 0,0-6-11 16,7 0-22-16,0-8-55 0,-6 4-65 16,6-7-51-16,0-1-23 0,-7 1-12 0,7-4-21 15,-6-4-27-15,0 1-3 0,-2-5-23 0,-4-3-51 16,6-3-92-16,-14-5-80 0,7-6 116 16,-7-8 64-16,0 0 51 0,1-7 48 15,-1-1 68-15,0-3 65 0,2 4 45 0,-2 0 33 16,7 0 31-16,7 3 33 0,-8 0 34 15,8 8 43-15,0 3 76 0,-1 4 43 0,7 4 7 16,0 3 3-16,-7 4 23 0,7 4 90 16,0 3 12-16,-6 1-33 0,6 3-30 15,0 0-31-15,0 3-29 0,0 4-13 0,0 4 2 16,0 8-3-16,0-1-15 0,-7 8-8 16,1 7-26-16,-1 3-32 0,0 9-24 0,-5-2-28 15,6 5-29-15,-8-4-17 0,8-4-15 16,-7-3-5-16,6-8-2 0,0-3-18 0,1-8-46 15,6 1-94-15,0-8-115 0,-6-4-133 16,6 0-124-16,0-3-228 0,-6-8-245 16,6 4 30-16,0-7 102 0,0 0 233 0,0-4 269 15</inkml:trace>
  <inkml:trace contextRef="#ctx0" brushRef="#br0" timeOffset="26710.2903">20900 1905 166 0,'12'-7'329'0,"-6"3"131"0,1 0-9 0,0 1 14 16,-1 3-29-16,1-4-57 0,-1 4 0 16,1 0-69-16,-7 0-70 0,7 0-56 15,-1 4-43-15,-6-4-32 0,12 3-25 0,-4 1-16 16,-2 0-8-16,7-1-8 0,0 5-11 16,0-5-3-16,-1 4-4 0,2 1-4 0,-1-1-1 15,7 0-3-15,-1 1-2 0,0-1-6 0,8-3-6 16,-8-1-3-16,8 1-3 0,-8 0-2 15,7-4 4-15,-6 0-4 0,6 0 1 16,-7 0-4-16,1 0-3 0,6-4-1 0,-7 0 2 16,-6 1 1-16,6-1 2 0,-5 4 1 15,-1-4-2-15,0 1 0 0,-7 3-1 0,7-4 3 16,-7 0-2-16,2 4-1 0,-2 0-6 16,-6 0 2-16,6-3 3 0,-6 3 1 0,7 0 0 15,-7 0-3-15,6 0 2 0,-6 0 0 16,7 0 1-16,-7 0 0 0,6 0 0 15,-6 0 0-15,7 0 0 0,-7 0 0 16,6 0-5-16,-6 0 0 0,7 3 1 0,-7-3 2 16,0 0 2-16,7 4 0 0,-7 0-2 15,0-4 3-15,6 3 2 0,-6 5-2 0,0-5 0 16,0 5-4-16,0 3 2 0,0-1 1 0,0 5 3 16,0 4 3-16,0-1-4 0,-6 4 1 15,6 0 3-15,0 3 2 0,-7 1 0 16,7-4 6-16,0 4 0 0,0-4-1 0,-7 0 2 15,7 0-2-15,0-4 0 0,0-3-1 16,0 0 8-16,0-4 11 0,0-4 11 16,0 4 15-16,0-8-1 0,0 5-7 0,0-5-10 15,0-3-12-15,0 4-8 0,0 0-10 16,0-4-3-16,0 3 0 0,0-3-4 0,0 0-1 16,0-3-1-16,0 3 0 0,0 0 0 15,0-4-4-15,0 4 3 0,0-4 1 0,0 1 0 16,0 3 0-16,0-4 0 0,0 0-3 15,0 4-5-15,0-3 5 0,0 3-1 0,0-4 3 16,0 4 0-16,0-3-2 0,7 3-2 16,-7-4 3-16,0 0 2 0,0 4-3 0,0-3-1 15,7 3 2-15,-7-5-2 0,0 5 2 16,6-3-1-16,-6 3 2 0,6-3 0 16,-6 3 1-16,7-5 0 0,-7 5 0 0,7-3 0 15,-7 3 0-15,6-4 0 0,0 4 0 16,-6 0 0-16,7 0 0 0,-7-3 0 0,6 3 0 15,1 0 0-15,-7-4 0 0,7 4 0 16,-7-4 0-16,6 4 0 0,-6 0 0 0,0 0 0 16,6 0-3-16,-6 0 2 0,8 0 4 15,-8-3-2-15,0 3-1 0,6 0 0 0,-6 0 0 16,6 0 0-16,-6 0 0 0,0-4 0 16,6 4 0-16,-6 0 0 0,7 0 0 0,-7 0 0 15,7 0 0-15,-1-4 0 0,-6 4 0 16,7 0 0-16,-1 0 0 0,0 0 0 0,2 0 0 15,-2-3 0-15,0 3 0 0,0 0 0 16,8 0 0-16,-1-4-3 0,0 4-2 16,0 0 3-16,7 0 2 0,-8-4 0 0,1 4 0 15,1 0 0-15,-2 0 4 0,2 4-3 16,-2-4-5-16,2 0 3 0,-1 4-2 16,-1-4 2-16,-4 3 3 0,4-3-1 0,-6 4-1 15,8 0 0-15,-8-1 0 0,1-3 7 0,-1 4 3 16,-6 0-1-16,6-1-2 0,2 1-2 15,-8-1-3-15,0 5 6 0,-8 0-6 16,-4-1-1-16,-1 4 2 0,-7 0-2 16,-6 0 0-16,-13 3 2 0,-7 1-2 0,1 0-1 0,-8-1 0 15,-5 4 4-15,6-3-2 0,0 0-6 16,13-4 3-16,-1 0 5 0,15 0-3 0,-1-4-1 16,12-3 3-16,2 0 5 15,-2-1 5-15,14 1 4 0,-6-4 6 0,12 0 5 0,1 0 1 16,6 0-6-16,1-4-6 15,5 1-1-15,7-1-8 0,0 0-1 0,0 1-2 16,7-5 0-16,-7 5-3 0,6-5-5 0,-5 5 2 16,-2-1 1-16,1 0-3 0,-6 1 2 15,-1-1-9-15,1 4-28 0,-7 0-17 16,-6-4-11-16,-1 4-2 0,0 0-14 0,1 4-30 16,-7-4-13-16,0 0-23 0,0 4-21 0,-13-1-26 15,7 1-30-15,-14 0-79 0,0-1-102 16,-13 5-28-16,1-1 34 0,-13 0 14 15,-8-3 36-15,-5 7 102 0,-1-4 78 0,0 0 61 16,1 4 42-16,0 0 35 0,5-3 35 16,1 3 42-16,13 0 38 0,0 4 36 0,7-4 27 15,6 0 60-15,-1 3 52 0,7-3 41 16,2 4 17-16,4-4 27 0,8 3-21 16,-1 1-50-16,-6-4-50 0,13 3-36 0,-7 2-31 15,7-2-17-15,-6 1-23 0,6-1-16 16,0 1-12-16,6 3-13 0,-6-3-12 0,7-1-10 15,-7 1-7-15,7 3-14 0,-1-6-8 16,-6 2-7-16,7-3-5 0,-7 0-1 0,6 0 0 16,-6-4-4-16,7 1-7 0,-7-1-2 15,7-3-14-15,-7-1-18 0,0 1-24 16,0 0-30-16,6-4-24 0,-6 0-25 0,6 3-23 16,-6-6-26-16,14 3-33 0,-2-8-43 15,1 1-8-15,7 0 33 0,0-8 72 0,6 4 74 16,6-3 40-16,-6-1 22 0,0 0 21 0,6 4 28 15,-5 4 34-15,-8-1 59 0,8 1 63 16,-8 3 17-16,1 4 16 0,-8 4 16 16,8 0-16-16,-7-1-26 0,7 5-24 0,-8-1-19 15,8 0-19-15,-6 5-10 0,5-5-20 16,0 8-12-16,0-4-8 0,-5 0-7 0,12-1-19 16,-7 1-9-16,1 0-9 0,0 0-12 15,-1-3-2-15,7-1-1 0,-6 0-7 0,6-3-3 16,-7-4-1-16,7 4 6 15,0-4-4-15,-6-4-1 0,6 0-1 0,0-3 0 16,-6 0 0-16,6-1 0 0,-7 1 4 16,1-4-2-16,0 4-2 0,-8-1 0 0,1 1 0 15,0 0 0-15,0 0 3 0,-7 3 5 16,8 0 1-16,-8 1-6 0,-6-1-2 0,6 0 3 16,2 4 4-16,-2-3 1 0,0 3 24 15,1-4 18-15,-1 4-4 0,8 0-4 0,4 0-16 16,9 0-8-16,-1 0 1 0,6 0 3 15,7 4 5-15,1-4 8 0,-1 3 12 0,6 5 12 16,1-5 10-16,-7 5 17 0,1-1 12 16,-2 4 7-16,-5-4-14 0,-1 4-14 0,-5-4-16 15,-1 1-12-15,-7-1-6 0,-6 0-9 16,6 1-14-16,-5-5-4 0,-8 1-4 16,0 3-9-16,8-3-32 0,-8 0-52 0,-6 0-73 15,7-1-95-15,-7 0-118 0,0 2-148 16,0 2-233-16,-7 0-323 0,7-3 23 0,-13 3 78 15,0 0 401-15</inkml:trace>
  <inkml:trace contextRef="#ctx0" brushRef="#br0" timeOffset="40004.5783">7027 8891 281 0,'-7'0'200'0,"7"0"19"0,-6 0-22 15,6 0-49-15,-6 0-31 0,6 0-10 16,0 0 5-16,-8 0 10 0,8-3 29 0,0 3 16 16,0 0 2-16,0 0-2 0,0 0-2 15,0-5-10-15,8 5-17 0,-8 0-19 0,6-3 7 16,0 3-9-16,7-4-17 0,-6 0-11 15,6 1-6-15,7-1-1 0,-8 0 3 16,8-3-6-16,-1 4-4 0,1-5-7 0,6 5-4 16,7-8-10-16,-1 3-9 0,1 1-9 15,6-4-5-15,0 0-5 0,7 0 2 0,-1 0 7 16,7-3 7-16,-6 3 6 0,6-1 0 16,-6-2-5-16,6 3-8 0,-1 0-7 15,2-4-3-15,-1 8-6 16,0-4-1-16,-6 0-4 0,5 4-5 15,-5-4-1-15,-1 3-2 0,8 1-4 0,-1 0 4 0,1-1-1 0,-2 4 1 16,2-3-1-16,5 0-3 0,-6 3-1 16,0 0-1-16,0 1 3 0,7-5 6 0,-14 5-1 15,8-1 0-15,-8 4 8 0,7-4 19 16,-6 1 24-16,-1-1 22 0,8 4 5 0,6-3-6 16,-8-1-16-16,14 0-5 0,1-3-10 15,12 3-5-15,0-3-7 0,6 0-7 16,7-4-4-16,14 0-4 0,13 0 2 0,-2-4-6 15,1 0-2-15,1 1 3 0,-1-1-3 16,1-3-4-16,-2 3 2 0,2 0 0 0,5 1-2 16,1 3-1-16,0 0-1 0,-1-1 0 15,1 6 3-15,7 2-1 16,-14 4 2-16,6 0-4 0,-5 0-2 0,-1 7-3 0,1-4-3 16,-8 5 6-16,7 0-3 0,-6-1-3 15,-1 4 2-15,8-4 1 0,-1 4 0 0,1-4-4 16,-8 1 0-16,7-1 2 0,1 4-2 15,-1-7 6-15,1 3-4 0,5 0-2 0,1 1 2 16,-8-5-2-16,8 4-1 0,-6 1 0 16,5 0 4-16,-5-1-2 0,5 0-2 15,-5 4 0-15,-1-4 0 0,1 1 0 0,-2-1 0 16,2 0 0-16,-7 1 3 0,12-1-5 16,-5 0 2-16,-2 4-4 0,2-4 2 0,-7 1 6 15,6-1-3-15,0 0-1 0,0 1 0 16,7 3 0-16,-13-8 0 0,6 5 3 0,0-1-2 15,-6 1 0-15,6-5-1 0,-7 5 0 0,8-5-3 16,-1 1 2-16,1 3 1 0,-8-3 0 16,1 0 3-16,6 3-5 0,-6-4 4 15,0 1-1-15,0 3-1 0,-1-3-3 0,1 0 5 16,-7 3 2-16,7-3-3 0,-1-1-4 16,1 1 2-16,0 0 1 0,-1-1 0 0,8 1 0 15,-7 0 0-15,5 3 0 0,-4-3 0 16,-1-1 0-16,-1 5 0 0,1-4 0 15,-1 2 0-15,-5 2 0 0,-1 0-3 16,-7-5 5-16,1 8-4 0,0-4 4 0,0 1-1 16,-7-1-1-16,6 0 0 0,-5 4 0 15,-1-3 0-15,0-1 0 0,0 0 0 0,1 1 0 16,-7-1-3-16,12 0 2 0,-13 0 4 16,14 1 1-16,-6 0-3 0,-8-2-1 0,7 2 0 15,-6-1 0-15,0 1-3 0,-8-1 2 16,2-3 1-16,-1 3 0 0,0 0 0 0,-7 1 3 15,8-1-2-15,-8 0-1 0,1 4 0 16,0-4 0-16,-1 4-3 0,1 0 2 0,0 0 1 16,-1-3 0-16,1 3 0 0,0 0 0 15,5-4 3-15,-4 4-2 0,4 0-1 16,2-3 0-16,-1 2 0 0,-6-2 0 0,6-1 0 16,-7-3 0-16,1 3 0 0,0 0 0 0,-1-3-3 15,7 3 2-15,-6-3 1 0,0 0 0 16,-1-1 3-16,-6 1-5 0,0 0 4 15,0-4-1-15,0 3-1 0,0 1 0 0,1-4 0 16,0 0 0-16,-1 3 0 0,0-3 0 16,0 4 0-16,6-4 0 0,-6 4 0 15,1-4 0-15,-1 3-3 0,-6-3 5 0,6 5-1 16,-7-5-1-16,1 3 0 0,-8-3 0 16,8 4 0-16,-6-4 0 0,-2 4-3 15,1-4 2-15,1 3 1 0,-8-3 3 16,7 4 2-16,-6-4-3 0,6 3-2 0,-6-3-4 15,5 4 0-15,-5 0 3 0,0-4 3 0,6 3-1 16,-6 1-1-16,-1 0-6 0,0-1 4 16,1 1 5-16,0 0-2 0,0-1-1 15,-1 1 0-15,1-4 0 0,-7 4 0 0,0-1 0 16,7 1 0-16,-8-4 3 0,1 4-2 0,-5-4 3 16,5 3-2-16,-7-3-2 0,1 4 0 15,-1-4 0-15,1 0 0 0,-1 4 0 16,1-4 0-16,-1 0-4 0,1 3 3 0,5-3-2 15,-4 0 2-15,-2 4 3 0,1-4-4 16,-1 0 1-16,1 0 1 0,-1 0 0 0,1 0 0 16,6 0 0-16,-13 0 0 0,13 0 0 15,-13 0 0-15,6 0 0 0,1 4 0 0,-1-4 0 16,-5 0 0-16,5 0 0 0,-6 0 3 16,1 3-2-16,-1-3-1 0,6 0 0 0,-5 4 0 15,-2-4 0-15,1 0 0 16,0 3 0-16,0-3 0 0,1 0-3 0,-1 0 5 0,0 0-4 15,-7 4 1-15,1-4 1 0,-1 0 3 16,1 0 2-16,-7 0 0 0,6 0 3 16,-5 0-2-16,-2 0-1 0,-5 0-3 0,-1 0 2 15,8 0 1-15,-8 0-1 0,0 0 2 16,0 0 2-16,2 0 1 0,-2 0-3 0,0 0 6 16,1 0 2-16,0 0-5 0,-1 0 4 15,1 0-3-15,-1 0 1 0,7 0-1 0,-6 0 0 16,-1 0-7-16,0-4 2 15,8 4 3-15,-8 0-6 0,1 0 3 0,5 0-3 0,-5 0-2 16,0-3 0-16,5 3 0 0,-4 0 3 16,-2 0-5-16,0 0 5 0,7 0-5 15,-6-4 4-15,-1 4-1 0,1 0-1 0,-1 0 0 16,0 0-3-16,2 0 2 0,-2-3 1 16,0 3 0-16,1 0 0 0,6 0 0 15,-7 0 0-15,1 0-4 0,-1 0 9 0,1 0-3 16,6 0 2-16,-7 0 1 0,1 0-3 15,6 0-9-15,-7 0 5 0,1 0 4 0,6 0-4 16,-6 0 4-16,5 0-1 0,-4 0-1 16,4 0 4-16,-6 0-2 0,1 0-6 0,6 0 3 15,-6 0 5-15,5 0-10 0,-4 0 7 16,-2 0-1-16,7 0-3 0,-6 0 2 0,-1 0 4 16,7 0-5-16,-7 0 4 0,1 0-1 15,0 0-1-15,5 0 0 0,-5 0 0 16,0 0-3-16,-1 0 5 0,0 0-1 0,1 0-4 15,-1 0 9-15,1 0-8 0,0 0 6 16,-1 0-3-16,0 0-1 0,2 0 0 0,-2 0 0 16,0 0-4-16,0 0 7 0,1 0-9 15,0 0 7-15,-1 0 3 0,-6 0-9 0,7 0 6 16,-1 0-1-16,0 0-3 0,2 0 5 16,-2 0-1-16,0 0-1 0,0 0 0 0,1 0 4 15,0 0-2-15,-7 0-2 0,6 0-4 16,1 0 7-16,-1 0 1 0,1 0-3 0,0 0 0 15,-1 0-1-15,0 0 0 0,0 0-3 16,2-4 2-16,-2 4 1 0,0 0-4 16,-6 0 6-16,7 0 2 0,-1 0-3 0,1 0 0 15,0-4-1-15,-1 4 0 0,0 0-3 16,0-3 5-16,2 3-1 0,-2-4-1 0,0 4 0 16,-6 0 0-16,7-4-3 15,0 4 5-15,-1 0 2 0,-6 0-6 0,7-3 1 0,-1 3-2 16,-6 0 2-16,6-4-9 15,-6 4-14-15,7 0-14 0,-7-4-21 0,7 4-31 16,-7 0-40-16,6-3-50 0,-6 3-52 0,0 0-72 16,6-4-211-16,-6 4-365 0,0 0-106 15,0-4 6-15,-6 4 384 0</inkml:trace>
  <inkml:trace contextRef="#ctx0" brushRef="#br0" timeOffset="52154.5964">6929 3777 50 0,'0'0'76'0,"0"0"8"0,0 3-4 0,0-3 8 15,0 0 10-15,0 4 12 0,0-4 19 16,0 0 26-16,0 4 5 0,0-4-3 0,0 3-1 16,0 1-2-16,0-4 21 0,6 4 11 15,-6-1 31-15,0 5 37 0,0-5 14 0,0 5 29 16,7 6-14-16,-7 1-39 0,0 3-32 16,7 5-32-16,-7 6-29 0,6 4-26 15,1 10-25-15,-7 9-13 0,6 10-16 0,-6 4-9 16,6 7-8-16,-6-3-6 0,8 3-3 0,-2-3-11 15,-6-4-6-15,6-8-11 0,-6-3-6 16,6-7-3-16,2-7-2 0,-2-5-9 16,0 1-30-16,1-12-40 0,-1 1-52 0,1 0-69 15,0-8-95-15,-1 0-202 0,6-3-151 16,-4-1-72-16,-2-3 48 0,7 0 78 16,-7-3 128-16</inkml:trace>
  <inkml:trace contextRef="#ctx0" brushRef="#br0" timeOffset="52579.7687">7900 4491 58 0,'13'11'269'0,"7"0"133"0,-8 4 60 15,1-1 42-15,0 5-36 0,0 6-97 0,1 1-32 16,-2 0-45-16,2 7-57 0,-2-1-49 16,1-2-37-16,1 3-34 0,-2-4-22 0,8-3-18 15,-7-1-11-15,0-6-9 0,6-1-14 0,1-7-13 16,-7-3-9-16,13-1-4 0,-6-11-3 16,6-3-10-16,0-5-2 0,-1-2-4 0,2-8 2 15,-7-7-6-15,6-4-4 0,-7 0 4 16,-6-8 4-16,0 1 2 0,-7 4 5 15,-6-4 12-15,-6 6 8 0,0 5-1 0,-7 3 0 16,-7 8-3-16,-6 7 2 16,0 0 4-16,-7 11 3 0,1 0 4 0,-7 8 9 15,0 3 4-15,-7 3-3 0,7 1-7 16,0 3-12-16,7 0-11 0,-2 1-2 0,9-5-8 16,5-2-10-16,8 2-25 0,-2-7-28 0,8 1-40 15,6-1-86-15,0-3-130 0,6-1-230 16,0-3-153-16,8-3-64 0,5-5 116 15,1-3 106-15,0-3 92 0</inkml:trace>
  <inkml:trace contextRef="#ctx0" brushRef="#br0" timeOffset="53143.6434">8825 4007 20 0,'25'-18'184'15,"-5"0"100"-15,0 3 23 0,-1 1-4 16,-6 3-30-16,0 0 6 0,1 3-15 0,-8 5-27 15,0-5-27-15,0 5-13 0,1 3 14 16,0-4 36-16,-7 4-21 0,6 0-34 16,-6 0-32-16,7 4-26 0,-7-4-20 0,0 3-15 15,0 5-18-15,0-1-11 0,0 0-17 16,0 4-12-16,0 0-3 0,0 0-4 16,0 4 4-16,0-4 4 0,0 0 2 0,6 3-6 15,0-3-4-15,2 1-10 0,4-1-5 0,2-4-4 16,11 0-5-16,1-3-1 0,7 3-4 15,-1-7-3-15,14 0-2 0,-1-3-2 16,8-5 2-16,-8 5 2 0,7-5-4 0,1 1-4 16,-8 0-14-16,-5-1-19 0,-2 4-25 15,-5 1-24-15,-7 3-16 16,-7 0-8-16,-5 0-27 0,-2 0-67 0,-5 3-116 0,0-3-119 16,-7 4 45-16,-7 4 14 0,0-5 37 15,-5 1 83-15,-2 3 94 0,-5 1 63 0,-1-5 39 16,0 5 26-16,1-5 19 15,0 1 24-15,0-4 42 0,5 0 60 0,-5 0 66 0,6 0 62 16,6 0 15-16,-6 0-12 0,6-4 6 16,1 4 50-16,0 4 56 0,-1-4-21 0,7 4-26 15,-7-1-28-15,7 5-30 16,0-1-21-16,0 7-19 0,0 5 2 0,0 3-17 16,0 7-19-16,7 8-26 0,-7 7-25 0,7 4-22 15,-1 3-21-15,0 3-13 0,1 2-18 16,0-2-12-16,-1-2-12 0,1-5-3 0,-1-3-8 15,1-7 1-15,-1-4-7 0,1-4-12 16,-7-3-41-16,6-4-47 0,-6-8-55 0,6 1-56 16,-6-4-91-16,0-4-103 0,0 1-228 15,0-5-324-15,0 1-22 0,-6 0 59 16,6-4 299-16,-6-4 250 0</inkml:trace>
  <inkml:trace contextRef="#ctx0" brushRef="#br0" timeOffset="53799.7636">10121 4308 57 0,'12'-3'332'0,"8"-2"154"0,-7 2-7 16,7 3-8-16,-1-4-58 0,1 4-92 0,0-4-38 15,-2 4-40-15,9-3-58 0,-1-1-43 16,6 0-33-16,1 1-28 0,-1-4-25 0,1-1-15 16,6 1-14-16,0 0-13 0,0-4-2 0,0 3-8 15,1-3-2-15,-1 4-10 0,-7-4-4 16,1 4-14-16,-13 0-23 0,-1-1-23 0,0 5-26 16,-6-5-37-16,-7 1-38 0,2-1-21 15,-8 1 30-15,0-4 55 0,-8 4 38 16,8-4 26-16,-6 0 16 0,0 0 13 0,-1-4 5 15,1 4 21-15,-1-3 39 0,1 3 50 16,-1 0 74-16,1-1 23 0,0 5-35 16,-2 0-32-16,8-1-6 0,-6 5 17 0,6-1 15 15,-6 4 17-15,6 4 8 0,-7 3 5 16,7 4-6-16,0 4-15 0,0 7-6 0,-7 7-8 16,7 11-17-16,0 11-19 0,-6 5-16 15,6 9-8-15,0 5-7 0,6 3-5 0,-6 1-12 16,7-5-14-16,0 1-11 0,-1-8-14 15,0-7-15-15,2-7 2 0,-2-8-10 0,-6-7-2 16,6-3-8-16,-6-9-23 0,0-6-70 16,0-4-81-16,0-4-66 0,0-7-47 0,-6 0 6 15,0-3-36-15,-8-8-72 0,8-4-142 16,-8-7-46-16,2-3 24 16,-1-9 22-16,-7-10 111 0,7-3 122 0,0-5 147 0,0 5 150 15,0-4 132-15,6 7 98 0,1 11 34 16,0 3 42-16,-2 9 21 0,2 6 21 0,6 8 2 15,-6-1 19-15,-1 8-57 0,1 4-67 16,-1 3-63-16,1 1-39 0,-1 6-34 0,1 1-23 16,-8 3-24-16,2 0-21 0,-1 4-11 15,0 4-11-15,0 0-13 0,-1-1-42 16,2-3-88-16,-2 0-129 0,2-7-238 16,5-1-149-16,1-3-108 0,6-3 163 0,0-5 118 15,0-3 37-15,0-3 178 0</inkml:trace>
  <inkml:trace contextRef="#ctx0" brushRef="#br0" timeOffset="53952.029">10505 4674 142 0,'13'0'285'0,"6"-3"120"0,-5 3 22 0,-2 3 23 0,8-3-12 16,-7 4-69-16,-1 0-18 0,2-1-37 15,-1-3-67-15,0 4-69 0,0-4-57 16,0 4-41-16,0-4-32 0,0 0-48 0,0 0-98 16,0 0-199-16,0-4-279 0,0 4-143 15,-7-4-55-15,8 1 62 0,-1-5 319 0</inkml:trace>
  <inkml:trace contextRef="#ctx0" brushRef="#br0" timeOffset="54222.3863">11123 4066 103 0,'7'-3'413'0,"6"-1"187"0,-7 0-43 0,-6 4-130 15,7-3-126-15,6-1-88 0,0 0-23 0,1 1 4 16,-2 3-9-16,8-4-30 0,-1 0-35 16,1 1-34-16,-1 3-23 0,1-4-20 15,0 4-13-15,-2 0-12 0,2 0-7 0,0 4-2 16,-1-4-11-16,-5 3-12 16,-2 5-17-16,2-5-41 0,-1 5-80 0,-13-1-141 0,6 4-89 15,-6-4-56-15,-6 8-92 0,-1-4 39 16,1 0 103-16,-8 3 145 0,-6-3 86 0,8 0 53 15,-8 1 33-15,1-6 26 0,5-1 15 16,-4-2 3-16,-2 1-39 16</inkml:trace>
  <inkml:trace contextRef="#ctx0" brushRef="#br0" timeOffset="55043.2683">11196 4150 139 0,'-14'-7'323'0,"8"3"177"16,-1 1 18-16,0-1-49 0,1 0-99 16,-1 1-92-16,7-1-16 0,0-3-22 0,0 7-48 15,7-4-42-15,-1 0-36 0,-6 1-34 16,7-1-16-16,0 4-16 0,5-4-16 0,-4 4-8 15,-2 0-3-15,0 4-1 0,0 0-2 16,8-1-4-16,-14 5 2 0,6-1-6 16,-6 4-2-16,0 4 3 0,0 0-1 0,-6 3-5 15,-1 4 0-15,0-4-4 0,1 4 3 16,0 0-1-16,0-4-2 0,-2 0 5 0,2-3 1 16,0 0 15-16,6-4 9 0,-7-4 8 15,7 1 1-15,0-1-8 0,0-3-6 0,7-1-6 16,-7-3-8-16,6-3-2 0,8-1-5 15,-8-3-3-15,6-4 1 0,8 0-10 16,-7 0-16-16,1-4-25 0,4-4-22 0,-4 5-14 16,5-4-13-16,-12-1-23 0,6 5-19 0,-7-5-17 15,0 5-8-15,-6-1 16 0,-6 1 40 16,6 2 34-16,-6 1 24 0,0 0 25 16,-8 4 33-16,8 0 36 0,-7-1 30 15,6 5 23-15,-6-5 12 0,7 8 10 0,-8-3-2 16,8 3 2-16,-7 3-9 0,7 1-5 15,-8 3-1-15,2 4-5 0,-2 4-4 0,8 3-2 16,-7 5-3-16,6 6-7 0,-6 4-5 16,7 3-7-16,0 4-10 0,-1 1-11 0,7-1-9 15,0 0-11-15,0 1-4 0,0-1 0 16,7-3-3 0,-1-8-7-16,7 4-3 0,0-7-3 0,-6-1 1 0,13-3-5 0,-8-4 3 15,8 1-6-15,-1-5-2 16,1-2 0-16,-1-5 2 0,7 0-5 0,-6-3-9 0,6 0-2 15,0-4-3-15,-1-4 0 0,2 0-2 16,-1 1 4-16,0-8 1 0,0 3 3 0,0-7 1 16,1 4 3-16,-2-3-1 0,-5-1 5 15,6 1 1-15,-6-5 1 0,-7 5 0 16,6-5 3-16,-6 5-2 0,0-1-1 0,-6 0-3 16,6 1-6-16,-7-1-13 0,-6 0-11 15,6 4-13-15,-6-3-9 0,-6-1 1 0,0 1-4 16,-1-1 2-16,1 0 0 0,-8 4 6 15,2 0 9-15,-8 0 11 0,1 4 9 0,-1-1 9 16,0 5 2-16,-6-1 5 0,7 4 0 16,-7 0 4-16,12 4 0 0,-5-1 6 0,6 5 11 15,0-1 13-15,7 4 18 0,-1 4 13 16,0-4 16-16,7 4 9 0,7-1 7 0,0 5 14 16,5-5 23-16,2 4 17 15,5-3-17-15,1 3-19 0,6 0-14 0,6 1-1 0,1-1-3 16,6-3-8-16,0 3-9 15,-7-3-13-15,8 3-9 0,-8-7-8 0,1 4-10 0,-1-4-7 16,-5 0-9-16,-1-4-6 16,-7 1-1-16,1-1-5 0,0 0-8 0,-8-3-19 0,-6 0-57 15,8-4-83-15,-8 3-123 16,1-3-152-16,-7 4-219 0,0-4-392 0,0-4-35 16,0 4 77-16,-7-3 405 0</inkml:trace>
  <inkml:trace contextRef="#ctx0" brushRef="#br0" timeOffset="56499.0424">5483 6206 123 0,'0'0'84'0,"-6"0"34"0,6 0 13 16,0 3-5-16,-6-3-12 0,6 0 12 15,0 0 0-15,-8 0 4 0,8 0 5 16,0 0 13-16,0 4 20 0,0-4 35 0,0 0 20 16,0 0 23-16,0 0 6 0,8 4-27 15,-2-4 23-15,0-4-23 0,7 4-38 16,0-4-40-16,14 1-31 0,-1-5-27 0,13 1-21 16,6-4-20-16,7-3-10 0,1-5-15 0,12 1-7 15,0-4-5-15,-7 0-5 0,7 0 2 16,-12 0-6-16,-2 3 1 0,-11 1-2 0,-1 3-1 15,-13 4 0-15,-7 0 3 0,1 4 3 16,-8 0-1-16,2 3 0 0,-8-3-6 0,1 3-8 16,-7 4-7-16,6-3 0 0,-6-1 3 15,-6 0 0-15,6 4 1 0,0-3 0 0,-7 3 3 16,7 0 0-16,-6 0 1 0,0 0 5 16,-8 3 2-16,8-3-2 0,-1 8 5 15,-6-1 7-15,7 7 7 0,-7 1 11 16,7 3 8-16,-2 8 7 0,2 0 1 0,0 7 0 15,6 7 1-15,0 0-5 0,0 8 3 16,6 0 1-16,-6-1-2 0,6 5-8 0,2-5 2 16,-2 1-2-16,7-4-11 0,-7 0-10 15,1-8-3-15,-1-2 0 0,-6-9-1 16,7-3 0-16,-7-4 0 0,6-3-3 0,-6-4-8 16,0-4-38-16,6 0-53 0,-6-3-62 0,0-4-56 15,-6 0-70-15,6-4-108 0,0 1-43 16,0-8 11-16,-6 0-27 0,6-4 23 0,0-3 62 15,-7-4 93-15,7-3 119 0,0-2 85 16,7 2 57-16,-1-4 38 0,0 3 29 0,2 4 47 16,-2 3 49-16,7 1 38 0,0 7 29 15,0 0 61-15,0 4 38 0,0 3 10 16,7 1-30-16,-1 3 28 0,1 0-29 0,0 0-52 16,-1 3-44-16,0 1-44 0,0 3-39 15,1-3-33-15,6 0-26 0,-6 3-22 0,-1-3-11 16,-5 3-10-16,5-3-6 15,-6-1-13-15,-6 1-33 0,5-1-60 0,2-3-75 0,-8 5-129 16,0-5-244-16,1 3-58 0,-7-3-99 16,7-3 153-16,-7 3 132 0,0-5 27 0,6 5 128 15</inkml:trace>
  <inkml:trace contextRef="#ctx0" brushRef="#br0" timeOffset="57953.0107">6858 6107 134 0,'0'7'74'0,"0"-3"25"0,0-1 16 0,-7 1 3 15,7 0 6-15,0-1 31 0,0 1 25 16,0 3-1-16,0-3-12 0,0-1-4 0,0 1 14 16,0 0 0-16,0-1-6 0,0 2-7 15,7-2-6-15,-7 0-7 0,6-3-16 0,-6 8-14 16,6-8 10-16,1 4-10 0,0-1-19 15,-1 1-15-15,1 0-10 0,5-1-6 0,-4 1-4 16,4-4-2-16,1 0-6 0,-6 0-8 16,6-4-5-16,-7 4-3 0,8-7-5 15,-8 0-4-15,6 0-4 0,-4-4-9 0,-2-1-1 16,0-2-5-16,1-5-7 0,-1 1-1 16,-6-4 1-16,0 0 2 0,0 0 2 15,-6-4 0-15,-1 4 3 0,1 0 1 0,0 4 2 16,-8 0-4-16,8 3-4 0,-8 1-1 0,2 3-1 15,-1-1 0-15,-1 9-3 0,-4-1 0 16,4 0-3-16,-5 8-2 0,5 0 0 0,2 3 0 16,-8 4 0-16,7 4-3 0,0 0 2 15,0 3 1-15,7 0 3 0,-1 4-2 0,0-4-1 16,1 4 0-16,6-3-3 0,0-1 5 16,6 0 1-16,1-3-2 0,0 0-1 0,-1-4 6 15,0-4-2-15,7 0 6 0,1 1-4 16,-2-5 1-16,2-3-5 0,-2 0 5 15,8 0-5-15,-7-3 1 0,7-1-2 16,-1-3-1-16,-6 3 6 0,0-3 1 0,7-1-1 16,-8 5-2-16,2-5-3 0,-8 5 5 0,7-1 1 15,-6 0 9-15,0 4 19 0,-1-3 14 16,0 3 12-16,0 3 13 0,8-3 7 16,-8 8 4-16,1-1-1 0,-1 4-2 0,8 4-9 15,-8 3-10-15,7 7-6 0,-6 9-14 16,5 6-9-16,-5 4-6 0,6 4-12 0,-6 6-1 15,-1 1-3-15,0 4-2 0,1 0-2 16,0-4-6-16,-1-8 2 16,-6-3-3-16,6-3 0 0,-6-5 2 0,0-7-2 0,8-3-11 15,-8-8-23-15,0 0-38 0,0-2-33 16,0-5-21-16,0-4-24 0,0 0-39 0,0 0-90 16,0-3-154-16,0 0-184 0,0-4 19 15,0 0-47-15,0 0 126 0,-8-4 146 0,8 4 144 16,-6-7 72-16,0-1 14 0,-1-2-31 15</inkml:trace>
  <inkml:trace contextRef="#ctx0" brushRef="#br0" timeOffset="58908.9159">3901 7261 85 0,'-7'-11'59'0,"7"0"3"0,-7 0-8 0,1 0 10 16,6 0 14-16,-6 0 6 0,6 0 4 16,0 0 5-16,-7 0 22 0,7 0 13 15,-7 0 5-15,7 0-4 0,-6 0-3 0,6 0-6 16,-6 4 7-16,6-4 14 0,-7 0 6 15,7 0 1-15,0 3-6 0,-6-3-12 0,6 8-18 16,0-5-23-16,-7 5-27 0,7-5-19 16,0 4-6-16,0 1 3 0,0-1 3 0,0 0 11 15,0 1 30-15,0 3 51 0,7 0 9 16,-7 0-14-16,6 0-20 0,1 3-20 0,5 5-14 16,-5 3-17-16,6 0-15 0,0 4-14 15,0 3-6-15,6 0-8 0,-5 4-5 0,6-4-5 16,-8 4 1-16,1-3-1 0,1-4-2 15,-8-4 3-15,6 0 3 0,-4-1 2 0,4-2-3 16,-5-5-3-16,0-3-2 0,-1 0 0 16,7-3-3-16,-7-8 0 0,1 0-1 15,0-4-3-15,-1-7 2 0,0-4 1 0,1 1 3 16,0-12-5-16,-1 1 1 0,-6-5 1 16,7 1 0-16,-7-4 3 0,0 3-2 0,0 5-1 15,0-1-3-15,0 12 2 0,-7-1 1 16,7 11 0-16,0 1 11 0,0 3 16 0,7 7 11 15,-7 0 10-15,6 8 5 0,0 3 0 16,1 4-7-16,6 8 0 0,-7 7-10 0,14 3-8 16,-7 7-6-16,7 4-6 0,0 12-5 15,-1 3-2-15,0 4-6 0,1 3 1 16,-1-4-1-16,-5 5 6 0,-2-8 10 0,1-4 9 16,-6-7 3-16,-7-4 0 0,7-3 1 15,-7-8-5-15,-7 1-8 0,7-9-5 16,-7 1-3-16,1-3 1 0,-7-5-6 0,7 1-6 15,-8-4-16-15,8-3-30 0,-7-1-41 16,0 0-76-16,6-7-96 0,-5 0-177 0,-2-3-137 16,2-5-31-16,-2-6-27 0,8-5 140 15,-7-3 163-15,0-4 128 0,6-6 70 16,-5-5 44-16,-2-4 28 0,8-2 20 0,-8-5 14 16,8 0 2-16,0-3-32 0</inkml:trace>
  <inkml:trace contextRef="#ctx0" brushRef="#br0" timeOffset="59157.1131">4513 6231 273 0,'13'0'228'0,"0"0"114"0,-6 4 46 0,-1 0 47 15,0 3 14-15,1 0-59 0,-1 1-23 0,-6 2-48 16,7 1-74-16,-7 0-70 0,0 0-55 15,7 4-38-15,-7-4-30 0,0 8-19 0,0-5-8 16,0 1-12-16,6 3-8 0,-6-3-31 16,0 3-62-16,0-3-102 0,0 3-193 15,6-3-143-15,-6-1-132 0,0 1 16 0,8-4 62 16,-8 4 117-16</inkml:trace>
  <inkml:trace contextRef="#ctx0" brushRef="#br0" timeOffset="59986.6227">6083 7096 150 0,'0'4'94'0,"-7"-4"49"0,7 3 1 0,0-3-14 15,0 0 13-15,0 4 6 0,0-4 0 0,-7 0 0 16,7 3-7-16,0-3-3 0,0 0-5 16,0 0-19-16,0 0-27 0,0 4-26 15,0-4-24-15,0 0-10 0,0 0-10 0,0 0-8 16,0 0-2-16,0 0-4 0,0 0-1 16,0 0 0-16,7-4-2 0,-7 4-1 0,0 0 10 15,7-3 16-15,-1 3 20 0,1-4 17 16,5 1 18-16,-5-1 6 0,12 0 2 0,-5-3 4 15,5 0 7-15,7-4-4 0,0 0 16 16,7-4-2-16,6 0-13 0,0-7-11 0,13 0-18 16,0-3-7-16,7-1-9 0,6-3-5 15,-6-1-5-15,6-3-7 0,0 4-10 16,0-4-3-16,-7 4-1 0,1 3-9 0,-14 4 0 16,-5 0-8-16,-1 8 3 0,-7-1-5 15,-5 0 1-15,-1 4-2 0,-7 4-1 0,1 0 0 16,-8 0 0-16,8 2-2 0,-6 2 4 15,-8-1-2-15,7 0 3 0,-7 1-2 0,8-1 0 16,-8 0-4-16,0 1 2 0,8-1 4 16,-8 4-2-16,7-3-1 0,-7 3 0 0,1-4 0 15,6 0 0-15,-7 1 0 0,1 3 0 16,0-4 3-16,-1 4-2 0,0-4 1 0,1 4-1 16,-7-3 2-16,7 3 1 0,-7 0 0 15,6-4-3-15,1 4-1 0,-7 0 0 0,6 0 0 16,-6-4 0-16,0 4-16 15,6 0-34-15,-6-3-47 0,0 3-79 0,7-4-148 16,-7 4-76-16,0-4-157 0,0 4-1 0,0-3 104 16,0 3 49-16,0 0 101 0</inkml:trace>
  <inkml:trace contextRef="#ctx0" brushRef="#br0" timeOffset="61055.979">4630 8950 122 0,'-7'-11'101'0,"7"0"40"0,-6 0-8 0,6 0-19 15,0 3-18-15,0 1-2 16,-6-1 6-16,6 5 21 0,0-1 18 0,0-3 5 0,0 7 7 15,0-4 29-15,0 4 17 0,6 0 9 16,-6 4-13-16,6 3-28 0,1 5-32 0,6 2-26 16,0 4-17-16,1 8 1 0,-2 7-2 15,8 0-14-15,-1 0-13 0,1 4-15 0,0-5-10 16,-1 1-9-16,1-7-4 0,-2-4 2 16,-4-4-2-16,-1-7-2 0,0 0-6 15,0-7-6-15,1-4-4 0,-2-4 1 16,-6-7-4-16,8-3 1 0,-1-8 2 0,-7-4-4 15,0-3-4-15,2-8 4 0,-2-3-1 16,0-1-1-16,-6-6 3 0,0 3-2 0,0 3 7 16,6 1 11-16,-6 7 8 0,0 8-2 0,0 3 0 15,0 4 10-15,0 3 25 0,0 7 26 16,8 5 17-16,-2-1 4 0,0 8-13 0,7 7-12 16,1 4-12-16,-2 10-15 0,8 4-15 15,0 12-11-15,-1 7-8 0,7 10-6 0,-6 8-5 16,5 7-1-16,-5 4-4 0,0 4 0 15,-1-5-1-15,-6 1 0 0,-6-7-3 16,-1-8 2-16,0 0-2 0,-6-6 0 16,0-9-1-16,-6-3 0 0,6-7 5 0,-6-4-3 15,-1-4 1-15,1-7 1 0,6-4-10 16,-7-3-36-16,1-4-60 0,-1-7-82 0,7 0-104 16,-6-8-190-16,-8-8-65 0,8-6-107 15,0-4 64-15,-8-11 145 0,2-7 106 16,-1-8 5-16</inkml:trace>
  <inkml:trace contextRef="#ctx0" brushRef="#br0" timeOffset="61292.1642">5236 8114 155 0,'12'-7'296'0,"2"3"132"16,-8 4 16-16,1 4 18 0,-1 0-51 0,1 3-82 15,-1 4-43-15,-6 0-38 0,0 0-67 16,7 8-59-16,-7-5-47 0,0 4-23 0,6 1-26 16,-6-1-40-16,0-4-75 0,7 1-136 15,-7 0-112-15,7-1-35 0,-7-6-76 0,6-1-46 16,-6-3 52-16,6-4 126 0,1 0 113 16,0-8 65-16,-1 1 31 0,1-4-27 0</inkml:trace>
  <inkml:trace contextRef="#ctx0" brushRef="#br0" timeOffset="61470.7769">5398 8235 71 0,'14'-14'107'0,"-1"-1"48"0,0 4 33 15,0 0 37-15,-1 3 49 0,-4 5 20 0,4 0 46 16,1 3 27-16,0 0-15 0,-6 3-41 0,6 0 13 16,-6 1-56-16,5 4-68 0,-5-1-62 15,0 4-47-15,-1 0-28 0,0 4-23 16,1-1-19-16,-1 4-20 0,1-3-41 0,0 3-63 16,-1 1-91-16,-6-4-143 0,6-1-63 15,2 1-38-15,-8-4-67 0,0 0 38 0,0-4 81 16,6 4 132-16,-6-4 87 0,0 1 57 15,0-5 36-15,0 1 23 0,0 0 14 0,0-1-39 16</inkml:trace>
  <inkml:trace contextRef="#ctx0" brushRef="#br0" timeOffset="75324.7613">12810 5414 65 0,'0'0'44'15,"0"0"1"-15,7 0-12 0,-7-3-10 0,0 3-6 16,0 0-5-16,6-4-1 0,-6 4-2 16,0 0-1-16,7-4-1 0,-7 4-1 0,0-3 1 15,6 3-1-15,-6-4 2 0,7 4 5 16,-1-4-1-16,-6 4 2 0,6-3-1 0,-6 3 1 16,8 0 1-16,-2-4 0 0,-6 4 0 15,6 0-2-15,1-4-1 0,-7 4 2 16,6 0 1-16,-6-3 2 0,7 3-1 0,-1 0 1 15,-6 0 1-15,7 0 2 0,-7 0-2 16,6 0 2-16,1 0 1 0,-7 0 0 16,7 0 0-16,-1 0-2 0,-6 0-3 0,6 3 4 15,-6-3-2-15,7 0 2 0,0 4 3 16,-7-4 1-16,6 0 0 0,-6 4 0 0,6-4-2 16,-6 0-5-16,7 3-3 0,-7 1-3 0,6-4-3 15,-6 4-1-15,7-4-2 0,-7 3-1 16,7 1 1-16,-7 0 3 0,6-1-2 15,-6-3 2-15,6 4 7 0,-6-1 9 0,8 1 3 16,-8 0 2-16,6-1 2 0,-6 1 0 16,6 0-2-16,-6-1-3 0,6 5 2 0,-6-5-3 15,0 2-5-15,7 2-1 0,-7-4-4 16,7 5-2-16,-7-5 0 0,0 5-1 0,6-1 3 16,-6-3 0-16,7 3 0 0,-7 4 0 15,6 0 0-15,-6 0-1 0,6 3-1 16,-6-3-1-16,8 4-1 0,-2 0-1 0,-6 0-1 15,6 3 0-15,1 0 1 0,-7-3 1 16,6 7 5-16,1-4 4 0,-7 4 3 16,6 0 3-16,1 0 0 0,-1 4 0 0,-6-4-6 15,7 0-4-15,0-1-3 0,-7 5-4 16,6-4-1-16,0 0 0 0,-6-3-4 0,7 2 1 16,0 1-1-16,-1 0 0 0,-6-3-1 15,6 3-2-15,1-4 1 0,-1 4 0 0,-6-4-1 16,7 4 1-16,0-4-1 0,-1 4-1 15,0 1 3-15,-6-5 0 0,8 0 1 0,-2 4-1 16,0-4 1-16,-6 1 2 16,6-1-1-16,1-3-1 0,-7 3 0 0,7-3 2 15,-7 0-1-15,6-1 1 0,-6-3 0 16,7 4 3-16,-7-1 3 0,6-3 3 16,-6 0 2-16,6 4-2 0,-6-4 3 0,0 4 2 15,8-4 0-15,-8 0 0 0,6 3-4 0,-6 1-2 16,6-4-1-16,-6 4-1 0,0-5-4 15,6 5-2-15,-6 0 1 0,7 0-3 0,-7-1 1 16,0-3-1-16,7 4-3 0,-7-4-1 16,6 3 0-16,-6-3 0 0,0 4 1 0,7-4 0 15,-7 0 1-15,0 0-1 0,6-3-1 16,-6 3 0-16,0-4 0 0,0-3 0 16,0 3 0-16,6-3 0 0,-6-1 1 0,0 1-1 15,0-1 4-15,0 5 0 0,0-5-3 16,0 1 0-16,0-4 0 0,0 4-1 0,0-1-1 15,0 1-8-15,0-4-22 0,0 0-39 16,0 0-59-16,0 4-79 0,0-4-78 0,0-4-44 16,0 4 80-16,0 0 81 0,-6-4 55 15,0 1 36-15,-1-1 27 0,1 0 20 16,-1-3 9-16,-6 0 7 0,1 0 4 0,-2-4 1 16,1-4 3-16,0 4-1 0,-6-8-1 0,5 5 1 15,2-5 1-15,-8-2 2 16,7 2-1-16,0 1 0 0,0-4 1 0,0 3-15 15,0-3-61-15</inkml:trace>
  <inkml:trace contextRef="#ctx0" brushRef="#br0" timeOffset="76751.4417">13311 2271 88 0,'7'4'84'0,"6"-4"5"0,-6 3 11 15,-1-3-5-15,0 4-3 0,8 0-4 16,-8-1 10-16,0 1 29 0,2-1 15 15,-2 5-6-15,7-5-7 0,-7 5-7 0,8 0 1 16,-8-1 22-16,6 4 22 0,2 0 24 16,-1 3 21-16,0 1 10 0,6 3-22 15,1 4 9-15,0 4-11 0,5 0-28 0,-5 7-32 16,6 3-28-16,1 4-22 0,-1 1-16 16,0 6-14-16,-1-3-11 0,1 0-11 0,1-3-10 15,-8-1-4-15,8-4-7 0,-8-2-5 0,0-9 2 16,0 1-5-16,1-4 0 15,0-4-2-15,-1-3-19 0,1-5-31 0,0-2-45 0,5-4-60 16,1-4-76-16,1-4-121 16,-1-4-3-16,0-6-29 0,6-1-33 0,-5-7 7 0,-1-3 26 15,-1-4 95-15,-5-1 93 16,-7-7 57-16,0 1 44 0,0-1 30 0,-6 1 24 16,-7-1 14-16,0 0 6 0,0 1 4 15,0 3 3-15,-7 3 1 0,0 1-2 0,1 4 11 16,-7-1 46-16,6 4 82 0,-5 4 34 15,5-1 26-15,-6 4 21 0,6 4-8 0,-5 1-1 16,-2 2 28-16,2 5 47 0,-2 3 25 16,-5 3-3-16,-1 5-38 0,-6 6-8 0,0 4-51 15,-7 12-49-15,-12 7-39 0,-1 10-30 16,-13 12-27-16,-12 14-13 0,0 4-15 16,6 0-8-16,0-4-8 0,6-3 0 0,7-11-3 15,5-5-3-15,9-10-4 0,11-7 1 0,1-8 1 16,7-3-3-16,6-8-8 0,6-7-41 0,1-4-78 15,0-3-132-15,6-4-140 0,0-4-40 16,-6 1-95-16,6-5-4 0,0 1 110 16,0-4 137-16,0 0 14 0,0-3 33 15</inkml:trace>
  <inkml:trace contextRef="#ctx0" brushRef="#br0" timeOffset="77953.3256">14484 1707 138 0,'0'-8'128'0,"7"1"56"16,-1 3-4-16,1-3 6 0,-7 4-6 16,0-1-15-16,6 0-18 0,-6 1-26 0,0 3-31 15,6-4-22-15,-6 0-18 0,0 4-8 0,0-3 22 16,8 3 34-16,-8 0 27 0,0 0 24 15,6 0 11-15,-6 0 3 0,6 3 4 0,0 1 2 16,-6 7 13-16,14-4-25 0,-8 8-28 16,1 3-22-16,5 4-20 0,-4 4-16 15,-2 3-15-15,6 4-14 0,-4 7-12 0,-2 1-9 16,0-1-6-16,1 0-5 0,-1 1 0 16,1-5-5-16,0 1 0 0,-1-4-1 15,-6-4-2-15,6 1 0 0,0-5 2 0,-6-3-3 16,0-4 0-16,8 1-1 0,-8-5 0 15,0 1 3-15,6-4 0 0,-6-3-2 16,0-1 5-16,0 0-2 0,0-3-2 0,0-1 1 16,6 1-5-16,-6-4-3 0,0 4-8 0,0-4-4 15,0 0-10-15,0-4-6 0,0 4-2 0,0-4-4 16,0-3-1-16,0-4 1 0,0 0 4 16,0-3 2-16,0-5-2 0,0 1 3 15,0-4 5-15,0 0-1 0,0 0 3 0,0 0 0 16,0-4 1-16,0 4 3 0,0 0 0 15,0 0 9-15,0 4 3 0,0 0 3 0,0 3 4 16,0-4-4-16,0 8-2 0,7-3 6 16,-7 3-1-16,0 4 2 0,6-4-2 0,-6 3 2 15,7 1-3-15,-7 0 3 16,7 3-1-16,-7 0 1 0,6 1 6 0,0-1 9 16,1 4 2-16,0-4 0 0,5 4 0 15,-5 0 0-15,6 0 0 0,-6 4 0 0,5-4 0 16,2 7 2-16,-2-3-6 0,-4 0 0 15,-2-1-3-15,7 1 5 0,-7 0-1 16,1-1 4-16,-1 1 2 0,1 0 9 0,-1-1 11 16,-6-3 6-16,6 4 2 0,-6-4-13 0,0 4-6 15,8-4-11-15,-8 0-6 0,0 3-8 16,0-3 1-16,-8 4 0 0,8 0 3 0,-6-4-5 16,0 7-1-16,-7-4-4 0,0 1-1 15,0 3 3-15,-1-3-1 0,-5 3 1 16,6-2-2-16,-6 2-1 0,5-4 2 0,2 1 2 15,-2 0 0-15,2-1 0 0,-2 1 0 16,8 0 0-16,-1-4-2 0,1 3-2 0,0 1 0 16,-2-4-3-16,8 0 0 0,-6 4 2 0,6-4 0 15,0 0 1-15,-6 3 5 0,6-3-1 16,0 4 8-16,0-4 11 0,0 4 6 16,0-1 5-16,6 1 10 0,0 3 2 15,2 1-1-15,4 2 2 0,1-2 0 0,1 3 1 16,-2 3-5-16,8-3-5 0,-7 0-2 0,7 4 3 15,-1 0-7-15,0-4-3 0,1 4-1 16,0-5-2-16,-7 1-6 0,7 0-3 16,-8-3 1-16,1 3 2 0,0-4-6 0,0 0 0 15,-6-3-5-15,0 3 0 0,5-3-1 16,-5-1 0-16,0 2 0 0,-1-2 0 0,-6 0-2 16,7-3-8-16,-1 5-28 0,-6-5-54 15,6 3-82-15,1-3-138 0,-7 0-232 0,7 4-92 16,-7-4-102-16,6 0 67 0,-6 4 107 15,0-4 239-15</inkml:trace>
  <inkml:trace contextRef="#ctx0" brushRef="#br0" timeOffset="80051.0884">13038 3528 105 0,'0'0'50'0,"-7"-4"0"15,7 4-5-15,0-4-8 0,-6 4 3 16,6-3-2-16,-6 3-2 0,6-4 0 0,0 4 0 16,0-4 0-16,-6 4-2 0,6-3 0 0,0 3-3 15,-8-4-1-15,8 4 0 0,0-4-2 16,0 4 2-16,-6-3 7 0,6 3 6 16,0-4 1-16,0 4 3 0,0 0 0 0,-6-4-1 15,6 4-1-15,0 0-3 0,0-3-6 16,0 3-5-16,0 0-5 0,0-4-4 0,-7 4 0 15,7 0 0-15,0-4 3 0,0 4 6 16,0 0 3-16,0-3 6 0,0 3 5 0,7 0 8 16,-7-4 11-16,0 4 10 0,6-3 4 15,-6 3 0-15,0-4-7 0,6 4-1 0,2-4 4 16,-2 1 0-16,-6-2-1 0,12 2-1 16,-5-1-1-16,0 0-2 0,6 1 2 15,-1-1 5-15,2 1 1 0,-1-1 0 0,0 0 1 16,6 1-1-16,1-1 8 0,6 0-12 15,0 1-11-15,7-1-10 0,-1 0-2 16,7-3-7-16,6 3-4 0,8-3-7 0,-1 3-6 16,7-3-7-16,0 3-7 0,-1-3 0 15,1 4-3-15,-1-5-3 0,0 5-2 0,-5-1-2 16,-1 0-2-16,-7 1-2 0,1 3 2 16,-7-4 0-16,6 0 5 0,1 4-1 0,-7-3-2 15,7-1 0-15,-1 4-3 0,2-4 3 0,-2 1-2 16,1-1 0-16,-1 0 0 0,-6-3 3 15,7 3-2-15,-7 0 0 0,-1 1-1 16,-5-1 0-16,-1-3-5 0,-5 3 5 0,5 0-2 16,-6 1 4-16,1-1-2 0,-8 0 3 15,8-3 1-15,-8 3-5 0,0 1 3 16,0-1-1-16,1 1 1 0,0-5-3 0,-7 5-2 16,7-5 5-16,-1 1-5 0,-6 3 5 15,6-3 1-15,-5 0 1 0,6-4-3 16,-8 3 0-16,8-2-1 0,-7 2 0 0,7-3 0 15,-8 0 3-15,1 0-2 0,7 0 1 16,-8 0-3-16,8-4 1 0,-6 4 0 0,-2-3 0 16,8-4-3-16,-7 2 7 0,7-2 0 0,-8 0-6 15,8 0 5-15,-7-4-2 0,1 0 2 16,4 0-5-16,-4-4 4 0,-1 0 1 16,-7 1-2-16,8-1-1 0,-2-3 0 0,-6 4-2 15,2-5 2-15,-2 1 0 0,0 3 2 0,1-3-2 16,-1-4 0-16,-6 3-2 0,7-3 2 15,-7 4 2-15,7-4-4 16,-7 4 2-16,0-4 2 0,6 4-2 0,-6-4 0 0,0 4 0 16,0-5-2-16,0 5 2 0,0-4 2 15,0 4 4-15,0 0 1 0,0-5 4 16,0 5 8-16,-6 4 9 0,6-5 5 0,-7 5 5 16,0-1 4-16,1 0 2 0,-1 4-1 15,-5-3 1-15,4 3-6 0,-4 0-3 0,-2 0-7 16,2 0-1-16,-1 0-2 0,-7 3-3 15,0-2-6-15,1 2-6 0,-1 1-2 0,-6 3-5 16,0 0 1-16,1 1 2 0,-9-1-4 16,2 4 2-16,-7 0-3 0,7 0 0 0,-7 4-1 15,-7 0 0-15,0-1-3 0,0 5 2 16,1-1 4-16,-7 0-2 0,7 1 2 0,-8-1-2 16,1 0-1-16,7 1 0 0,-8 3 2 15,8-4-1-15,-1 4 2 0,1-3-2 0,-1 3 0 16,7 0-1-16,-6 0 0 15,5 0 0-15,8 0 0 0,-7 3 0 0,6-3 0 0,-5 4 0 16,5-4 0-16,1 3 0 16,-2 1 0-16,2 0 0 0,-1-1 0 0,1 5 0 0,-1-1 0 15,1 0 0-15,-1 1-3 0,-6 3 0 16,7 0 2-16,-1 0 1 0,-7 3 0 16,8 1 0-16,-1-4 2 0,7 7-2 0,-6-3 0 15,6 3 0-15,-6-3-2 0,12 3-1 16,-6 0 5-16,0 1 0 0,7-1-3 15,-7 1 1-15,6-1 0 0,0 4 0 0,1-4 2 16,-1 0-2-16,1 4 0 0,-1 0 0 16,0 1 6-16,-6-2-4 0,7 1 1 0,-1 0 4 15,-6 4 3-15,7-4-1 0,-7 3-1 16,6-2-3-16,-6 2 2 0,7-3-5 16,-1-4 2-16,0 4-3 0,1-3 3 0,-1-1-3 0,8 1-1 15,-2-1 0-15,1-4 0 0,0 1 0 16,0 3 0-16,7-3 2 0,-8-1-1 15,8 1 2-15,0 4-2 0,-1-5 0 0,1 5 2 16,-1-5 0-16,1 5 1 0,6 2 2 16,-7-2-4-16,7 3 2 0,-6 0 0 15,6 4 6-15,0-1-2 0,0 1 6 16,6-1-2-16,1 4-3 0,-1-3-1 0,1 4 3 16,6-1-1-16,-7-4 1 0,14 5-2 0,-7-4-1 15,0-1 0-15,6 1 0 0,1-1-2 16,-7-3-2-16,6 4 0 0,1-7-3 15,-7 2 3-15,7-2-3 0,-8-1 1 16,8-3 5-16,-7 3-8 0,1-4 4 16,-2 2 0-16,8-2 4 0,-7-3 0 0,0 4-1 0,0-4 1 15,0 3 0-15,6-3 1 0,-6 0 0 16,7 4 3-16,-6-4-5 0,4 3 1 0,2-3 1 16,-1 1-3-16,1-1 0 0,0 0-1 15,-1 0-3-15,7 0 5 0,-6-1 1 0,-1 1-4 16,1 0 1-16,6-3-1 0,-13-1-2 15,7 4-1-15,-1-4 3 0,0 1-2 0,-5-5 0 16,5 4 4-16,-5 1-3 0,-2-5-4 16,2 2 2-16,-2 2 2 0,-5-3-2 0,6-1 0 15,0 1-10-15,-7-1-23 16,8-3-28-16,-8 4-42 0,7-4-55 0,-6 4-80 16,6-4-184-16,-7 0-148 0,7 0-159 0,-6 0 39 15,5 0 36-15,-12-4 282 0</inkml:trace>
  <inkml:trace contextRef="#ctx0" brushRef="#br0" timeOffset="85231.8089">24585 4275 109 0,'-6'0'112'0,"6"3"46"0,0-3-3 16,0 0-17-16,-7 0 11 0,7 0-5 16,-6 0-10-16,6 0-11 0,-7 0-12 0,7 0-7 15,0 0-2-15,-6 0 8 0,6-3 0 0,-7 3 1 16,7 0 0-16,-6-4-2 0,6 4 1 16,0-3 1-16,-6-1-6 0,6 0-3 15,-8 4-5-15,8-3-11 0,0-1-5 0,0-3 8 16,-6 3-6-16,6 0-5 0,-6-7-4 15,6 4-132-15,0-8 138 0,-7 5 31 16,7-5-5-16,-6-3-8 0,6-1-16 0,-7 1-3 16,7-4-8-16,0 4-9 0,-6-4-10 0,6-4-2 15,-7 4-5-15,7-4-6 0,0 1-7 16,-6-1-8-16,6 4-8 0,0-7-3 16,0 3-3-16,0 0 1 0,0-3-1 0,6 0-2 15,-6 0 3-15,7-5-3 0,-7 1 1 16,6 1-1-16,1-5 0 0,-1 4-3 0,1 0 2 15,-1-4 3-15,0 4 0 16,2 4-5-16,-2-4 3 0,0 4-4 0,7 0 4 0,-6 3-4 16,-1 0-2-16,7 0-2 15,-7-3 3-15,8 7-2 0,-1-3-3 0,0 3 1 0,0-4 4 16,0 4-2-16,6-4-1 16,-5 4 3-16,5 0-5 0,-6-3 1 0,6 3 4 15,1 0-5-15,0 0 1 0,-1 0 1 0,1 4 3 16,0-4-2-16,-1 3-1 0,1 1 0 15,-1-4 2-15,0 3-1 0,8 1-1 16,-7 0 0-16,5 0 0 0,1-1 0 0,-6 1 0 16,6 3 0-16,0-3 0 0,-1 0 0 15,2 3 3-15,-1 0-2 0,0 1 0 16,0 3 2-16,-7 0 0 0,7 0-2 0,1 0 2 16,-7 0 3-16,6 3 2 0,-1 1 0 0,1 0-2 15,7-4 1-15,-7 3 0 0,6 1 3 16,1 0 2-16,-1 3-5 0,8-3 0 0,-7 0 1 15,-1 3 0-15,1-3 0 0,6 3-3 16,-7 0 0-16,1 1 2 0,-1 3 0 16,1-4-2-16,-7 4 2 0,6 0-5 0,-6 0 2 15,1 0 2-15,5 0 2 0,-6 0-3 16,-7 0 3-16,7 0-6 0,1 4 4 0,-1-4 1 16,0 3 1-16,0-3 0 0,1 4 3 15,-2-4 0-15,1 4-4 0,6-1 0 0,-5 1 1 16,5 0-3-16,1-4 2 0,-7 3 1 15,6 1-5-15,1-1 0 0,-1 1 1 16,1 0 0-16,-7-1 3 0,7 1-2 16,-1 0 2-16,1-1 0 0,-7 1 1 0,0 0 0 15,7-1 3-15,-7-3-3 0,0 4 1 0,0 0-1 16,7-1 0-16,-14-3 0 16,7 0 0-16,0 4 0 0,0-4-6 0,0 0 5 15,1 0 0-15,-2 0-4 0,1 0 1 0,0 0-1 16,0 0-2-16,7-4 5 0,-7 4-4 15,0 0-1-15,7-3-1 0,-7-1 2 0,-1 0 2 16,8 4-3-16,-7-3 0 0,6-1-1 16,-5 0 0-16,-1-3 3 0,6 3-2 0,-5 1-1 15,-1-5 0-15,0 5 0 0,0-4 0 16,-1-1 2-16,2 1-1 0,-1 0 2 16,0-1-5-16,-6 1 2 0,-1-4 3 0,7 4-2 15,-6-4 2-15,-1-1-5 0,1 5 4 16,-8-4-1-16,8 0-4 0,0 0 5 15,-7 0-1-15,7 0-4 0,-1-3 2 0,-6 3 1 16,6-4 0-16,1 4 0 0,0-3 3 0,5-5-2 16,-5 4-4-16,0 1 5 0,-1-1-1 15,1-3-1-15,0 0 0 0,-1-1 0 0,0 1 2 16,1-1-1-16,-7 1-1 0,7 0 3 16,-8-1-2-16,1 1 0 0,1 0-1 15,-2-4 5-15,2 4 0 0,-8-1-4 0,7 1 0 16,-6 0-4-16,6 3 2 0,-7-3 1 15,0-1 0-15,8 5 0 0,-8-4 3 0,0 2-2 16,1 2-4-16,0-1 2 0,-1 1 4 16,-6-1-2-16,7 0 2 0,-1 5-2 0,-6-5-1 15,7 4 0-15,-7-4 0 0,0 4 2 16,7-4-3-16,-7 4 1 0,0 0 0 0,0-3 2 16,0 3 1-16,0 0-2 0,0-4-3 15,0 4 1-15,0 0 1 0,0 0 0 0,-7 0 0 16,7 1 0-16,0-1 3 0,-7-1-2 15,7 1-1-15,-6 4 0 0,6-4 0 16,-7 0 0-16,7 4 0 0,-6-1 0 0,-1-3 0 16,7 4 3-16,-7-4-5 0,1 4 1 15,6-4 1-15,-6 4 0 0,0-4 0 0,-2 3 3 16,8-3-5-16,-6 4 1 0,0-1 4 16,-1-3-5-16,7 4-2 0,-6 0-7 0,6-1-12 15,-7 1-5-15,7 4-20 16,-7-1-24-16,7 0-32 15,0 1-58 1,-6-1-113-16,6 0-262 0,0 1-206 0,-6-1-73 0,6 0 108 0,-6 1 118 16,-2-1 250-16</inkml:trace>
  <inkml:trace contextRef="#ctx0" brushRef="#br0" timeOffset="87586.1492">26207 2326 10 0,'0'0'76'0,"0"0"1"0,0 0-12 0,0 4-9 15,0-4 4-15,0 0-6 0,0 0 2 16,0 3 3-16,0-3 1 0,0 4 0 0,0-4-2 16,0 4 1-16,0-1 7 0,0 1 0 15,0 0-4-15,0-1-6 0,0 5-5 16,0-5-6-16,0 1-4 0,-6 3-7 0,6 1-6 15,0-1-4-15,0 4-4 0,0-4 0 16,0-3 2-16,0-1 3 0,0 5 13 0,0-5 16 16,0 1 5-16,-6 0-9 0,6-1-14 15,0 1-8-15,0 0-10 0,0 0-7 0,0-4-5 16,0 3 0-16,0-3-4 0,0 0-1 16,0 0-3-16,0 0-3 0,0 0-7 0,0 0-5 15,0 0-7-15,0-3-3 0,0 3-7 16,0 0-9-16,0-4-10 0,0 4-10 0,6-4-20 15,-6 4-34-15,0 0-47 0,0-4-32 16,0 4 36-16,0 0 37 0,0 0 34 0,0-3 27 16,0 3 22-16,0 0 14 0,0 0 10 15,0 3 4-15,0-3 4 0,0 0 2 16,0 0 0-16,0 0 2 0,-6 4-1 0,6-4 1 16,0 0 0-16,0 4 2 0,0-4 0 15,0 0 0-15,0 4 0 0,0-4 0 0,0 0 1 16,0 3-1-16,-8-3 2 0,8 0-1 15,0 4-1-15,0-4 1 0,0 0 0 16,0 4 0-16,0-4 0 0,0 0 0 0,0 0 0 16,-6 0 1-16,6 0-2 0,0-4 1 15,0 4 1-15,-6 0 0 0,6-4-2 0,-7 1 0 16,7-1 0-16,-7-4 2 0,-6 5 0 0,7-8 0 16,-7 3-1-16,6-3 0 0,-5 1 1 15,-2-1-1-15,8 0 1 0,-7 0 0 16,7 0-1-16,-8-4-1 0,8 4 0 0,0 0-1 15,-2 3-1-15,8-3-32 0</inkml:trace>
  <inkml:trace contextRef="#ctx0" brushRef="#br0" timeOffset="88007.2462">26012 2084 189 0,'6'-3'142'0,"-6"-5"55"15,0 5 25-15,0-1 16 0,0 0-8 0,0-3-17 16,0 3 9-16,0 1-14 0,0-1-28 16,7 0-31-16,-7 1-36 0,0-1-36 15,0 0-24-15,0 1-21 0,0-1-12 16,0 1-7-16,0-2-6 0,0 5-13 0,0-3-40 16,0-1-70-16,0 4-82 0,0-4-77 15,0 4-48-15,0 0-27 0,6-3 30 0,-6 3 99 16,0 0 69-16,0 0 50 0,0 0 34 0,6 0 29 15,-6 0 14-15,0 0 9 0,0 0 4 16,0 0 4-16,0 0 2 0,8 0 0 16,-8 0 2-16,0 3 0 0,6 1 1 0,-6-4 1 15,0 4 0-15,6 4 1 0,-6-5-1 16,6 8 1-16,-6 0-1 0,8 0 1 0,-8 0-1 16,6 4 1-16,-6-4 0 0,6 3 0 15,-6 1 1-15,7 3 0 0,-7-7-1 0,0 4-1 16,6 0 2-16,-6-1 0 0,0-3-1 15,7 0-1-15,-7 0 2 0,0 0 0 0,0-4 0 16,0 1 0-16,0-1-2 0,0 0 1 16,-7-3 0-16,7 0-1 0,0 3-8 15,0-3-56-15</inkml:trace>
  <inkml:trace contextRef="#ctx0" brushRef="#br0" timeOffset="91908.3037">22709 1073 95 0,'0'0'78'0,"8"0"0"16,-2 0-6-16,-6 0-14 0,6 0-12 0,-6 0-5 0,6 0-1 15,-6 0-3-15,7 0-3 0,-7 0-2 16,7 0 0-16,-7 4-1 0,6-4 1 0,-6 0 5 16,0 0 8-16,7 0 10 0,-7 3 12 15,6-3 8-15,-6 4 2 0,0 0-1 0,7-4-6 16,-7 3-6-16,7 1 2 0,-7 0 3 16,6-1-3-16,0 5 0 0,1-1 6 0,0 4 2 15,-1-4 3-15,7 4 6 0,-7 1 7 16,1-1 10-16,6 0 3 0,-7-1-5 0,8 1-1 15,-8 0-7-15,7 4-8 0,0-4-2 16,-6 4-1-16,5-5 1 0,2 5 20 0,-8-4 6 16,7 0-12-16,0 0-15 0,-6 0-12 15,5 4-10-15,-4-4-9 0,-2 0 0 16,6-4-3-16,-4 4 5 0,-2 0-6 0,0-4-4 16,1 4 1-16,6 0-4 0,-6-3 0 15,-1 3-4-15,0 0-3 0,0 0-4 16,2 0-4-16,4 0 1 0,-5 0-1 0,0 0-5 15,-1 0 0-15,1 0-7 0,5 0 2 16,-5 0 0-16,0 0 0 0,-1-1-2 0,0 1-5 16,1 0 0-16,6-3-1 15,-13 3 0-15,7-4-3 0,-1 1-1 0,0 3 3 0,1-4-5 16,0 0 5-16,-1 1-2 0,-6-1 4 16,6-3-3-16,-6-1-2 0,8 5 0 0,-8-5 0 15,6 1 3-15,-6 3 1 0,6-3-2 0,1 3-2 16,-7-3 2-16,6 3-1 0,1 0-1 15,0 1 3-15,-1 3 1 16,0-4 0-16,0 1-3 0,2-1 2 0,-2 0-2 0,0 1 3 16,1-1-1-16,6-3 1 0,-6 3 0 15,5 0 0-15,-5-3 0 0,6-1 0 16,0 5 3-16,0-5-2 0,6 1 2 16,-5 0-5-16,6-4 2 0,5 3-3 0,-5-3 4 15,6 0-3-15,0 0-1 0,0 0 2 0,0 0 0 16,6 0-2-16,1-3-1 0,-7 3 3 15,6-4-2-15,1 4 0 0,-1-4-1 0,-5 4 0 16,5-3 0-16,-6-1 0 0,0 4 0 16,1-4 3-16,-1 1-2 0,0 3-1 15,-7-4 2-15,7 0 5 0,-6 1 0 0,-1 3 4 16,7-4-3-16,-6 1 1 0,-1-1-1 16,1 0 3-16,0-3-3 0,-1 3 1 15,1-3-4-15,0 3-3 0,-2-3-2 0,2 0 0 16,0-1 0-16,5 1 3 0,-5-4 1 0,7 3-2 15,-1-3-2-15,0 0 0 0,-1 1 0 16,1-1 0-16,1 0 0 0,-1-4 0 0,0 4 0 16,6-4 0-16,-5 4 0 0,-8-4 0 15,7 1 5-15,0-1 0 0,-6 1-6 16,-1-1 0-16,7 4-2 0,-6-7 2 0,-1 3 4 16,-6 1 1-16,6-1-3 0,-5 0-1 15,6-3-3-15,-1-1 5 0,-6 5-1 0,0-4-1 16,7-1-3-16,-8 1 2 0,2 0 4 15,-1-1-2-15,-1 1-1 0,2-4 2 0,-2 4-1 16,2-1-3-16,-1 1-1 0,-1 0 5 16,-4 0-2-16,4 2 0 0,-6 2 2 0,8-1-3 15,-8 1 1-15,7-1 2 0,-6 0-2 0,6 4-2 16,-7-3 4-16,0 3-2 0,2 0-2 16,-2 0-1-16,0 4-1 0,7-5 2 0,-6 1 2 15,0 0 3-15,-1 4-2 16,0-4-1-16,-6 4 3 0,8 0-2 0,-2-1-1 0,0 1 2 15,-6 0-3-15,6-1 3 0,-6 1-2 0,7 3 3 16,-7 1-2-16,7-5 0 0,-7 5-1 0,0-1-5 16,0-3 5-16,6 3 3 0,-6 1-5 15,0-5 5-15,7 5-2 0,-7-2-1 0,0 2 0 16,6-1 0-16,-6 0 3 0,0 1-2 16,6-4-1-16,-6 3-3 0,0 0 2 0,0 1 4 15,0-1-2-15,8 0-1 0,-8 1-3 0,0-1 2 16,0 0-2-16,0 1-3 0,6-1-4 15,-6 0-14-15,0 1-19 0,0-1-31 0,0 0-46 16,0 4-69-16,0-3-106 0,0-1-120 0,6 4-22 16,-6-4-127-16,0 4 22 0,-6-3 129 15,6 3 150-15,0 0 97 0,-6 0 55 0,6 0 34 16,-8 0 21-16,2 0 19 0,-7 3 8 0,7 1-19 16,-8-4-67-16</inkml:trace>
  <inkml:trace contextRef="#ctx0" brushRef="#br0" timeOffset="93284.3054">25765 1274 136 0,'0'0'127'0,"6"0"51"0,-6-3-20 16,6 3-21-16,-6-4 0 0,0 4 2 0,7 0-6 16,-7-4-9-16,0 4-8 0,6 0-8 15,-6 0 12-15,0 4 0 0,7-4 4 0,-7 4 2 16,0-1 2-16,6 1-6 0,-6 0-13 15,7 3-11-15,-1 4-7 0,0 0-8 0,-6 0-5 16,8 4 1-16,4 0 19 0,-5-1 2 16,0 1-11-16,-1 3-16 0,7-3-12 0,-7 3-8 15,8 1-7-15,-8-5-6 0,0 5-3 16,8-5 5-16,-8 1-4 0,7-1 1 0,-7 1 1 16,1-4-3-16,6 3 0 0,-7-3 2 15,2 0-5-15,4 1-2 0,-6 2-2 16,1-3-4-16,6 0-1 0,-6 0-4 0,5 0 2 15,-4 0-1-15,4 0-2 0,2 0-2 16,-8 0 1-16,7 0-5 0,0 0-1 16,0 0 4-16,0 0-3 0,-6-3-2 0,5 3 0 15,1 0 6-15,1 0-2 0,-2-4 1 16,-4 0 1-16,4 4 2 0,1-4-3 0,0 1-3 16,-6-1-2-16,5-3 0 0,2 3 0 15,-2-3 0-15,-4 3-2 0,4-3 2 16,1 3-3-16,1-4 2 0,4 2-3 0,-4-2 1 15,-1 1-6-15,7 0 0 0,-8-1 1 0,8 1 2 16,-7-4-4-16,7 4 5 0,-8-4 3 16,2 3 2-16,5-3 5 0,-6 0 1 15,0 0-4-15,0 0 5 0,6 0-5 0,-5-3 1 16,-1 3-4-16,0 0 1 0,0-4-3 0,-1 0-1 16,2 1 0-16,-1 3-3 0,7-4 0 15,-8-3-1-15,2 2 0 0,-2 2 3 16,2-4 0-16,-1 3-4 0,0-3 3 0,0 3 2 15,-1-3-4-15,2-1 1 0,-1 1-1 16,0 0-2-16,0-1 0 0,-1 1-1 0,2 0-1 16,-1 0 0-16,0-4 0 0,0 3 6 15,0-3-7-15,0 4 4 0,0-4-2 0,0 4-1 16,0-5 2-16,0 5-3 0,0-4 1 16,1 0 0-16,-2 0 0 0,1 0 0 0,0 4 0 15,-6-4 0-15,5 0 0 0,2 4 0 16,-8-4 0-16,8 3 2 0,-2-3-2 15,-5 1 0-15,6 2-2 0,-6-3 4 0,5 0-4 16,2 4 2-16,-8-4 0 0,7 3 0 16,-7-3 0-16,8 0 0 0,-8 0 0 15,8 0 2-15,-8 4-2 0,6-4 0 0,-5 0 0 16,6 0-2-16,0 4 2 0,-7-4 0 0,8 3 0 16,-8-3 0-16,0 0 2 0,1 4-2 15,6-4 6-15,-6 0-2 0,-1 4-2 16,1-4-2-16,0 4 0 0,-1-4-2 0,0 3 2 15,0-3 2-15,-6 0-2 0,8 4 0 16,-2-1 0-16,0-3 0 0,1 4-2 16,-7-4 2-16,6 4 0 0,-6 0 0 0,7-1 0 15,0 1-3-15,-7 3 2 0,0 1 0 0,6-5 6 16,-6 5-3-16,0-1-2 0,0-3 6 16,6 3-4-16,-6 0-1 0,0-3-1 0,6 3-3 15,-6 1 2-15,0-4 1 0,8 3 3 16,-8-3-5-16,0 2 1 0,6-1 4 0,-6 1-5 15,0 2 1-15,0-4 4 0,6 3-2 16,-6-3-4-16,0 3 2 0,0-3 1 0,7 3 0 16,-7 0 0-16,0-3 0 0,0 3 3 15,0 1-5-15,7-5 4 0,-7 5-1 0,0-1-4 0,0 0 2 16,0 1 1-16,6-1 0 0,-6 0 0 16,0 1 0-16,0-1 3 0,0 1-2 0,0-1 1 15,7 0-1-15,-7 1-1 0,0-1 0 16,0 4-2-16,0-4 4 0,0 1-2 0,0-1-5 15,0 0-4-15,0 4-2 0,0-3-9 0,0-1-11 16,0 4-11-16,0-4-15 0,0 1-18 0,0 3-38 16,0-4-58-16,0 0-110 0,0 4-201 15,0-4-85-15,-7 1-106 0,7 3 107 0,-6-4 147 16,6 4 159-16,-14 0 96 0,2-4 51 0,-2 4 29 16,-5 0 3-16,-7 0-51 0</inkml:trace>
  <inkml:trace contextRef="#ctx0" brushRef="#br0" timeOffset="112508.2952">8570 7257 15 0,'-6'7'66'0,"-7"-3"3"0,6 0-13 16,1-1-14-16,-1 1-9 0,1 0 5 15,0-4 3-15,6 3 3 0,-8-3 6 0,8 4 7 16,0-4 12-16,-6 3 6 0,6-3 8 16,-6 4 15-16,6-4 1 0,-7 4-6 15,7-4-10-15,0 3-11 0,-6-3-9 0,6 4-6 16,-7-4-8-16,7 4-3 0,0-4 2 16,-6 3 1-16,6-3 4 0,0 5 5 0,0-5 1 15,0 3 1-15,-7-3 0 0,7 4 3 16,0-4 8-16,0 3 3 0,0-3 5 0,0 4 0 15,7-4 3-15,-7 4 0 0,0-4-2 16,6 3-1-16,-6-3 4 0,7 4-2 0,6 0 0 16,-7-1 10-16,8 5 3 0,5-5-9 15,-6 1-14-15,6 0-7 0,1 3-9 16,6-3-7-16,0 3-8 0,0 0-5 0,7-3 0 16,0 3 6-16,5-3 11 0,1 3-3 15,0-3-1-15,7-1-11 0,7 5-8 0,-2-5-4 16,8 1-5-16,-1 0-6 15,1-1 1-15,6-3-2 0,-6 4-1 0,6 0 3 16,-6-1 3-16,-1-3-1 0,7 4 2 0,-6-4-2 16,0 4 2-16,-1-4-5 0,1 0-1 15,0 0 2-15,-1-4-7 0,0 4 0 0,1-4 0 16,0 4-3-16,-1-3-3 0,-5-1 2 0,-2 0-1 16,2-3-2-16,-7 3 2 15,-1-3-2-15,1 3 3 0,-7 1-1 0,0-5-4 16,-1 5 3-16,2-4 1 0,-1-1-2 15,-6 5-3-15,-1-1 1 0,1 0 1 0,5-3 0 16,-11 7 0-16,5-4 0 0,1 1 0 16,-7 3 3-16,6-4-2 0,1 4-1 15,-7-4 0-15,6 4 0 0,-5 0 0 0,5-3 0 16,1 3 0-16,-1-4 0 0,1 0 0 16,-1 1 3-16,1-1-2 0,-1 0-1 0,8-3 0 15,-7 0-3-15,5 3 2 0,-5-4 4 0,6 1-2 16,0 0-1-16,-6 3 0 0,6-3 0 15,-7-4 2-15,7 4 2 0,-6-1-3 0,6 1 0 16,-6 0-1-16,6-1 0 0,-7 1 0 16,1-4 0-16,6 4 0 0,-7 0 0 0,1-4 0 15,-1 0 0-15,2 0 0 0,-2-1 3 16,-7 1-2-16,8 0-1 16,-7-3 0-16,7 3 0 0,-7 0-3 0,0-4 2 0,0 4 1 15,0-3 0-15,-7 3 0 0,7-4 3 16,-6 4-2-16,0-4-1 0,-1 4 0 0,1-4-3 15,-1 1 5-15,1 3-1 0,0-4-1 16,-1 1-3-16,-6 3 2 0,6-4 4 16,-5 1-5-16,5 3 1 0,-6-4 1 0,0 4-3 15,-7-4 2-15,8 4 1 0,-8 0 0 16,8-4 0-16,-8 4 0 0,0-3-5 0,1 3 0 16,-1-4 1-16,-6 4-5 0,7-4 3 15,0 1-1-15,-1-1-1 0,-6 0 0 16,6 1 0-16,-6-1 0 0,6 1 3 0,2-1 0 15,-8 0 1-15,6 0 2 0,0 1 2 0,1-1 0 16,-7 1 0-16,7 3-5 16,-7-4 0-16,6 4-2 0,-6-4 5 0,0 1-4 0,7-1 1 15,-7 4 1-15,0-4 0 16,0 1-3-16,-7-1 0 0,7 0-4 0,-6-3-3 0,6 0-4 16,-7 0 4-16,0-1 1 15,-5-3 4-15,4 0 3 0,-4 0 4 0,-1 0-2 16,-7 0 1-16,8-3 2 0,-8 2 1 15,6-2-3-15,-5 3 2 0,-1-4 3 16,1 4-1-16,0 1-1 0,-8-1 2 0,7 3-1 16,-5-3-1-16,5 4 3 0,-6-1-2 15,0 1 3-15,0 4-3 0,-7-1-1 0,8 4 2 16,-7-4 2-16,-2 4-6 0,2 4 2 16,-7-4 0-16,0 3 0 0,0 5-2 0,-7-4 1 15,1 3 3-15,-1 0 1 0,1 4 1 16,-1-3-2-16,0 3-2 0,-6 3 0 0,7-3 0 15,-1 4 0-15,-7 0 0 0,8-1 0 16,-1 4 2-16,-5-3-1 0,5 3-1 0,-6-3 3 16,6 3-2-16,-6 1-3 0,0-1 1 15,0 1 1-15,-7-1 0 0,14 0 0 0,-7 1 3 16,6-1-2-16,0 0-1 0,0-3 0 16,1 3 0-16,6 1 3 0,-7-1-2 0,8 0-1 15,-1-3 2-15,-1 3-1 0,7-3-3 16,-5-1 2-16,5 1 0 0,-6 0 0 15,-1-1 0-15,2 1-3 0,-1 0 2 0,0-1 0 16,-7 1-4-16,7 3 0 16,-7-3 4-16,1 3-3 0,0 1 1 0,-1-4 2 0,1 3 1 15,-2 4 0-15,9-4 2 0,-8 1-4 16,7-1 2-16,0 0 0 0,-7 0 0 16,13 1 0-16,-6-1 0 0,1 0 0 0,5 1 0 15,1-1 0-15,-8-3 0 0,7 3-3 16,1-3-1-16,-7 3 2 0,7-4 2 0,-7 5 0 15,6-5 0-15,0 5 0 0,0 0-2 16,8-1 3-16,-8 0-1 0,7 0 0 0,-6 1 0 16,6-1-2-16,-1 0 2 0,1 1 0 15,0-1 0-15,0 4 0 0,1-4 0 16,5 1 0-16,-7-1 0 0,1 0 2 0,0 4-2 16,1-4 0-16,-9 1 0 0,9 3 0 15,-7-4 0-15,5 1 0 0,1-1 0 0,-6 0 0 16,5 1 0-16,1-1 3 0,0 0-5 15,0-3 2-15,7 3 3 0,-7 0-5 0,6-3 1 16,1 0 1-16,5 3 0 0,-5-3 3 16,0-1-2-16,6 5-1 0,-1-5 0 15,-5 1 0-15,6 3 0 0,-7 1 0 0,7-1 0 16,-7 0 0-16,8 0 0 0,-1 1 0 16,-7 0 0-16,0 3 0 0,8-4 0 0,-2 4 3 15,-5 0-5-15,6-4 1 0,0 4-2 16,0 0 8-16,6-4-3 0,-5 4-5 0,5-3 2 15,-6 2 1-15,6 5 0 0,1-3-3 16,0-2 2-16,-2 5 1 0,2-4 0 0,0 4 0 16,0 3 0-16,-1-4 0 0,7 5 0 15,-7-1 6-15,7-3-4 0,0 3-2 0,0 1 0 16,0 2 0-16,0-2 0 0,7-1 0 16,0 0 0-16,-1 1 0 0,0-4 0 0,8 3 0 15,-2-4 0-15,8 5 2 16,-7-5-1-16,7-3-1 0,-1 4 3 0,1-4-2 15,-1 0 0-15,8 0 2 0,-2 0-2 16,1 0-1-16,0-4 0 0,7 4 0 0,-7-3 0 16,7 3 0-16,-1-4 0 0,1 0 0 15,-7 4-8-15,6-3-10 0,1-1-20 0,-1 0-15 16,-6 0-19-16,7 1-24 0,-1-1-56 0,-5 0-84 16,-1-3-28-16,6 3-22 0,-5 1-48 15,-8-5-74-15,7 5-2 0,-6-4 62 16,6 3 110-16,-7 0 82 0,1 1 50 15,-8-5 33-15,8 8 23 0,-7-4 14 0,0 1 14 16,0-1 8-16,1 0 1 0,4 1 3 0,-4 3 0 16,5-4 0-16,1 0-2 0,0 4-7 15,-1-4-53-15</inkml:trace>
  <inkml:trace contextRef="#ctx0" brushRef="#br0" timeOffset="113681.0634">11149 7228 47 0,'0'-4'64'0,"0"0"4"0,0 4-14 16,-6-3-10-16,6 3 3 0,0-4 5 15,0 4 3-15,-6 0 5 0,6-3 6 16,0 3 6-16,0 0 8 0,-7 0 21 0,7 0 8 15,0 0-1-15,0 0-7 0,-7 3-5 16,7-3-6-16,0 0-1 0,-6 4-1 16,6-4 19-16,0 3 18 0,0 1 22 0,0 3 12 15,-6 4 9-15,6 0 5 0,0 8 5 16,0 2-14-16,0 9 17 0,0 7-28 0,-7 7-30 16,7 7-28-16,0 4-18 0,7 3-15 15,-7 5-6-15,0-1-2 16,6 4-2-16,-6 0-5 0,6 4 1 0,1-5 0 0,0 1-6 15,5 4-6-15,-5-1-3 0,6-2-9 16,-6-5-2-16,-1-3-7 0,8-5 0 16,-8-3 1-16,6 1-6 0,-5-8 2 15,6 0-5-15,-6-4 0 0,5-3 1 0,-4-1 0 16,4-2-5-16,-6-5 1 0,8 0-3 0,-8-3 4 16,7 3-3-16,-6-7-1 0,0 4 2 15,5-4-5-15,-6 0 1 0,2-1 1 0,4 1 0 16,-5-3-3-16,-1-1 5 0,1 1-1 15,0-5 2-15,-1 1-5 0,0-4 1 0,0 3 1 16,-6-3 3-16,8 0-2 0,-2 4-4 16,0-8 2-16,-6 8 4 0,7-8-5 0,-7 5 1 15,7-1 1-15,-7-1 0 0,6 1 3 16,-6 0-2-16,7 0-1 0,-7-3 0 16,6 3-3-16,-6 0 2 0,0-4 4 0,6 4-2 15,-6-8 1-15,0 5-1 0,0-5-1 0,0 1 0 16,7 3 0-16,-7-2-2 0,0-2 2 15,0 0 0-15,0-3-6 0,0 4-9 16,0 0-14-16,0 0-13 0,0-4-28 0,7 3-30 16,-7-3-41-16,0 0-66 15,0 0-110-15,0 0-31 0,0-3-34 0,-7-1-47 16,7-4-23-16,0 2 58 0,-7-6 114 16,7 1 101-16,-6-3 59 0,0-1 40 0,-7-3 26 15,6-1 20-15,-6-3 9 0,-1 4-3 0,2-4-50 16</inkml:trace>
  <inkml:trace contextRef="#ctx0" brushRef="#br0" timeOffset="114168.4934">11202 8906 165 0,'-14'-12'150'15,"2"6"56"-15,-2 1-2 0,1-2-8 16,1 3-21-16,-2 1-20 0,8 3-16 16,0 0-10-16,-1-4 4 0,-6 4-7 0,13 4-9 15,-7-4-5-15,1 0-2 0,6 3-8 16,-7 1-8-16,7 0-6 0,0-1-13 0,0 2-10 15,0 1-3-15,0-2-2 0,7 4 2 16,-1-1 3-16,-6 4 13 0,13-4-4 0,-6 4-10 16,0 0-7-16,5 0-9 0,2 4-5 15,-2-1-5-15,1 1-9 0,1 0-4 0,-2 0 0 16,2-1-4-16,-2 1-6 0,2 0 1 16,-1-5-3-16,-1 5 13 0,2-4 1 15,-2 4-2-15,2-4 3 0,-1 0-1 0,0-4-2 16,-6 4-1-16,5-3 3 0,-6 3-2 15,8-4-3-15,-8 0-1 0,7 0-1 0,-6-3 3 16,0 3-3-16,-1 1-2 0,6-5 1 16,-4 5-2-16,-2-5-3 0,0 1-1 15,8 3-6-15,-8-3-3 0,1 0 4 16,-1-1-1-16,7 1-1 0,-6 0-7 0,-1-1 3 16,0 1 1-16,1-1 4 0,0-3 0 0,-1 4-1 15,1-4 1-15,-7 4-2 0,12-4-1 16,-5 0 11-16,0 0 3 0,-1 0 4 0,0 0 1 15,8 0-2-15,-1-4-6 0,-7 0-2 16,14-3-1-16,-8 0-2 0,8-8-1 16,0-3-6-16,-1-4 1 0,1-3-1 15,0-9 1-15,5-2-11 0,1-12-40 0,1 0-71 16,-1-7-107-16,0-3-226 0,-6-8-125 0,-1-3-146 16,1-1 38-16,-8-3 77 0,-5-5 264 15</inkml:trace>
  <inkml:trace contextRef="#ctx0" brushRef="#br0" timeOffset="125425.2929">17298 5338 175 0,'6'0'91'0,"-6"0"51"0,6 3-8 0,-6-3-6 16,7 4 59-16,-7-1 18 0,7 5-4 0,-1-1-2 15,-6 4 27-15,7 0 18 0,-7 4 12 16,6-1-12-16,0 4-38 0,-6 4-11 0,8 4-23 16,-2 4-38-16,-6-1-25 0,6 7-17 15,-6 1-13-15,6 7-15 0,1-4-8 0,-7 5-6 16,7 2-3-16,-7-7-5 0,6 0-6 15,-6-3-3-15,7 0-9 0,-7-8 0 0,0 0-5 16,0-7-2-16,0 1-9 0,0-5 0 16,0 0 0-16,0-7-2 0,0 0-12 15,0 0-31-15,0-4-48 0,0 1-87 16,0-5-173-16,0 1-123 0,0-4-71 0,0 4-56 16,0-4 109-16,0 0 150 0,0 0 114 15,0-4 35-15,0 0-12 0</inkml:trace>
  <inkml:trace contextRef="#ctx0" brushRef="#br0" timeOffset="126011.2824">17448 5502 51 0,'6'-7'161'0,"-6"0"45"0,0 3-37 0,6-3-37 0,-6 3-4 16,0 0 3-16,7 1 1 0,-1-1-8 16,1-4-14-16,0 5-17 0,-1-5-15 15,7 1 3-15,0 0 1 0,0-1 9 0,0 5 17 16,0-4 20-16,7-1 13 0,-1 5 2 16,1-1-1-16,0 0-13 0,6 1-18 0,-1 3-15 15,-5 0 5-15,6 0-13 0,0 0-11 16,-7 0-11-16,7 0-10 0,1 0 2 0,-8 0 0 15,0 0-2-15,8 3-5 0,-14-3-2 16,6 4-1-16,1-4-3 0,-7 0-8 0,7 4-4 16,-8-4 2-16,2 3 4 0,-2-3-8 15,2 4-2-15,-1-4 0 0,-1 4-3 16,2-4-5-16,-8 3-3 0,7-3-2 16,-6 4-2-16,-1-4 1 0,1 3-2 0,-1-3 3 15,1 0 2-15,-1 4 1 0,1-4 1 0,-1 4 0 16,0-1 0-16,-6-3 0 0,8 4 3 15,-2 0 1-15,0-4 5 0,1 3 1 0,-7 5 10 16,6-5 6-16,1 2 11 0,-1 2 8 16,1 0-3-16,-1 4-2 0,0 4 0 0,2-4-3 15,-2 7-9-15,0 0-5 0,1 0-9 16,-7 4-10-16,7 4-5 0,-1 0-5 16,0-1-9-16,-6 5 2 0,7-1 0 0,-7 4-5 15,6-4-3-15,-6 1 6 0,7-5-1 16,-7 4-2-16,0-6-5 0,7 2-11 0,-7-3-17 15,0 0-28-15,0 0-35 0,0-4-42 16,-7 1-58-16,7-4-82 0,0 3-154 16,-7-7-156-16,1 3-14 0,6 1-47 0,-7-4 99 15,1 0 62-15,0 0 112 0</inkml:trace>
  <inkml:trace contextRef="#ctx0" brushRef="#br0" timeOffset="126419.4086">17558 6118 301 0,'-6'0'229'0,"-1"0"35"0,0-4-36 16,1 4-58-16,-1-4-48 0,7 4-24 0,-6 0-6 16,0-3 26-16,6 3 24 0,-7 0 26 15,7-4 24-15,0 4 13 0,0 0-14 0,0 0-30 16,0 0-5-16,7 0-19 0,-1 0-19 16,0 0-15-16,7 4-15 0,7-4-13 0,6 0-16 15,0 3-9-15,1-3-8 16,11 0-4-16,-5 0 5 0,6 0 0 0,-7 0 1 0,8 4 0 15,-8-4 0-15,7 0-5 0,-12 0-5 16,5 0-1-16,-6 0-9 0,-1 0-5 16,2 0-5-16,-7 0-4 0,-1 0-4 0,0-4-12 15,-5 4-55-15,5 0-98 0,-6 0-158 16,0 0-285-16,1 0-234 0,-2 0-47 0,-5 0 323 16,6-3 217-16</inkml:trace>
  <inkml:trace contextRef="#ctx0" brushRef="#br0" timeOffset="126544.1929">18353 6217 103 0,'6'7'197'0,"-6"0"17"0,0-3-113 16,6 3-159-16,-6-3-92 0,0-4-72 15</inkml:trace>
  <inkml:trace contextRef="#ctx0" brushRef="#br0" timeOffset="129978.6839">11188 13939 92 0,'-6'8'101'0,"0"-1"40"0,-1-3 4 0,0 3-17 15,1-3-5-15,-1-4 2 0,-5 3-15 16,-2-3-16-16,8-3-15 0,-7 3-16 0,0-4-14 15,0 0-7-15,-1 1-8 0,2-5 2 16,-2 5 6-16,2-1 12 0,-1 0 17 0,-1 1 32 16,2-1 30-16,6 0 28 0,-2 1 26 15,-4-1 14-15,5 0-8 0,0 1-31 0,7 3-20 16,-6 0-24-16,6-4-34 0,-7 4-27 16,7 0-16-16,-6-4-6 0,6 4 0 0,0 0 1 15,0-4-3-15,0 4-3 0,0 0 1 16,0 0 1-16,6 0-5 0,-6 0 0 0,7 0 1 15,6-3 2-15,0 3 2 0,1 0 0 16,4 0-2-16,2-3 1 0,7 3 0 0,-9 0 3 16,15 0 13-16,-7 0 13 15,7 0 3-15,-1 0-2 0,8 0-8 0,5 3-7 16,1-3-3-16,-1 0-5 0,8 3-6 16,5-3-6-16,0 4-4 0,8 0-2 15,-1 3-5-15,7-3-4 0,-1 3-2 0,1 1-1 16,-1-5 0-16,1 8-5 0,6-3 3 0,-6-1-1 15,0 4 5-15,6 0-2 0,-7 0 0 16,14 0-6-16,6 0 2 0,0 0-3 16,1 0 3-16,-1-4-3 0,0 1-1 15,6-1 0-15,1-3 2 0,1-1 7 0,4-3 5 0,7 0 7 16,2 0 5-16,5 0 3 16,-7 0 2-16,8-3 1 0,-1 3 3 0,0 0-2 15,7 0-1-15,-6 3-3 0,5-3 0 16,-5 4-3-16,-2 0-2 0,2-1 0 0,5 1 0 15,-5 3-8-15,5-3-2 0,1 3-2 16,0-3 0-16,0-1 0 0,-1 5 2 0,7-5-1 16,1 1-1-16,-1 0 1 0,0-1-1 15,0 1-2-15,1 0 0 0,0-1 6 0,-1 5 0 16,0-5 6-16,0 1 2 0,1 3 4 16,-1 0 2-16,-7-3 0 0,7 3 0 0,0 1 0 15,8 0-4-15,-14-1-1 0,6 0-3 16,0 0-1-16,0 1-4 0,1-1-5 0,-1 0 2 15,-7 1-3-15,7-1 0 0,-6 4-1 16,6-4-3-16,-6 4 1 0,-7-4-1 0,7 4 1 16,-7 0-8-16,-5-3 0 0,-2 3 0 15,-13 0 3-15,8 0-2 0,-14 0-1 16,7 0 0-16,-13-4 0 0,6 4 0 0,-13 0 4 16,0 0-2-16,-7-4-2 0,-12 4 0 15,0-3 0-15,0-1 0 0,-14 0-10 0,-13 1-33 16,1-1-38-16,-7-4-49 0,-6 2-42 15,-1-2-29-15,-6 1-90 0,-6-4-179 0,-1 0-284 16,1 0-45-16,-7 0 59 0,0 0 89 16,0 0 156-16</inkml:trace>
  <inkml:trace contextRef="#ctx0" brushRef="#br0" timeOffset="130443.7109">20710 14122 91 0,'0'-14'295'15,"0"6"127"-15,-7-3 9 0,7 4 3 0,0 0-17 16,0 3-61-16,7 1-49 0,-7-1-7 16,7 4-51-16,-1 0-49 0,1 0-34 0,-1 4-31 15,8-1-21-15,-2 1-14 0,2 3-18 16,5 0-15-16,1 4-13 0,6 0-10 15,0 0-7-15,-1 0-1 0,8 4-6 0,0 0 2 16,0-1 0-16,-1-2-2 0,1 2 1 0,-1-3 0 16,1 4-2-16,-7-4-3 0,6 0-4 15,-5-4-4-15,-2 4-4 0,-5 0-4 16,0-4 1-16,-1 0-4 0,-6 1 0 0,0-1-2 16,0 0 0-16,0-3 5 0,-7 3-2 15,8-3 3-15,-14 0 0 0,6 0 9 16,1-1 8-16,-7 1 15 0,6-4 7 0,-6 4 4 15,0-1 4-15,0-3 1 0,0 4-9 16,0 3-3-16,0 1-5 0,-13-1-12 0,7 4-6 16,-14 3-6-16,0 1-6 0,-5 3-1 15,-9 4-7-15,-4 4-3 0,-8 3-7 16,-6 4-32-16,-7 4-52 0,1-4-77 0,-7 4-60 0,-7 3-101 16,7-7-233-16,-7 0-294 15,1-4-85-15,6-7 35 0,0 0 306 0,6-7 238 16</inkml:trace>
  <inkml:trace contextRef="#ctx0" brushRef="#br0" timeOffset="131877.4792">11768 9162 112 0,'0'-4'77'0,"0"4"5"0,0-3 5 16,0-1-8-16,6 4-5 0,-6-4-5 16,0 4-6-16,0 0-2 0,0-3 11 0,0 3 7 15,0 0 5-15,0 0 6 0,0 0-2 16,8 0-3-16,-8 0-6 0,0 0-3 0,0 0-1 16,0 0 2-16,0 3 17 0,6-3-2 15,-6 4-1-15,0-4 1 0,6 4 4 16,-6-1 1-16,0 4 5 0,7 1 0 0,-7 3 2 15,6 0-6-15,-6 0-7 0,7 4-7 16,-7-1-1-16,0 5 29 0,0-1 14 0,0 4-12 16,0 0-20-16,0 0-18 0,0 4-8 0,0-1-8 15,0 4-5-15,0 1-8 0,-7-1-2 16,7 8-6-16,0-1-2 0,0 1-3 16,0 7-1-16,0 0 2 0,-6 3-3 0,6 5-2 15,0-1 1-15,6 4 1 0,-6 0 0 16,0 4 0-16,0-4-3 0,7 3 0 0,-7 1-6 15,0 0 0-15,6 3-4 0,-6 0 3 16,7 0-1-16,-1-3-1 0,0 3 2 0,2-3 0 16,-2 0 1-16,7-5 1 0,-6 5-6 15,5-4-1-15,-5 3-4 0,6-2 0 16,-6 2-4-16,-1-3 2 0,7 0-1 0,-6 3-5 16,-1 5 5-16,0-5-1 0,1 5-1 15,-1-1 3-15,-6-4-3 0,7 1 1 0,-7 0-1 16,7-4-2-16,-7-4 1 0,0 0 0 15,6 1 3-15,-6-5 5 0,0 1-5 16,0-4 1-16,0 4-1 0,0-1 1 16,0 1 1-16,0-1-3 0,0 1-1 0,0 0 0 15,0-4 0-15,0-1 0 0,0-2-3 0,-6-1 0 16,6-3-1 0,0-1 0-16,0-2 0 0,0-5 0 0,0 4 0 0,0-8 0 15,0 1 0-15,0 0-3 0,0-4-1 0,0-4 3 16,0 4 3-16,0-4-4 0,0 0-1 15,6 1 2-15,-6-1-2 0,0 1 0 0,0-1-4 16,0 0 2-16,6-3 1 0,-6 3 0 16,0-3 0-16,0-1 0 0,8-3-2 0,-8 4-2 15,0-4-5-15,0-3-7 0,0-1-9 16,0 0-18-16,0-3-21 0,0-1-30 0,0 1-31 16,0-4-31-16,0 4-27 0,0-8-35 15,0 4-65-15,0-4-77 0,-8-3 24 0,8-4-23 16,-6 0-38-16,6-3-13 0,-6-1 30 15,6-7 99-15,-7 0 97 0,7 0 63 16,-7-7 39-16,7-1 22 0,0 1 21 0,-6-8 11 16,6 1-2-16,0-4-52 0</inkml:trace>
  <inkml:trace contextRef="#ctx0" brushRef="#br0" timeOffset="132532.481">12087 8982 90 0,'7'-7'78'16,"-7"-4"3"-16,6 4 11 0,-6 0 0 0,0-1 1 16,7 5 2-16,-7-5 8 0,0 5 23 15,0-1 8-15,0-3-1 0,0 3-9 16,0 0-12-16,0-3-8 0,0 3 8 0,0 0 6 15,0 1-3-15,0 0-7 0,0-2-8 16,-7 2-7-16,7-1-9 0,0 0 1 0,0 1 8 16,0-1 13-16,0 4 9 0,-6 0 5 15,-1 0 30-15,0 0-1 0,1 4-28 0,-14-1-29 16,1 8-28-16,-7 4-20 0,-6 7-20 16,-7 4-2-16,-1 3-9 0,-11 8-4 0,5 0-3 15,0-1-4-15,0 1 2 0,8-4-3 16,-1 0-9-16,6-8-37 0,7-3-95 15,6 0-153-15,0-7-59 0,8-4-113 0,5 0-96 16,1-8 93-16,6 1 157 16,0 0 115-16,0-4 69 0,0 0 43 0,6-4 33 0,-6 0 17 15,7-3 11-15,-1 0 7 0,0 0 4 16,8-1 2-16,-8-3 3 0,8 0-7 0,5 0-45 16</inkml:trace>
  <inkml:trace contextRef="#ctx0" brushRef="#br0" timeOffset="132700.9005">11801 9162 119 0,'38'-4'266'0,"2"-3"111"0,-1 3 27 15,-7 1 4-15,7 3 6 0,-6 0-46 0,-1 0-75 16,1 0 2-16,-7 3-56 0,0-3-55 16,0 4-45-16,1 0-37 0,-1-1-36 15,-7 1-23-15,7-1-15 0,0 5-11 0,0-5-3 16,-6 5-10-16,5 0-36 0,2-1-83 16,-7 4-177-16,6-4-246 0,-7 4-211 15,1-4-59-15,-8 4 166 0,2 0 261 0</inkml:trace>
  <inkml:trace contextRef="#ctx0" brushRef="#br0" timeOffset="134142.331">18959 13833 155 0,'0'-7'85'0,"-8"-1"53"15,2-3 12-15,6 4-1 0,-6 0 32 16,6-1 7-16,0 5-9 0,-6-4-16 0,6 3-18 16,0 0-16-16,-7 1-13 0,7-5 4 15,0 4 27-15,0 0 32 0,-7 4 14 16,7-3-1-16,0 3 12 0,0 0 5 0,0 3-19 15,-6 1-28-15,6 3-20 0,0 5-17 16,-7 2-15-16,1 5-11 0,-1 3-10 16,0 7-14-16,1 0-13 0,0 4-15 0,-1 0-10 15,-6 4-9-15,7-1-2 0,-7-2-7 0,6-2-7 16,0-2-8-16,1-1 3 0,-8-4 0 16,14-3-1-16,-6 1-4 0,0-5-2 15,6-3 0-15,-6-4-6 0,6 0-12 0,-7-4-14 16,7 0-18-16,0 0-23 0,0-3-21 15,-7 0-26-15,7-1-24 0,0-3-37 0,0 0-68 16,0 0-96-16,0 0 6 0,0-3-44 16,0-5-76-16,0 5 7 0,-6-8 66 0,6 4 121 15,-7-4 17-15,1-4 0 0</inkml:trace>
  <inkml:trace contextRef="#ctx0" brushRef="#br0" timeOffset="135082.4497">16828 13679 70 0,'0'-4'45'0,"0"1"-1"0,0 3-9 15,-6-4-8-15,6 4-5 0,0-3-1 0,0-1-2 16,0 0 4-16,0 4 3 0,0-3 0 16,-6 3 3-16,6-4 5 0,0 0 1 0,0 4 5 15,0-3 3-15,0 3 3 0,6-4 6 16,-6 4 3-16,0-4 8 0,0 4 15 0,0-3 8 15,0 3 3-15,0 0-1 0,6-4 3 16,-6 4-3-16,0-4-1 0,0 4 1 16,0 0 6-16,0-3 12 0,7 3 10 0,-7 0 9 15,0 0 10-15,7 0 10 0,-7 0 11 16,0 0 6-16,6 0 6 0,-6 0 17 16,0 3 5-16,0 1-23 0,6 0-15 0,-6 3-21 15,0 4-19-15,8 7-20 0,-8 4-17 16,0 7-13-16,6 4-11 0,-6 4-8 15,0 3-10-15,0 4-3 0,0 0-7 0,0 0-4 16,0-4-5-16,0 1-1 0,0-4-4 16,0-5-1-16,0-2-2 0,0-1-4 0,0-7-1 15,0 0-1-15,0-7 3 0,-6-1-2 16,6 1-1-16,0-4-3 0,0-4 2 0,0 0-4 16,0 1-19-16,0-5-18 0,0 1-34 15,0 0-39-15,0-1-49 0,0-3-72 0,0 0-144 16,0 0-34-16,0 0-96 0,0-3-62 15,0-5 95-15,-8-3 106 0,8 1 7 0</inkml:trace>
  <inkml:trace contextRef="#ctx0" brushRef="#br0" timeOffset="136023.7655">14855 13705 55 0,'-6'-11'71'0,"-1"3"6"16,-5-3-5-16,4 1 10 0,2 2 0 15,0-3-7-15,-1 4-6 0,0 0-4 0,1-1-1 16,0 1 9-16,6 3-1 0,-7-3-2 16,7 3 1-16,-6 0-5 0,6 1-3 0,0-1 1 15,-7-3 0-15,7 7 1 0,0-4 11 16,0 0 17-16,-7 1 40 0,7-1 26 16,0 4 14-16,0-4 4 0,0 8-10 0,0-4-16 15,7 7-20-15,-7 1-13 0,0 6 8 16,0 5-1-16,7 3-25 0,-7 7-27 0,6 4-17 15,-6 4-15-15,7 0-11 0,-7 6-7 16,6-3-11-16,-6 4-2 0,6-7-1 16,1 3-3-16,-7-7-2 0,0 1-3 15,7-5 2-15,-7 0 1 0,6-7-2 0,-6-4-5 16,0 1 2-16,6-5-10 0,-6-2-17 0,0-1-31 16,0-4-71-16,0 0-88 0,0-3-37 15,0-1-63-15,0-3-70 0,0 4-29 0,0-8 18 16,-6 4 100-16,6-3 101 0,-6-5 68 15,-1 1 43-15,0-4 28 0,1-4 24 16,0 1 13-16,-7-5 6 0,-1-3 5 0,2 0 1 16,-2-3 3-16,2 2 1 0,-8-6 1 15,7 4 0-15,-7-1 1 0,8-3 0 0,-15 7 1 16,7-3-1-16,-12 2-12 0,-1 5-65 16</inkml:trace>
  <inkml:trace contextRef="#ctx0" brushRef="#br0" timeOffset="136861.0923">13116 13569 36 0,'-6'0'63'0,"-1"0"3"0,1-4-10 16,-1 4-13-16,1 0 1 0,6 0 8 16,-6 0 12-16,-2 0 9 0,8 0 15 0,-6 4 16 15,6-4 34-15,0 4 16 0,-6-1 0 16,6 1-9-16,-7 0-7 0,7 3-3 0,-6 4 0 16,6 0-5-16,0 8-1 0,-7-1-4 15,7 0-6-15,0 8-10 0,-7-1-17 0,7 4-16 16,7 5-19-16,-7-5-13 0,0 4-11 15,0 3-8-15,7-2-11 0,-7-1-4 0,0-4-4 16,6 4 0-16,-6-8-2 0,7 1-1 16,-1 0-2-16,-6-4-1 15,0-4 2-15,6 0-1 0,-6-3-1 0,0-1 0 0,8-3 0 16,-8 0-5-16,0-3-21 0,0-1-35 16,6-3-43-16,-6 0-57 0,0-1-73 0,0 1-82 15,0 0-42-15,0-4-14 0,0 3 92 16,0-3 93-16,6 0 61 0,-6-3 42 15,0-1 32-15,7-3 20 0,-1-1 11 0,1-2 5 16,-1-6 3-16,1 2 2 0,6-8-2 0,0-4-12 16,7-3-82-16</inkml:trace>
  <inkml:trace contextRef="#ctx0" brushRef="#br0" timeOffset="137980.8451">19675 11730 47 0,'6'-4'50'0,"-6"4"3"0,6-3-9 16,-6 3-10-16,7-4-6 0,-7 4-5 0,7-4-1 16,-7 4 3-16,6-3-1 0,-6 3-2 0,7-4 0 15,-7 4-1-15,0 0 2 0,6-4 1 16,-6 4 0-16,7-3 4 0,-7-1 5 0,0 4 6 16,7 0 6-16,-7-4 6 0,6 4 10 15,-6 0 12-15,6-3 5 0,-6 3-5 0,6-4-10 16,-6 4-16-16,8-4-12 0,-8 4-12 15,6-3-8-15,0 3-6 0,-6-4-4 16,7 4-3-16,-1-3-18 0,1 3-33 0,-7-4-45 16,7 0-48-16,-1 4-3 0,0-3 11 15,0-1 25-15,2 0 29 0,-2 1 21 0,0 3 23 16,1-4 14-16,0 0 8 0,-1 4 5 16,1-3 3-16,-1-1 2 0,0 4 2 0,2-4-1 15,-2 1 0-15,0 3 1 0,0-4-4 16,1 0-2-16,0 4 0 0,-1-3 0 0,1 3 2 15,6-4 0-15,-6 4 0 0,-1-4-6 16,0 4-48-16</inkml:trace>
  <inkml:trace contextRef="#ctx0" brushRef="#br0" timeOffset="141111.8405">20691 11917 40 0,'6'4'72'0,"-6"-1"0"0,6 1-15 16,-6-4-8-16,7 4-1 0,-7-1-2 16,7-3-2-16,-7 4-6 0,6 0-1 0,-6-4-5 15,7 3-1-15,-7-3 1 0,6 4 3 16,-6-4 5-16,7 4-1 0,-7-4-4 0,0 3 4 15,7-3-3-15,-7 0-2 0,0 4 0 16,0-4-2-16,0 4 1 0,0-4-4 16,0 0 0-16,0 3-4 0,0-3 0 0,0 4-4 15,0-4-2-15,0 4-2 0,-7-4-2 16,7 3-2-16,-7 1 3 0,1 0 5 16,-1-1 5-16,1 1 3 0,-1-1 8 0,-6 5 0 15,7-5 3-15,-8 5-1 0,2-1 4 16,-1 0 1-16,-7 4-1 0,8-3 5 15,-8 3 5-15,0 0-2 0,1 4-5 0,5-4-6 16,-12 3 2-16,7 1 4 0,-1 3 2 16,0-3 5-16,1-1 3 0,6 4 0 0,-6-2 3 15,-1-2 5-15,0 4 3 0,8-3 2 16,-8 0-1-16,1-1-1 0,5 4-9 0,-5-3-6 16,6 4-5-16,-6-5-5 0,5 1-4 15,1 3-1-15,-6-3-3 0,6-1 3 0,-1 1 9 16,2 0 2-16,-2-1 0 0,2 1-8 15,-1 0-5-15,-1 0-10 0,2-4-1 0,-2 3-3 16,2 1-3-16,-1-1 1 0,-1-3-5 16,2 4 2-16,-2 0-3 0,2-1 0 15,-2 1-4-15,1 0 0 0,-7-1-1 0,8 1 0 16,-1 3 0-16,-7-3 0 0,7 3 0 16,0-3-6-16,-7 3-1 0,8 1-1 0,-8-5 0 15,7 5 3-15,-7-1-2 0,8 0 3 16,-2 0-1-16,-5 1-2 0,-1 3-1 0,8-4 0 15,-8 1 3-15,7 2-5 0,-7 1 5 16,0 0-2-16,1-4-4 0,-1 4 2 0,8 1 1 16,-8-1 0-16,0 0 0 0,1 0 0 15,-1-4-2-15,1 4 1 0,6-4 6 0,-6 4-4 16,5-3 3-16,2-1-3 0,-2-4-1 16,-5 5 0-16,6-5-3 0,0 1-1 15,-1-1 6-15,2 2-1 0,-2-2 2 0,1-3-2 16,7 4 1-16,-14-1 2 0,8 5 0 0,-2-5-2 15,1 1 3-15,1 3 0 0,-2-3-6 16,2 3 0-16,-2 1 1 0,-5-5 3 0,12 5-2 16,-6-5-1-16,1 1 0 0,-2 3 2 15,1-3-3-15,7 0 1 0,-7-1 2 16,0 1-7-16,-1 3 7 0,8-3 0 0,-7-1-1 16,6 1-3-16,-5 3 2 15,-1-3 0-15,6-1 0 0,-6 2 0 0,7-2 0 16,-8 1 5-16,2-1 1 0,5 1 2 15,0 0 3-15,-6-5 1 0,1 5 0 0,4 0 0 16,2-1-3-16,-6 1 2 0,-2 0-3 16,8 0 1-16,-1-1-1 0,-6 1 0 0,6-1-3 15,-5-3 2-15,5 4-2 0,0 0 0 16,1-4-1-16,-7 4 0 0,7-4 2 0,-1 0-1 16,0-1-3-16,1 1 2 0,0-3 2 15,-2 3-1-15,2 0-3 0,0-4 0 0,0 4 2 16,-1 0 0-16,0 0 3 0,1 0-2 15,-7 0 2-15,7 4-2 0,-2-4 2 0,-4 3-2 16,6-3 2-16,-8 4 3 0,8-4 4 16,-1 3-1-16,-5-3-1 0,4 0 0 0,2 0 2 15,0 4-3-15,0-4-2 0,-8-3-1 16,8 3 0-16,-1 0 0 0,1 0-5 16,-1-1 3-16,0 1-4 0,1 0 1 0,0 0-2 15,-8 0 3-15,8 0-1 0,0 0-2 16,-1-3-1-16,0 2 3 0,1 2-2 0,-1-1 0 15,-5 3 2-15,5-3-2 0,0 0 1 16,1 0-1-16,-7 0 2 0,6 0-2 0,1 0 3 16,-1 0 2-16,-5 0-1 0,5 1-3 15,0-2 0-15,1 1 2 0,0-3 2 0,-8 3 2 16,8 0 3-16,-1-4 1 0,1 4 0 16,-1-4 2-16,1 1-4 0,-1 2 2 0,1-2-3 15,0-1 2-15,-2 4-3 0,-4-4-5 16,5 1 4-16,0 3-3 0,1-4 1 0,-1 1-9 15,1-1 8-15,0 4 0 0,-8-4-8 16,8 1 5-16,0-1 3 0,-1-4-6 16,0 5 4-16,1-1-4 0,-1 0 4 0,1 1-1 15,0-1 1-15,-1-3-1 0,0 7-1 16,1-8 0-16,0 5-2 0,-8-1 2 0,8 0 0 16,-1 0 0-16,1 1 0 0,-1 0 5 15,1-1 1-15,-7 0 4 0,7-3 0 0,-2 3-7 16,2 0 3-16,0-3 1 0,-1 3 1 15,-6-3 0-15,7 3-2 0,-7 1 1 0,6-1 0 16,-6-3 1-16,0 3 0 0,0 0 0 16,0 0-3-16,0 1 2 0,0-1-2 15,-1-3 2-15,2 3 1 0,-1 0 0 0,0 1 3 16,0-4-3-16,-1 3 3 0,-4-3 9 16,4-1 8-16,1 1 0 0,0 0 0 0,6-1-3 15,-5 1-3-15,-2 0-7 0,2-1-2 16,5 1-1-16,-6 0 0 0,0-1-2 15,0 1 7-15,6 0-4 0,-5-1-3 0,-2 1-1 16,8-1-6-16,-7 1-2 0,-1-4-1 16,8 4 0-16,-6-1 2 0,-2 1-1 0,8 0-3 15,-7-1 2-15,-1 1 2 0,2 0 4 16,-2-4-2-16,8 3-4 0,-7-3 5 0,0 4-4 16,6-4 3-16,-5 0-3 0,6 4-1 15,-8-4 8-15,8 0 3 0,-1 0-2 16,0-4 2-16,1 4 0 0,-1 0 1 0,1-4-3 15,-7 4-3-15,0-3-1 0,7 3-3 16,-8-4-2-16,1-3 2 0,1 3-1 0,5 0-3 16,-6-3 7-16,-1 0-4 0,2 0-3 15,5-1 1-15,-6 1 4 0,6 0-2 0,-5-4-4 16,6 3 2-16,-8-3 1 0,8 0 3 16,-1 0-5-16,-6-4 1 0,6 4 1 0,1-3 0 15,0 3 3-15,-8-4-5 0,8 1 1 16,0-1 4-16,-1 0-2 0,0 0 2 0,1 1-5 15,-1 3 1-15,1-4-2 0,0 1 5 16,-1-1-1-16,0 0-4 0,1 1 2 0,0-1 4 16,-2 1-2-16,8-1-4 0,-6 4 5 15,0-4 2-15,-1 4-3 0,7-4-1 16,-6 4 2-16,-1 1-1 0,1-5 2 0,6 4-7 16,-7 0 3-16,7 0-2 0,-6-4 5 15,0 8-2-15,6-4 2 0,-8 0-1 0,8 0-1 16,-6 0 0-16,0 0-2 0,6 0 4 15,-7 0-2-15,7 4 0 0,0-4-2 0,-6 0 2 16,6 3 0-16,-7-2 0 0,1 2 0 16,6-3 0-16,-7 3 0 0,7-2 0 15,0 6 0-15,-6-3-3 0,6 3 2 16,0-3 3-16,-7 3-1 0,7-3-1 0,-7-1 0 16,7 5 0-16,0-5 0 0,-6 5 0 0,6-5 0 15,-6 1 0-15,6 3 0 0,-7-3 0 16,7 0 2-16,0 3-1 0,-7-3-3 15,7 3 2-15,0-3 0 0,-6 3 2 0,6-3-2 16,-6 3 0-16,6-3-2 0,-7 3 2 16,7-3 0-16,-6 3-3 0,6-3-1 15,-7 3 2-15,7-3 2 0,-7 3-2 0,1-3 3 16,6 3 2-16,-6-3-2 0,-2 3-3 16,8 1 1-16,-6-5 1 0,6 5 0 0,-6-1 0 15,0-3 0-15,6 3 0 0,-7 0 0 16,7-3 0-16,-7 3 3 0,1 1-2 0,6-5-1 15,-7 5 0-15,7-1 0 0,-6 0 0 0,0-3 0 16,6 4 0-16,-8-5 0 0,8 5 0 16,-6-5 0-16,6 0 0 0,-6 5-5 15,-1-4 5-15,7-1 0 0,-6 1 0 0,-1-4 0 16,1 0 0-16,-1-4 0 0,7 4-2 16,-6 0-1-16,0-3 2 0,-2 3-3 0,2-1 3 15,0-2 4-15,-1 3-5 0,0 0 1 16,1 0 1-16,6 0 3 0,-6 0-2 0,-1 0-6 15,1 0 8-15,6 4-2 0,-7-4-3 16,0 4 1-16,7-4 1 0,-6 3 3 0,6 1-5 16,-6-4 4-16,-1 0-1 0,7 3 2 15,-7-3-2-15,7 0-1 0,-6 4 0 16,0-4 0-16,-1 0-6 0,7 4 7 0,-7-4-3 16,1 4 4-16,6-4-1 0,-7 3-1 15,7 1-3-15,-6 0 5 0,6 3-1 16,-6 1 2-16,6-5-8 0,-8 4 3 0,8 0 2 15,0-3 0-15,-6 4 0 0,6-1 0 16,-6 0 0-16,6 1 3 0,-6-5-2 16,6 5 2-16,-7-1-5 0,7 0 1 0,-7-3-2 15,7 3 2-15,-6 1 1 0,6-1 3 16,-7 0 1-16,7 1-9 0,0-1 6 0,-6-3 0 16,6 3-1-16,0 1 0 0,-6-1 3 15,6 0-5-15,-8 1-2 0,8-1 6 0,0 0-1 16,-6 1-4-16,6-1 5 0,0 0-1 15,-6 1-4-15,6-1 2 0,0 0 4 0,0 1 1 16,-6 3-6-16,6-4 1 0,0 0 1 16,0 4 0-16,0-4-3 0,-8 1 5 0,8 3 2 15,0-4-6-15,0 4-2 0,0-4 3 16,-6 4 4-16,6-3-2 0,0 3-1 16,0-4 0-16,0 4-3 0,0-4 5 0,0 4-1 15,0-3-4-15,0 3 2 0,0 0 4 16,-6 0-2-16,6-4-1 0,0 4 0 0,0 0 0 15,0-4-3-15,0 4 2 0,0 0 1 16,0 0 0-16,0-3-5 0,-7 3 6 0,7 0-1 16,0 0-6-16,0 0 4 0,0-4 2 15,0 4 0-15,0 0 0 0,0 0-2 0,0 0-5 16,0 0 0-16,0 0-1 0,0-4 0 16,0 4 3-16,0 0-3 0,0 0 4 0,0 0-1 15,0 0-1-15,0-3 1 0,0 3-2 16,0 0 2-16,0 0 3 0,0 0-2 0,0 0-2 15,0 0 4-15,0 0 1 0,0 0 1 16,0 0 0-16,0 0 0 0,0 0 0 0,0 0 0 16,0 0 0-16,0 0 0 0,0 0 0 15,0 0-5-15,0 0 0 0,0 0 1 16,0 0-3-16,0 0 0 0,0 0-1 0,0 0 0 16,0 0-3-16,0 0 0 0,0 0-6 15,0 0-3-15,0 0-4 0,0 0 2 0,0 0-2 16,0 0 3-16,0 0-2 0,0 0 3 15,0 0-11-15,0 0-3 0,0 0-10 0,0 0-2 16,0 0-10-16,0 3-18 0,0-3-21 16,0 0-17-16,0 0-29 0,0 0-55 15,0 0-69-15,0 4 22 0,0-4-7 0,0 0-14 16,0 0-7-16,0 0-4 0,0 4 23 16,0-4 7-16,-6 0 9 0,6 3 60 0,0-3 47 15,0 4 32-15,0 0 27 0,-7-4 18 16,7 3 15-16,0 1 9 0,0 0 8 15,0-1 7-15,0 1 3 0,0-4 2 0,0 4 1 16,0-1 1-16,0 5-1 0,0-4-3 16,0-1-13-16,0 1-59 0</inkml:trace>
  <inkml:trace contextRef="#ctx0" brushRef="#br0" timeOffset="142886.2244">16998 14192 80 0,'0'0'46'0,"6"0"2"16,1 0-10-16,-7 0-10 0,7 0-7 16,-1 0-5-16,-6 0-3 0,7 0-1 0,-7 0-2 15,6 0-2-15,0 0-2 0,-6 0 0 16,7 0 0-16,-7 0-2 0,7 3 2 0,-1-3-2 16,-6 0-1-16,6 0-2 0,-6 0 1 15,7 0-1-15,0 0-1 0,-7 5 0 16,6-5 0-16,-6 0 2 0,7 3-1 0,-7-3-1 15,6 0 0-15,-6 4 0 0,7-4 0 16,-7 0 0-16,6 3 0 0,-6-3-2 0,0 4-2 16,7-4-4-16,-7 4-4 0,0-4-6 15,6 3-3-15,-6-3-11 0,0 4-27 0,0-4-41 16</inkml:trace>
  <inkml:trace contextRef="#ctx0" brushRef="#br0" timeOffset="153072.501">14927 13822 43 0,'-26'4'55'0,"-7"-1"-2"0,7 5-14 16,-6-5-12-16,6 5-10 0,-7-5-6 0,1 4-5 15,-7 1-2-15,13-1 0 0,-7-3-1 16,1-1 2-16,5 1 2 0,1 0 1 0,0-4 0 16,0 3 0-16,7-6 3 0,5 3 1 15,-5 0 4-15,6-4 3 0,0 0 1 0,-1 1 9 16,2-1 7-16,6 0 8 0,-8-3 6 15,1 3 7-15,7-3 10 0,-8 4 9 16,8-5 16-16,0 1 5 0,-8 0-1 0,8-1-8 16,-7 1-7-16,7 0-6 0,-8 3-10 0,8-3-6 15,0-1-5-15,-1 5-7 0,0-4-4 16,1 3 1-16,0 0-5 0,-1 1-12 16,7-2-9-16,-7 2-4 0,7 3 1 0,0-4 7 15,-6 4 8-15,6 0 12 0,0 0 9 16,-7 0 10-16,7 4 18 0,0-1 21 0,0 9 18 15,0-1 10-15,0 7-2 0,7 4-4 16,-7 7-8-16,6 4 4 0,1 8-1 0,-7 3-22 16,13 3-23-16,-7 5-22 0,1 2-18 15,6 1-7-15,-7 0-9 0,8-7-5 16,-8 3-3-16,7-7 1 0,-7 0-6 0,2-7-2 16,-2 0 1-16,0-5-1 0,-6-6-1 15,6-4 0-15,-6 0 0 0,7-8 0 16,-7 1 0-16,0-4-5 0,7 0-25 0,-7-7-63 15,0 3-109-15,0-3-42 0,0-4-74 16,0 0-88-16,0 0-54 0,0-7 54 0,0 3 117 16,-7-7 103-16,7 0 64 0,0-3 39 0,-7-9 27 15,1 1 21-15,0-7 12 0,0-4 7 16,-2-4 4-16,2-3 3 0,0-4 2 16,-1 0 1-16,1-7 2 0,-8 0-2 0,14 3-2 15,-6-7-2-15,0 4-2 0,-1-1-16 16,7 1-67-16</inkml:trace>
  <inkml:trace contextRef="#ctx0" brushRef="#br0" timeOffset="153489.7523">14315 13617 262 0,'6'-11'179'15,"7"0"23"-15,-6 0 6 0,6 3-23 16,-7 1-30-16,8 0-28 0,-8 3-25 0,6 0-17 16,8 1-11-16,-7-1-17 0,7-3-18 0,6 3-13 15,0 1-9-15,1-5-7 0,5 5-2 16,1-1-3-16,-1-3-2 0,7 3 0 15,0 0-2-15,0 1 1 0,0-1-1 0,0 0-1 16,0 4 0-16,1-3 0 0,-15 3 0 16,8-4-2-16,-7 4 2 0,0 0 2 0,-6 0 10 15,0 0 23-15,-8 0 29 0,1 0 22 16,0 0 21-16,-6 0 11 0,5 0 1 16,-4 0-1-16,-2 0-11 0,0 0-2 15,1 0-10-15,-7 4 10 0,6-4 5 0,1 0-15 16,-1 3-9-16,1 1-13 0,-7-4-8 15,12 7-4-15,-4 1-8 0,-2-1-9 0,7 4-3 16,-6 4-5-16,-1-1-8 0,7 8-6 16,-7 0-7-16,8 8-2 0,-8 3 0 0,0-1-4 15,1 5-6-15,0 0-4 0,-1 3 1 16,0-3 0-16,-6-1 2 0,7-3-2 16,-7 0-5-16,0-4-17 15,7-3-34-15,-7 0-48 0,0-8-91 0,0 4-113 0,0-7-25 0,0-1-56 16,0-3-59-16,0 0 20 0,-7 0 78 15,7 0 115-15,-7-3 83 0,7-1 51 16,-6 4 31-16,0-4 21 0,-1-3 11 0,0 4 5 16,1-5-18-16,0 0-73 0</inkml:trace>
  <inkml:trace contextRef="#ctx0" brushRef="#br0" timeOffset="153959.6967">14536 14441 77 0,'-12'0'70'15,"4"4"4"-15,2-4-10 0,6 0-4 0,-6 3-12 16,6-3-10-16,-7 0-12 0,1 4-9 16,6-4-5-16,-7 0-4 0,7 4-4 0,-7-4-2 15,7 0 0-15,-6 0-1 0,6 3-1 16,0-3 0-16,-6 0 0 0,6 4 0 0,0-4-2 16,-8 0-6-16,8 0-9 0,0 4-9 15,0-4-10-15,0 0-8 0,-6 3 1 16,6-3 11-16,0 4 8 0,0-4-7 15,0 0-40-15</inkml:trace>
  <inkml:trace contextRef="#ctx0" brushRef="#br0" timeOffset="156358.7169">16854 14569 24 0,'-6'0'32'0,"6"0"6"0,0 0 0 16,-6 0-3-16,6 0-3 0,-7 0-1 16,7-3-5-16,0 3-4 0,-7 0-2 0,7 0 1 15,0-4-2-15,-6 4-1 0,6 0-2 16,0-4-2-16,-6 4-2 0,6 0-2 0,0-3-2 15,0 3-4-15,0-4 2 0,-7 4-2 0,7-4-3 16,0 4-1-16,0-3 0 0,0 3 0 16,0-4 0-16,-6 0 0 0,6 4 2 15,0-3-1-15,0 3-1 0,0-4 0 16,0 0 0-16,0 1 0 0,0 3 0 0,0-4 0 16,6 0 0-16,-6 1 2 0,0-1 3 15,0 1-1-15,0 3-1 0,0-4 0 0,0 0 0 16,7 1-2-16,-7-1 1 0,0 0-1 15,0 1 1-15,0-2-1 0,6 5-1 16,-6-3 2-16,0-4 3 0,0 3 1 0,6 0 4 16,-6 1-1-16,0-1 6 0,0 0 4 0,0 1 1 15,0-1 5-15,7 0-3 0,-7 1-2 16,0-1-4-16,0 0-2 0,0 1-4 0,0-1-4 16,0 0-2-16,0 4-3 0,0-3 1 15,0-1-1-15,0 4-1 0,0-4 2 0,0 4-1 16,0-3-3-16,0 3 4 0,0-4-4 15,0 4 2-15,0 0 0 0,0-4 2 16,0 4-2-16,0 0 0 0,0-3 0 0,0 3 0 16,0 0 0-16,0-4 0 0,0 4 0 15,0 0 0-15,0 0 4 0,0 0 2 0,0-3 2 16,0 3-2-16,-7 0 0 0,7 0 0 16,0 0-2-16,0-4-2 0,0 4-2 15,0 0 2-15,0 0-3 0,0-4 1 0,0 4-2 16,0-3 1-16,0 3 1 0,0 0 2 0,0-4-4 15,0 4 4-15,0-4-4 0,0 4 2 16,0-3 2-16,0 3-2 0,0-4-2 0,0 4 2 16,0-4 0-16,0 4 2 0,0-3-4 15,0 3 2-15,0-4 0 0,0 0 2 16,0 4-4-16,0-3 2 0,0-1 0 0,0 0-2 16,0 4-1-16,0-4-6 0,0 1-2 15,0-1-5-15,0 0-3 0,0 4-3 16,0-3-6-16,-6-1-5 0,6 0-6 0,0 4-6 15,0-3-12-15,0-1-16 0,0 0-1 16,0 4-7-16,0-3-13 0</inkml:trace>
  <inkml:trace contextRef="#ctx0" brushRef="#br0" timeOffset="161126.7772">16874 14184 31 0,'0'0'50'15,"0"-3"2"-15,0 3-10 0,0 0-11 16,0 0-8-16,0 0-6 0,0 0-2 0,0 0-2 16,0-4-2-16,0 4-2 0,0 0 1 15,0 0-1-15,0 0 0 0,0 0 2 0,0-4 1 16,0 4 4-16,0 0 1 0,0 0 1 16,0 0 4-16,0 0 1 0,0-3 3 0,0 3-2 15,0 0 2-15,0 0 1 0,0 0 0 16,0 0-2-16,0-4-5 0,0 4-3 0,0 0-3 15,0 0 2-15,0 0 0 0,0 0 1 16,0-3 3-16,0 3 6 0,0 0 12 16,0-4 10-16,0 4 9 0,0 0 9 0,0 0 8 15,0 0 6-15,0-4 4 0,0 4 5 16,0 0 4-16,0 0-3 0,0 0-8 0,0 0-3 16,0-3-5-16,0 3-5 0,0 0-5 15,0-4-6-15,0 4 0 0,0 0-1 0,0-4 2 16,-6 4 7-16,6 0 6 0,0-3 5 15,0 3 1-15,0 0 2 0,-6 0-3 0,6 0-1 16,0-4 2-16,0 4-1 0,-8 0 17 16,8 0 1-16,0 0 1 0,0 0-2 0,-6-4-10 15,6 4-8-15,-6 0-6 0,6 0-6 16,-7 0-8-16,7 0-10 0,-7 0-5 16,7 0-3-16,-6 0-4 0,0 0-4 0,6 0-1 15,-7 4-4-15,1-4-3 0,-1 0 1 16,0 4 1-16,1-1-2 0,0-3-2 0,-8 8-5 15,8-5 3-15,-7 5-4 0,0-1-2 16,6 0 0-16,-5 0-2 0,-2 1 2 16,2 3 2-16,-2-4-2 0,1 4 6 0,1 0 1 15,-2-3 1-15,2 3-3 0,-8 0 5 0,7 0-2 16,-7-1 1-16,8 5-1 0,-8-4-2 0,6 4-2 16,-5-4 0-16,-1 4 0 0,1-1-2 15,-1 1-2-15,0 3-3 0,2-3 2 16,-2 3-2-16,0-3 0 0,1 3-4 0,-1 1-3 15,7-5 4-15,-7 4-2 0,8-3-2 16,-8 3 4-16,7-3 1 0,0 0 1 16,0 3 0-16,-7-4 0 0,8 1 0 0,-2 4 0 15,-5-1 0-15,6-3-2 0,0 3 1 16,-1-4 0-16,2 5 1 0,-1-1-3 0,-7 1 0 16,7-5-1-16,0 5 0 15,7-5-3-15,-8 1 5 0,2-1-2 0,-1 1 1 16,6 0-4-16,-6-4 0 0,7 3 4 0,-8-2 0 15,8 2-1-15,-1-3 0 0,-6 4 3 16,7-4-3-16,-7 3 4 0,7-3-1 16,-8 4 4-16,8-1-3 0,-1 1 1 0,-6-4 2 15,7 4 1-15,-7 0-6 0,7-1 2 0,-8 1-1 16,8 0 1-16,-8-5 0 0,8 5-3 16,0 0-3-16,-7-4 4 0,6 0 1 15,-6 3-4-15,7-2 1 0,-8 2 5 0,8-3-4 16,-7 4 3-16,6-4-1 0,-6 3 4 15,1-3-5-15,4 0 1 0,-4 0 1 0,6 4 0 16,-8-4 3-16,1 0-2 0,7 0-1 16,-8 0-6-16,2 0 5 0,6 0 0 0,-8 0-1 15,1-4-2-15,7 4 0 0,-8-3 2 16,2 2-1-16,-2-2 2 0,2 3 3 16,-1-4 5-16,6 0 1 0,-6 1 2 0,-1-5-4 15,8 5 2-15,-6-4-3 16,5-1-1-16,-6 1 2 0,6 0-6 0,1-1-2 0,0-3 0 15,-2 4-1-15,2-4-1 0,0 4-2 16,6-4-2-16,-6 0 7 0,-2 0-7 16,2 0 0-16,0 0 0 0,-1 0 0 0,1 0 0 15,-1 0 0-15,7-4 0 0,-7 4 0 16,-5-4-4-16,6 1 2 0,-8-1 2 0,8 0 4 16,-7 1-3-16,6-5-1 0,0 4 0 15,-5-3 0-15,5 3 0 0,0-3 0 16,1 3 0-16,0-3 0 0,-8 3 0 0,8-3-4 15,-1 0 3-15,1 3 1 0,0-3 0 16,6 0 4-16,-7 3-3 0,0 0-8 0,7 1 8 16,-6-1-1-16,6-3 0 0,-6 3-3 0,-2 0 5 15,8 1 3-15,-6-5-7 0,6 5 5 16,-6-5-2-16,6 5-5 0,-7-4 3 0,7 2 1 16,-6-1 0-16,6 1 0 0,-7-2 0 15,7 3 0-15,-6-3 0 0,6 4 4 0,-7-5-3 16,1 5-1-16,6-5 0 0,-6 5-4 15,6-1 3-15,-8-3-5 0,8 3 7 16,-6-3-1-16,6 3 0 0,-6-3 0 16,6 3 3-16,-7-3 2 0,7 3-7 0,-6 0 5 15,6-3-2-15,-7 4-1 0,7-1-4 16,-6-3-3-16,6 3 11 0,-7-3-3 0,7 2-4 16,-6-2 5-16,6 4-1 0,-6-5-1 15,6 5 0-15,-8-1 4 0,8-3-2 0,-6 3-2 16,6-3 0-16,-6 3-4 0,6-3 3 15,-7 3 1-15,7-3 4 0,-7 3-3 16,7-3-8-16,-6 3 8 0,0-3 3 0,6 0-6 16,0 3 1-16,-7-3 1 0,1-1 0 15,6 1-3-15,-7 3 2 0,7-3 3 0,0 0-1 16,-7-5-1-16,1 1 0 0,0 0 0 16,6 0 0-16,-7 1-3 0,0-1 5 0,7 3-1 15,0 5-4-15,-6-5 5 0,6 1-1 16,-7 0 3-16,7 3 1 0,0-3-11 0,-6-1 4 15,6 1-1-15,-7 0 2 0,7-5 0 16,-6 1 1-16,-1 0 0 0,7-3 0 16,-6-1 3-16,0 1-5 0,6-1 1 0,-8 0 4 15,2-3-2-15,0 4-1 0,-1-5 0 16,1 1 0-16,6 3 4 0,-7-3-2 0,1 0-2 16,-1 3 0-16,7-3 3 0,-6-1-2 15,0 5 0-15,6-4-4 0,-8 2 5 0,8-2-4 16,-6 4 1-16,0-1 1 0,6 0 6 0,-7 1-4 15,7-4-2-15,-7 7-3 0,7-5 2 16,-6 2-2-16,6-1 2 0,-6 1 1 0,6 3 6 16,-7-4-7-16,7 4-3 0,-6 0 6 15,6-3-1-15,-7 3-4 0,7 0-2 16,0 0 10-16,-7-1-3 0,7 1-4 0,-6 4-3 16,6-4 3-16,0 4 6 0,0-1-3 15,-6 5 2-15,6-4-2 0,0 3 0 0,0-3-1 16,0-1-7-16,-7 1 5 15,7 0 1-15,0 3 1 0,0-3 7 0,0-1-8 16,-7 5 1-16,7-5 3 0,0 1 1 16,0 4-6-16,0-5-2 0,-6 5 3 0,6-5 1 15,0 4 0-15,0-3 0 0,0 3 0 16,0-3 0-16,0 3 0 0,-6 1-4 0,6-5 2 16,0 5 2-16,0-1 7 0,0 0-2 15,0-3-3-15,0 3-2 0,0 1 0 0,0-1 0 16,0 0-3-16,0 1 2 0,-7-1 1 15,7 4-3-15,0-4 2 0,0 1 1 0,0-1 0 16,0 0 0-16,0 4 0 0,0-3 0 16,0 3 0-16,-7-4 0 0,7 4 0 0,0-3-4 15,0-1 2-15,0 4 2 0,0-4 0 16,0 4 0-16,0 0 0 0,0-3 0 16,0 3 0-16,0 0 0 0,0-4 0 0,0 4 0 15,0 0 0-15,0-4 0 0,0 4 4 16,0 0-3-16,0-3-5 0,0 3 3 0,0 0 1 15,0 0 0-15,0 0 0 0,0 0 4 16,0-5-3-16,0 5-1 0,0 0 0 16,0 0-4-16,0 0 3 0,0 0 1 0,0-3 0 15,0 3 0-15,0 0-3 0,0 0 2 16,0 0 0-16,0 0 1 0,0 0 0 0,0-3 0 16,0 3 0-16,0 0 0 0,0 0 0 15,0 0 0-15,0 0 0 0,0 0 3 16,0 0 5-16,0 0-5 0,0 0-2 0,0 0-1 15,0 0 0-15,0 0 0 0,0 0 0 16,0 0 0-16,0 0-3 0,0 0 2 0,0 0 1 16,0 0 0-16,0 0 0 0,0 0 0 15,0 0 0-15,0 0 0 0,0 0 0 0,0 0 0 16,0 0 0-16,0 0 3 0,0 0 1 16,0 0-3-16,0 0-1 0,0 0 0 15,-6 0 0-15,6 0-6 0,0-4 0 0,0 4 4 0,0 0 2 16,0 0 0-16,0 0 0 0,0 0 0 15,0 0 0-15,0-4 0 0,0 4 0 16,-7 0 0-16,7 0 0 0,0 0 7 16,0-4-2-16,0 4-3 0,0 0-2 0,0 0 0 15,0 0 0-15,0 0 0 0,-6 0-3 16,6-3 2-16,0 3 4 0,0 0-2 0,0-4-1 16,0 4 0-16,-6 0 0 0,6-4 4 15,0 4-6-15,0 0 1 0,0-3 5 0,-8-1-3 16,8 4-8-16,0-4 2 0,0 4 6 15,0-3 3-15,-6 3-3 0,6-4-1 16,0 0 0-16,-6 1 0 0,6-1 0 0,0 4 0 16,-6-4 0-16,6 1 4 0,0-1-2 15,0 0-2-15,-7 1-4 0,7-1 0 16,0-3 0-16,-7 3 5 0,7 1 0 0,0-1 2 16,-6 0-8-16,6 1 6 0,0-5 3 0,0 5 1 15,-7-1-10-15,7-3 6 16,0 3 3-16,-6 0-6 0,6-3 5 0,0 3-2 15,-6-3-1-15,6 4-4 0,0-5 3 0,-8 4 1 16,8-3 4-16,0-1-3 16,-6 5-1-16,6-5-7 0,-6 1 8 0,6 4 3 15,0-5-2-15,-6 5-2 0,6-5-4 0,0 1 0 16,-8 0 6-16,8 3 2 0,0-3-6 16,-6-1 1-16,6 1 1 0,0 0 4 0,-6 0-3 15,6-1-1-15,-7 0-4 0,7-3 7 16,-6 1-2-16,6-1-1 0,-7-4 0 15,0 0 0-15,7 1 0 0,-6-1 0 0,0 1 0 16,6-1 0-16,-6 0 0 0,-2 0 0 0,2 1 0 16,6-1 0-16,-6 0 0 0,-1 1 0 15,1-1 0-15,-1 1 0 0,0-1 0 16,1 0-4-16,0-3 0 0,-2 3 6 0,8 0-2 16,-6-3 0-16,0 4 0 15,0-1 4-15,-1-3-6 0,7 0 1 0,-7-1-2 0,1 0 2 16,-1 1 0-16,1 0 4 15,6 0-2-15,-6-1-1 0,-2-2 0 0,2 2 0 16,0-3 0-16,0 0 0 0,6 4 0 16,-8-4 4-16,2 4-2 0,6-1 1 0,-6 1-2 15,-1 0-3-15,7-1 4 0,-6 1-1 16,-1 3-4-16,0-3 5 0,7 3-1 0,-6 1-4 16,6-1 2-16,-6 1-3 0,0-2 2 15,6 2 2-15,-8 3 0 0,8-4 4 0,-6 1-3 16,0 3 2-16,6 0-2 0,-7-4 0 15,1 4-1-15,6 0-3 0,-7-3 2 0,7 3-3 16,-7-1 6-16,7 1-1 0,-6 0-1 16,6 0-4-16,-6 0 7 0,6 1-2 15,-7-1 2-15,7 3-2 0,-7-3 0 0,7 0 2 16,-6 0-2-16,0 0-1 0,6 4 0 16,-7-4 0-16,7 0 0 0,-7 3 0 0,1-2 0 15,-1 2 7-15,7-3-1 0,-6 4-4 16,0 0 2-16,6-1-2 0,-7 1 1 0,0 0-2 15,7-1 0-15,-6 5-1 0,6-1 0 16,-6 1 3-16,-1-1-2 0,7 0-1 0,0 1 0 16,-7-1 0-16,1 0 7 0,6 1-4 15,-7-1-5-15,7 0 1 0,-6 1 4 16,-1-1-5-16,7 0 1 0,-6 1 1 0,-1-1 3 16,7 4 1-16,-6-4-9 0,0 0 6 0,-2 4 3 15,8-3-3-15,-6 3-7 0,0 0 7 16,-1-4 0-16,1 4 2 0,-1 0-2 0,1 0-4 15,-7 0 5-15,7 0-4 16,-8 0 1-16,1 4 1 0,6-1 0 0,-6-3 0 0,1 4-3 16,5 0 5-16,-6 0 2 0,7-1-9 15,-8 1 3-15,8 3 2 0,-7-3 0 16,6 3-4-16,1-3 2 0,-7 3 2 0,7 1 0 16,-2-1 0-16,-4 4 0 0,5-4 0 15,1 4 0-15,-1-4 7 0,-6 4-8 16,7 0 1-16,0 0 0 0,-2 0 0 15,-4 1 0-15,5-1 3 0,0-1-5 0,1 1 1 16,0 0 1-16,-1 0 0 0,-6 0 3 16,6 0-2-16,1 4 2 0,0-4-2 0,-1 3-1 15,0 1 0-15,1 0 0 0,0 0-3 16,-1-1 2-16,7 1 1 0,-6 3-3 0,-1-3 2 16,0-1 1-16,7 1 0 0,-6 0-4 15,0 3 2-15,6-3 2 0,-8 0-3 0,2-1 2 16,6 1 3-16,0-1-1 0,-6 1-1 15,6 0 0-15,-6-1 0 0,6-3 0 16,0 4 0-16,-7 0 0 0,7-4 0 0,0 3 0 16,-7-3 0-16,7 4 0 0,0 0 0 15,0-5 4-15,-6 5-6 0,6-4 1 0,0 4 1 16,0-4 0-16,-7 4 4 0,7-4-7 16,0 0 2-16,0 0 1 0,0-1 0 0,-6 5 0 15,6-4 0-15,0-4 0 0,0 4 0 16,-6 0 0-16,6 0 0 0,0 1 0 0,-8-1 0 15,8 0 4-15,-6 3-7 0,6-3 6 16,0 4-2-16,-6-4 2 0,6 3-2 0,-6 1 0 16,6-1-1-16,-8-3-3 0,8 5-2 15,-6-2 3-15,6 1 2 0,-6-1 0 16,6 1 0-16,-7 0 0 0,7-1 0 16,-6-3 0-16,6 4 0 0,-7-1 0 0,7 1 0 15,-7 0 0-15,1-4 0 0,6 4 0 16,-6-1-6-16,6 1 4 0,-7-4 1 0,7 3 1 15,-7 1 3-15,1-4-2 0,6 3-1 16,-6 2 0-16,-1-5 0 0,1 3 0 0,6 1 0 16,-7-4-3-16,0 3 2 0,7-3 4 15,-6 4-2-15,0-1-1 0,-2 1 3 0,2-3-5 16,6 2 1-16,-6 1-2 0,0-4 5 16,-1 3-4-16,0-3 4 0,1 4-1 15,-1-4-1-15,1 0 0 0,6 3 0 0,-6-3 0 16,-2 0 0-16,2 4 3 0,0-4-2 15,0 4-1-15,-2-1 0 0,2-3 0 0,0 0 0 16,-1 4 0-16,1-4 0 0,-1 0 0 16,0 0 0-16,1 0 0 0,0 0 0 0,0 3 0 15,-2-2 0-15,2-1 0 0,0 0 0 16,-1 0 4-16,1 0-2 0,-1 0-2 0,0 0 0 16,1-1 0-16,0 1 3 15,0 0-2-15,-2-3 0 0,2 3-4 0,0 0 2 0,-1-4 1 16,0 4 0-16,1-3 0 0,-1 3 0 15,1-4 0-15,0 4 0 0,-1 0-4 0,-6-4 2 16,7 4 6-16,-1 0-3 0,0 0-5 16,-6 0 7-16,7 0 4 0,-1 3-8 0,-6-2 1 15,7-1 0-15,-8 3 0 0,8-3 0 16,0 0 3-16,-7 4 2 16,6-4-7-16,-6 0 8 0,7 0 3 0,-8 0 0 0,8 0 1 15,-7 0 3-15,0 4-5 16,0-4 1-16,0 3 1 0,0-3-3 0,7 4-2 0,-8-4-3 15,1 0 5-15,0 3-1 16,0-3 0-16,1 0-1 0,-2 4-4 0,8-7 0 16,-7 3-1-16,6 0 3 0,-6 0 2 15,7 0-3-15,-8-4 4 0,2 4-4 0,5-4 3 16,-6 4 0-16,0 0-1 0,7 0 5 16,-8 0 1-16,2-4-1 0,5 4-2 0,-6 1-2 15,0-6 0-15,7 6 1 0,-1-5-1 16,-6 4-4-16,7-4 3 0,-8 1 1 0,8-1 0 15,0 0-4-15,-1 1 0 0,-6-1-1 16,6 0 0-16,1 1 0 0,0-1 0 0,-2 0 3 16,-4 0-2-16,5 4-1 0,0-3 4 15,1-1 1-15,-7 4-1 0,7-3-2 0,-1-1-2 16,0 0 4-16,1 1-2 0,0-1 1 16,-1-3 1-16,0 3-2 0,1-3 2 15,0-1-2-15,6 1-2 0,-7-1 0 0,7 1 0 16,-6 0 0-16,-1-1 3 0,7 1 1 15,-7 3-2-15,1-3-5 0,6 0 5 0,-6-1-1 16,-2 5-1-16,-4-1 0 0,6-3 7 16,-1 7-4-16,0-8 1 0,-6 4 1 0,7 1-3 15,0-4-2-15,-2 3 6 0,2 1-4 16,0-5 6-16,0 1-8 0,6-4 0 0,-7 3 3 16,0 1-2-16,7 0-1 0,-6-1 0 15,6-3 0-15,-7 4 0 0,7 0 3 16,-6-4-2-16,6 3-7 0,-7-3-3 0,7 4-17 15,0 0-22-15,-7-4-25 16,7 0-29-16,0 3-35 0,0-3-41 0,-6 0-66 0,6-3-101 16,6 3-226-16,-6-8-294 0,7-3-43 15,0-7 76-15,-1-4 345 0</inkml:trace>
  <inkml:trace contextRef="#ctx0" brushRef="#br0" timeOffset="162202.3188">13149 13844 11 0,'0'0'64'0,"6"0"2"15,-6-4-14-15,7 4-13 0,-7 0-10 16,7 0-3-16,-7-3 4 0,6 3 4 0,-6 0-2 15,0 0 0-15,6 0-1 0,-6-4-3 16,7 4 2-16,-7 0-2 0,0 0-3 0,6 0-1 16,-6-4-2-16,0 4 0 0,7 0-3 15,0 0-3-15,-7 0-2 0,6 0 2 0,-6 0-2 16,6 0 0-16,-6 0 1 0,8 0-2 16,-8 0 1-16,6 0 1 0,-6 0 1 15,6 0 0-15,-6 0 2 0,6 4 4 0,-6-4 5 16,7 0 2-16,-7 0-1 0,7 4-3 0,-7-4-2 15,0 3-3-15,6-3-1 0,-6 4-2 16,0-4 1-16,7 4-2 0,-7-1-1 0,6 1-1 16,-6-1-2-16,0 1-2 0,6 0-1 15,-6-1 0-15,8 1 1 0,-8 0 0 16,6-1 2-16,-6 1 1 0,0 0 0 0,6-1 1 16,-6 2-1-16,6-2-3 0,-6 0 2 15,0-3-2-15,7 4-3 0,-7 0-1 0,7 0 0 16,-7-1-2-16,0-3 2 0,0 4 0 15,6 0 3-15,-6-4 5 0,0 3 2 16,7 1 2-16,-7-4 0 0,0 4 1 0,6-1-1 16,-6-3-1-16,0 4-2 0,6-4-1 15,-6 4-2-15,0-1 0 0,0-3-1 16,8 4 0-16,-8 0-1 0,0-4 3 0,6 3 5 16,-6 1 11-16,0-4 9 0,0 4 7 15,6-1 0-15,-6 1 1 0,0-1-1 0,0 1 2 16,6 0-1-16,-6-1-3 0,0 1-3 15,8 0-3-15,-8-1-7 0,0 1-5 0,6 0-5 16,-6-1-5-16,0 5-5 0,0-5-2 16,6 1 0-16,-6 0-3 0,0-1-1 15,0-3 0-15,0 4-5 0,7 0 5 0,-7 0-3 16,0-1-1-16,0-3-9 0,6 3-15 16,-6 2-28-16,0-5-63 0,0 3-145 0,0-3-117 15,0 0 13-15,0 4 109 0,7-4 56 16,-7 0-16-16</inkml:trace>
  <inkml:trace contextRef="#ctx0" brushRef="#br0" timeOffset="168681.9959">18789 14320 39 0,'-6'0'34'16,"6"4"3"-16,-7-4-5 0,7 0-1 0,-7 0-3 15,7 0-1-15,-6 0-4 0,6 0-4 16,-7 0-1-16,7 0 4 0,-6 0 3 16,6 0-3-16,-6 0 0 0,6 0-1 0,0 0 0 15,-8 0 0-15,8 0 2 0,0 0 5 16,-6-4 7-16,6 4 11 0,0 0 9 0,-6 0 7 15,6 0 15-15,0-4 9 0,0 4 4 16,0 0-2-16,0 0 0 0,0 0-1 16,0 0 4-16,0-3 3 0,0 3 6 0,0 0 16 15,0-4 8-15,0 4-3 0,0 0-6 16,0-4-1-16,0 4-11 0,6-3-14 0,-6 3-9 16,6-4 0-16,-6 0 5 0,8 4 6 0,-8-3-5 15,6-1-7-15,0 0 9 0,1-3-5 16,-1 4-7-16,8-5-6 0,-8-3-7 15,0 4-5-15,8-4-3 0,-2 0-5 0,-5 0-1 16,6-3-1-16,0-2 0 0,0-2-3 16,0 0-8-16,0 0-7 0,7-4-1 15,-7 0-6-15,6 0-1 0,1-4-2 0,-1 0 0 16,-5-3 2-16,12 0 0 0,-7-4-2 16,1 3 0-16,-1-3 2 0,0 4 0 15,1 0-5-15,0 0 3 0,-1 3-6 0,1-3-1 16,-7 3-1-16,6 1-3 0,-6 3-3 15,1-4 1-15,5 0-1 0,-6 0-2 0,0 5-3 16,7-5 5-16,-8-3-2 0,2 3-2 16,5-3 1-16,-6 3-2 0,0-7 5 0,7 8 2 15,-7-9-4-15,6 5 1 0,-6 0 1 16,7-4-4-16,-7 0 5 16,0 3 0-16,6-2 1 0,-5-1-3 0,-2 3 0 0,8-3-3 15,-7 4 3-15,0 0-3 0,0-1-1 16,-7 5-1-16,8-5 0 0,-2 5 0 0,2-5 0 15,-8 5 0-15,7-1 3 0,-7 4 3 16,8-4-7-16,-8 4 1 0,0 1 0 0,8-1 3 16,-8 0-2-16,1 0-1 0,-1-1 0 15,8 2 0-15,-8 2 3 0,0-6-2 16,8 3-1-16,-8 0 2 0,0 0-1 0,7-4-1 16,-6 0 3-16,0 1-2 0,5-1 3 0,-6-3-1 15,8-1 1-15,-8 5-3 0,1-4-3 16,6-1 4-16,-6 5 2 0,5-5-3 15,-4 5-4-15,-2-1 5 0,6 1-1 0,-5-1-1 16,0 4 0-16,6-4 2 0,-7 4-1 16,1 0-1-16,0 0 0 0,5 0 3 0,-6 4 3 15,2-4-4-15,-2 0 2 0,7 0-6 16,-7 4 2-16,1-4 0 0,0 4 3 0,-1-4-5 16,0-1 1-16,0 5 4 0,8-4 1 15,-8 0-3-15,1 0-1 0,0 0 2 16,-1 0 5-16,1 0-3 0,-1 0 4 15,-6 0 2-15,6 4-4 0,1-4-1 0,-7 4-4 16,7 0 0-16,-7-5 2 0,6 5 0 16,-6 3-2-16,6-3-1 0,-6 3 0 0,7 1 0 15,-7-4 0-15,0 3 0 0,7 4 0 16,-7-4 0-16,6 4 0 0,-6-4 3 0,0 4-2 16,7-3-3-16,-7 3 1 0,6 0 1 15,-6 0 3-15,6 0-2 0,-6 0-4 0,0 0 5 16,7 0-1-16,-7 3-1 0,0-3 0 15,7 0 0-15,-7 4 5 0,0 3-3 0,6-3 1 16,-6 0 1-16,0 3 0 0,0-3-3 16,0 0-1-16,6 3 0 15,-6-3 3-15,0-1 1 0,0 1-2 0,0 3-2 0,8-3 2 16,-8 0 2-16,0 0 0 0,0-1 0 16,0 1-3-16,0 3-1 0,0-4 0 0,0 5 0 15,6-4 0 1,-6-1 3-16,0 5 1 0,0-5-2 0,0 1-2 15,0 3 0-15,0-3 0 0,0 3 2 0,0-3-1 0,0 3 5 16,0 1-4-16,0-5 1 0,0 5-2 16,0-1-3-16,0-3-1 0,0 3 5 0,0 1-2 15,0-5 0-15,0 5 2 0,0-1-1 16,0-3-1-16,0 3 0 0,0 0 0 0,0 1 0 16,0-1 0-16,0-3 0 0,0 3 0 15,0 0 3-15,0 0-2 0,0 1 0 16,0-1-1-16,0 0 0 0,0 1 0 0,0-1 0 15,0 0 3-15,0 4-2 0,0-3-1 16,0-1 0-16,0 0 0 0,0 4 0 0,0-3 0 16,0 3 0-16,0-4 0 0,0 0 0 15,0 4 0-15,0-3 0 0,0 3 0 16,0-4 0-16,0 4 0 0,0 0 0 0,0-3 2 16,0 3-1-16,0 0-1 0,0-4 0 15,0 4 0-15,0 0 0 0,0-4 0 0,0 4 0 16,0 0-2-16,0-3-1 0,0 3-1 15,-6 0 2-15,6 0 2 0,0 0 0 16,0 0 0-16,0 0 0 0,0 0 0 0,0 0 0 16,-8 0 0-16,8 0 0 0,0 0 0 15,0 3 0-15,0-3 0 0,-6 0 0 0,6 4 0 16,0-4 0-16,-6 4 0 0,6-1-2 16,0 1 1-16,-7-4 1 0,7 3-3 0,0 1-1 15,-7 0 2-15,7-1 2 0,-6 1-2 16,6 0 1-16,0-1 1 0,-6 1 0 15,6 0 0-15,-7-1 0 0,7 1 0 0,0 0 0 16,-6-1-6-16,6-3-1 0,-7 4-1 16,7 4-2-16,-7-8-5 0,7 3-3 0,0 1-12 15,-6 0-4-15,6-1-7 0,-6 1-7 16,6 0-8-16,0-1-10 0,-7 1-15 16,7 0-26-16,-7-1-65 0,7 1-160 0,0 0-119 15,-6-1-123-15,6 5-72 0,-6-5 7 16,-1 1 169-16</inkml:trace>
  <inkml:trace contextRef="#ctx0" brushRef="#br0" timeOffset="170328.3353">19316 13888 6 0,'-6'3'37'0,"6"5"1"15,0-5-8-15,0 1-7 0,-6 4-7 0,6-5-2 16,0 1-4-16,-7 0 0 0,7 3-1 0,-7-3 0 15,7-1 0-15,0 1 2 0,-6 3 1 16,6-3-1-16,-7 0-1 0,7-1 0 16,0 1 0-16,-6 0 0 0,6 3-2 0,-6-4 0 15,6 1-1-15,0 0 1 0,-7-1-1 16,7 1-3-16,0 0 2 0,-7-1-4 0,7 1 0 16,0 0-1-16,-6-1 1 0,6 1-1 0,0-4-1 15,0 4 0-15,-6-1 0 0,6 1 0 16,0 0 0-16,-8-1 0 0,8-3 0 15,-6 4 2-15,6 0-3 0,-6 0 1 0,6-1 2 16,-7 0-2-16,7 2 0 0,-6-2 0 16,6 5 0-16,-7-5 0 0,1 1 0 15,-1 3 0-15,1-3 0 0,0 3-2 0,-8 0 2 16,8 1-2-16,-1 3 1 0,-6-4 1 16,0 0 0-16,7 1 0 0,-8 3 0 0,2-4 2 15,-2 4-4-15,2 0 2 0,-8 0 0 16,7 0 0-16,-7 0 2 0,1 4 2 15,-1-4 4-15,0 3 4 0,-5 1 4 0,5-4 4 16,-6 3 8-16,6 1 2 0,-5-4 2 16,5 4 0-16,-6-4 1 0,6 4-4 15,1-4-5-15,-1 0-6 0,8-1-4 0,-8 1-6 16,7 0-3-16,-7 0-1 16,8 0-1-16,-2-3 0 0,1 3 0 0,0-4-2 0,0 4 1 0,1-3 1 15,-2 3 2-15,1-4 3 0,0 0 2 16,0 4 4-16,0-4 0 0,0 1 5 0,0 3 7 15,6-4 3-15,-6 0 3 16,1 1-4-16,5-1-2 0,-6 0-4 0,7 0-4 16,-2 1-5-16,-4-5-2 0,5 5-5 15,1 0-2-15,-1-5 1 0,1 4-2 0,-1-3 1 16,1 3-2-16,0 1-1 0,-2-5 0 16,2 5 1-16,0-1 1 0,-1 0 2 0,-6-3 4 15,6 3 1-15,1 1-1 0,0 3 1 16,-1-4-2-16,-6 0-1 0,7 0-1 15,-1 1 0-15,0-1 0 0,1 0 0 0,-1-3 0 16,1 3 0-16,6 1 0 0,-6-4 0 0,-1-1 3 16,0 5-2-16,7-5-1 0,-6 1-2 15,6 0 0-15,-6-1-2 0,6 1-1 16,-8 0 2-16,8 3-2 0,-6-3 0 16,0-1 0-16,6 4-1 0,0-3-1 15,-7 0 1-15,1-1 1 0,6 1 1 0,-7 0-1 16,7-1-1-16,0 1 4 0,-6 0 4 0,6-1 2 15,-7 1 4-15,7 0-2 0,0-4 0 16,0 3-2-16,-6 1 1 0,6-4-3 0,0 4 1 16,-6-4-2-16,6 3-4 0,0-3 3 15,0 4-4-15,0-4 2 0,0 0-2 16,0 0 1-16,0 4-1 0,0-4-1 0,0 0-2 16,0 0 1-16,0-4 2 0,0 4 0 0,0 0-1 15,0 0-1-15,6 0-2 0,-6-4 2 16,0 4-1-16,0 0 0 0,6-3 1 15,-6 3 1-15,0 0-3 0,0 0 3 0,0-4-1 16,7 4 0-16,-7 0-1 0,0-4 2 16,0 4 0-16,0-3-1 0,6 3 0 0,-6 0-1 15,0-4 2-15,0 4-1 0,7 0 0 16,-7-4 0-16,0 4-6 0,6-3-8 16,-6 3-5-16,0-4-8 0,7 4-6 0,-7-4-10 15,0 4-10-15,0-3-7 0,6 3-7 16,-6 0-3-16,0-4-5 0,0 4 7 0,0 0 1 15,0 0-1-15,6-4 1 0,-6 4 3 16,0 0 6-16,0-3 7 0,0 3 13 0,0-4 10 16,0 4 7-16,0 0 4 0,0-4 0 15,0 4 4-15,8-3 2 0,-8 3 3 16,0-4 1-16,0 4 1 0,6-3 1 0,-6-1 0 16,6 0 1-16,-6-3 1 0,7 0 0 15,0-1 0-15,-1-3 1 0,7 0-1 16,-7-4-1-16,8 1 0 0,-2-5-2 0,2 5-10 15,-8-8-47-15</inkml:trace>
  <inkml:trace contextRef="#ctx0" brushRef="#br0" timeOffset="171290.415">18679 13891 27 0,'0'0'59'0,"0"0"-1"15,6 0-10-15,-6 0-10 0,0 0-9 16,6 0-4-16,-6 0 3 0,0 5 6 16,0-5 3-16,7 0 5 0,-7 0 0 0,0 0 0 15,0 3-2-15,0-3 2 0,6 3-4 16,-6-3 0-16,0 4-1 0,0 0 3 0,0 0 10 15,7 3 0-15,-7-3 0 0,0 3-5 16,0 0-6-16,7 1-6 0,-7 3-5 0,6 0-5 16,-6-4-5-16,0 4-2 0,6 0-5 15,-6-4-3-15,6 0-3 0,-6 4 0 0,8-7-1 16,-8 0 0-16,0-1 0 0,0 5 0 16,6-4 0-16,-6-1 0 0,0 0-1 15,6 2-1-15,-6-5-2 0,0 3 0 16,7 1 0-16,-7-4 2 0,0 0-1 0,0 0-1 15,0-4 0-15,0 1 0 0,0-2 0 16,0-1 0-16,0-6 5 0,0 1 10 0,-7 0 16 16,7-3 16-16,0 3 24 0,0-4 9 15,-6 4-6-15,6 0-3 0,0 0 16 0,-6 8 22 16,6-5 16-16,0 8 7 0,0 0 0 16,0 4-8-16,0 3-7 0,0 4-8 0,0 0-17 15,6 7-23-15,-6 8-20 0,6 0-14 16,1 3-13-16,-1 4-7 0,1 4-5 0,6 3-2 15,-1 0-2-15,2-3 1 0,-1 3-4 16,7-3 1-16,-8-4-6 0,8-4 4 16,-7-3 1-16,0-1-2 0,0-6-1 0,-6-5 0 15,6 1 3-15,-7-7-5 0,0-1 2 16,2-3 0-16,-8-1-8 0,6-6-8 0,-6 3-4 16,0-8-5-16,0 1-3 0,0-5-8 15,0 2-4-15,0-5-3 0,0-3-6 0,-6-4-8 16,6 0-10-16,0-7-7 0,-8-1-4 15,8-3-3-15,-6 0-1 0,0 0 15 16,6-4 20-16,-6 1 14 0,-1 3 10 0,0 0 9 16,7 4 10-16,-6 3 8 15,6 0 12-15,-7 4-3 0,7 8 3 0,0-1 10 0,-6 4 15 16,6 4 30-16,6 3 25 0,-6 4 9 16,0 8 8-16,7 3-11 0,-1 7-18 0,8 11-16 15,-2 4-15-15,8 11-15 0,-1 4-2 16,1 11-3-16,6 6-1 0,7 8-2 15,-1 4-1-15,-6 1-1 0,7-5-3 0,-1-8-9 16,-6-6-4-16,1-11-3 0,-8-4-3 16,0-7 1-16,-6-12 0 0,-6-7 1 0,0-3-8 15,-1-4-21-15,-6-7-58 0,6-1-57 16,-6-3-73-16,0 0-159 0,-6-7-187 16,6 3 15-16,-6-7 9 0,-1 0 192 0</inkml:trace>
  <inkml:trace contextRef="#ctx0" brushRef="#br0" timeOffset="172349.8761">20124 13606 149 0,'7'-4'104'0,"-1"-3"55"0,1 3 2 16,-1 0 9-16,0 1 11 0,1 3 7 0,6 3 4 16,-7 1 12-16,2 3 20 0,-2 1-11 15,7 3-32-15,-7 4-31 0,1 3-18 0,6 0-15 16,-7 4-23-16,8 4-17 0,-8-1-17 16,7 1 3-16,0-4 3 0,-7 0-1 15,7 0 2-15,-6-7 6 0,6-1 5 16,-7 1 2-16,8-8-6 0,-1 0-4 0,-1 1-10 15,2-8-2-15,6 0-6 0,-1-8-11 0,7-3-6 16,0-3-3-16,13-4 1 0,0-8 7 16,7-7 21-16,6-4 8 0,13-7-17 0,6-10-16 15,8-2-16-15,-1-2-5 16,0 3-5-16,-6-4-1 0,-1 8-4 0,-12 4 0 16,-1 2-4-16,-12 9 0 0,-7-1-1 0,-6 8 5 15,-7 3-3-15,-7 1-2 0,1 6-2 16,-8 5-14-16,-4 3-25 0,4 0-36 0,-5 3-69 15,-1 1-124-15,-6 3-251 0,0 1-225 16,7-4-145-16,-7 2 210 0,0 2 277 0</inkml:trace>
  <inkml:trace contextRef="#ctx0" brushRef="#br0" timeOffset="176110.2281">14569 14243 109 0,'6'0'60'16,"-6"0"0"-16,0-3-9 0,6 3 2 0,-6-4-1 16,8 4 1-16,-8-4-1 0,6-3-5 15,0 3-5-15,0-3-6 0,8-4-6 0,-1 0-4 16,0 0-2-16,0-4 4 0,-1 1 6 15,8-5 5-15,-7 5 0 0,7-5-3 16,0 1-1-16,-1-4-1 0,1 4 0 0,-8-1-2 16,8 5-2-16,-6-1-7 0,-2 0-4 15,1 5-4-15,0 2-6 0,-6-3 2 16,-1 4 4-16,0 0 5 0,2 3 2 0,-2 0 3 16,-6 1-1-16,0 3-1 0,6 0-5 15,-6 0-1-15,0 0-1 0,-6 7 4 0,6-3 6 16,-6 3 11-16,-2 4 11 0,-4 4 11 15,-1-1 13-15,0 1 15 0,0 7 4 16,-7 0-1-16,7 0-2 0,-6 0-4 0,-1 0-6 16,1 0-4-16,-1 3-8 0,0-7-11 15,7 4-9-15,1-7-9 0,-2 0-11 0,2 0-3 16,5-4-9-16,0 0 2 0,1-4 5 16,-1 0 1-16,7-3-3 0,-6-1-5 0,6 1-2 15,-6 0-3-15,6-4-6 0,0 0-2 16,0 0 1-16,6-4-1 0,-6 0-1 0,6 1 0 15,1-4-2-15,-1-1 4 0,1-3-2 16,6 0 0-16,-7 0 1 0,8-3 0 0,-2 3-1 16,1-1 0-16,-6-2 0 0,0 6 0 15,5-2 0-15,-5 2 0 0,-7 1 2 0,7 3-1 16,-7 1-1-16,0-1 1 0,0 4 1 16,0 0 1-16,-7 4 3 0,0-1 3 15,-5 5 7-15,-2-1 12 0,1 4 17 0,-7 3 3 16,2 5 0-16,-9-4 2 0,1 7 6 15,0-4-5-15,0 4-13 0,1-4-12 16,5 0-7-16,0-3-9 0,7 0-2 0,-1-4-2 16,2 0-4-16,6-4-2 0,-1 1-3 15,0-5-1-15,1 1 3 0,6-4 1 0,0 0 0 16,6 0 0-16,-6-4-2 0,7 1 1 16,0-1 1-16,5-7 0 0,2 4-3 15,-2-4 2-15,2-4-3 0,-1 4 3 0,7-8-1 16,-8 5-7-16,8-1-8 15,-7 1-5-15,7-1-1 0,-8 0-6 0,-6 4-7 0,8 0-2 16,-8 1 7-16,1-1 3 0,-1 3 0 16,1 0-1-16,0 5-3 0,-7-4-3 15,6 3-4-15,-6 0-7 0,6 4-8 0,-6-3-14 16,0-1-19-16,0 0-21 0,6 4-19 0,-6-3-24 16,0-1-18-16,0 4-7 0,8-4 14 15,-8 1 7-15,0 3 8 0,0-4 3 0,0 0 10 16,6 4 17-16,-6-3 20 0,0-1 13 15,0 4 14-15,0-4 12 0,6 1 13 16,-6-1 12-16,0 0 10 0,0 4 7 0,7-3 9 16,-7-1 5-16,0 4 3 0,0-4 3 15,0 1 2-15,0 3 0 0,6-4 2 0,-6 1 0 16,0 3 1-16,0-4 2 0,0 4-1 16,0-4-1-16,0 4-2 0,0 0 1 0,0-3 3 15,0 3 1-15,0 0 4 0,0 0 3 16,0 0 3-16,0 0 2 0,-6 0-2 15,6 0-3-15,0 3-1 0,-7-3 0 16,7 4 0-16,-6 0-2 0,0 3 0 0,-2-4-3 16,-4 5-1-16,6-1 0 0,-8 4-2 15,8-4-2-15,-7 4-2 0,-1-3-2 0,8 3 0 16,-6 0-3-16,4-4 1 0,-4 4-1 16,5-3 1-16,1-2-3 0,-1 2 3 0,0-1 6 15,7-3 5-15,-6 0-1 0,0-1-2 16,6 1-1-16,0-4-2 0,-6 4-2 0,6-4-1 15,0 0 0-15,0 0-2 0,0 0 1 16,0-4-1-16,0 0-1 0,6 1-1 0,-6-1 0 16,6-3-1-16,0-5 1 0,1 6 1 15,0-6 0-15,-1 1-1 0,1 0 0 0,5 0 0 16,-4 0-9-16,-2 0-21 0,0 0-24 16,0 4-34-16,2-4-11 0,-8 4 8 15,6 0 21-15,0-1 24 0,1-3 19 0,-1 0 8 16,1-4 6-16,0 1 2 0,-1-5 3 15,6-3 1-15,-4 1 2 0,-2-9 0 0,7-2 0 16,0-2 2-16,-6-2 0 0,5-5 0 16,-5-3 1-16,6 0-1 0,0 1 0 15,-6-5 0-15,6 0 0 0,-7 1 1 16,7-5-1-16,0-3 1 0,1 1 0 0,-8-5 0 16,7 0 0-16,0 0 0 0,0-3 1 0,-1 0 1 15,2 0-2-15,-1 0 1 0,0-1 1 16,0 5-1-16,7-1-1 0,-8 4 2 0,2 4-1 15,-1-1-1-15,-1 1 1 0,2 4-1 16,-2 2 2-16,2 2 0 0,-8 2-2 0,7 1-15 16,-6 3-70-16</inkml:trace>
  <inkml:trace contextRef="#ctx0" brushRef="#br0" timeOffset="178210.6127">14803 10415 57 0,'0'-4'63'0,"7"-3"1"0,-1 3-11 0,0 1-11 16,2-1 4-16,-2 0-3 0,0 1 1 16,1-1-1-16,-7 0-3 0,6 1-4 0,1 3-8 15,-1-4-5-15,-6 0-5 0,7 1-4 16,-7-1-2-16,6 4 0 0,0-4 2 0,-6 1-1 15,8 3 1-15,-8-4 1 0,6 4 2 16,0-3 3-16,-6 3 10 0,7-4 12 16,-7 4 8-16,6-4 9 0,1 4 7 0,-7 0 4 15,6 0 4-15,1-3 6 0,-7 3 7 16,6-5 6-16,1 5 5 0,0 0 13 0,-7-3 2 16,6 3-1-16,0 0-9 0,-6-3-7 15,7 3-6-15,0-5-6 0,-7 5-14 16,6-3-12-16,1 3-10 0,-1 0-14 0,0-4-4 15,1 4 1-15,-7 0 5 0,7-4 4 0,-1 4 9 16,0 0 0-16,2 0-2 0,-8-3-11 16,6 3-5-16,0 0-5 0,1 0-2 15,-1 0 6-15,1 0-2 0,-1 0 4 0,1 0-1 16,-1 0-7-16,0 3-2 0,2-3-7 16,-8 0 3-16,12 0-1 0,-5 4-6 0,-1-4-8 15,1 0-2-15,-1 4 0 0,1-4 4 16,-1 3 3-16,8-3-4 0,-8 5 4 0,7-2-1 15,0 0 1-15,0 2-6 0,0-2-1 16,-6 5-1-16,5-5 6 0,2 1-4 16,-2 3 4-16,-5 0-1 0,6 1-3 0,0-5-2 15,1 5 0-15,-2-1 8 0,-6 0-3 16,8 4 3-16,-8-3-4 0,7-1 1 0,-7 0-4 16,8 0 3-16,-8 1 2 0,0 3 4 15,2-4-2-15,-2 1 9 0,7-1 2 16,-13 4 3-16,6-4 1 0,1 4-2 0,0-3 0 15,-1 3-4-15,-6-1 0 16,6 1-4-16,0 0 0 0,-6 0-4 0,8 0-3 0,-8 4 4 16,6-4-2-16,0 0 1 0,-6 4-4 15,7-4 5-15,0 0-1 0,-1 3 4 0,-6-3 2 16,7 4 1-16,-1-4 0 16,0 4 3-16,-6-5 0 0,8 6 4 0,-2-5 0 15,-6 3-4-15,6 1 0 0,0-4 1 16,-6 3 0-16,7 1-5 0,-7-1 3 0,7 1-1 15,-7 0 2-15,6-1 0 0,-6-2 1 0,7 6 0 16,-1-3 0-16,-6-1 2 0,6 1 0 16,-6 3 1-16,8-3-2 0,-8 3 2 0,6-3-3 15,0 3 1-15,-6-3-1 0,6 3-2 16,2 0-2-16,-8-3 3 0,6 3 0 0,-6 0-4 16,6 1 1-16,1 0 2 15,-7-1 4-15,6 4-4 0,1-4-2 0,-7 7 4 0,7-3-1 16,-1 4 1-16,0-4 0 15,-6 4 0-15,6-1-2 0,2 1 1 16,-2 0-5-16,0-5 4 0,1 6 2 0,-1-2-6 16,1-3 1-16,0 0-2 0,-1 0-3 0,0-4 2 15,1 4 0-15,0-3 5 0,-1-1-4 16,0 0 0-16,1 0 2 0,0 1 3 16,-1-5-1-16,1 5 2 0,-7-4 0 0,6 3 3 15,0-3 0-15,1 3-5 0,0-4 0 0,-7 5-1 16,6-5 3-16,0 4-2 0,2-3-3 15,-2 4-2-15,0-5 0 0,1 5 0 16,-1-5-3-16,1 1-1 0,-1 3-5 0,1 0 4 16,-1-3-3-16,8 3 4 0,-8-3-4 15,0 4 4-15,7-5-6 0,-6 4 1 0,-1 1 4 16,7-5 0-16,-6 5-1 16,6-1 1-16,-7-4 0 0,1 5 4 0,6-4 0 0,0-1-1 15,-7 1 3-15,8 0 1 0,-2-1-2 16,-5 1-1-16,6-1-1 0,0 2 0 0,0-2 0 15,0-3-6-15,1 4 3 16,-2-1 2-16,1-3-6 0,0 4-2 0,0-4 0 0,1 0 2 16,-8 0-2-16,7 0 3 15,0 0-2-15,0 0 1 0,-7-4-2 0,8 4 0 16,-8-3 2-16,7 3 2 0,0-4-3 16,-7 0 1-16,8 0-2 0,-8 1 0 0,7 3 6 15,-7-4 1-15,8 0-5 0,-2 1 2 0,2-1 7 16,-1 4 2-16,-1-4-4 15,2 0 4-15,-2 1 0 0,2 0-2 0,5-1 2 16,-5 0 8-16,-2 0 1 0,2 1-5 16,-2-1 5-16,1-3-6 0,1 3-1 0,-2 0-1 15,2-3 0-15,-2 3-3 0,2-3-2 0,-1 0-2 16,-1 3 0-16,2-3 5 0,-2-1-9 0,2 1 8 16,-1-1 2-16,7 5 0 0,-8-5 1 15,8 1-3-15,-1 0-8 0,1-1 4 0,6 1-5 16,-6 0 1-16,5-1-3 15,1 1 3-15,-6 0-3 0,6-1 3 0,1 1 1 16,-2 0-1-16,-5 0-2 0,6-1-2 16,-6-3 0-16,5 4 0 0,-5-4 4 0,0 4-2 15,-1-4 1-15,1 0 5 0,0 3-2 16,-1-3-4-16,0 0-8 0,0 0 4 16,1 4 1-16,0-4-2 0,-1 0 5 0,1 0-2 15,6 0 4-15,-13 0-6 0,13-4 1 16,-6 4 5-16,-8 0-7 0,8 0-1 0,-1 0 3 15,1 0 3-15,-6-3-1 0,5 3-1 0,-6 0 0 16,0 0 4-16,7 0 1 0,-8 0-4 16,1-4-7-16,1 4 4 0,-8 0 1 0,8 0 1 15,-2 0 0-15,-6-4 7 0,1 4-5 16,0 0-1-16,-1 0-1 0,1 0-3 16,-1 0 5-16,0 0 2 0,2-3-3 0,-8 3-21 15,6 0-26-15,0 0-40 0,-6 0-52 16,6 0-93-16,-6-4-118 0,0 4-312 0,0-4-461 15,0 4-114-15,0-4 457 0,0 1 321 16</inkml:trace>
  <inkml:trace contextRef="#ctx0" brushRef="#br0" timeOffset="179490.2114">15493 12019 66 0,'14'-3'64'0,"-1"-1"0"0,-1-3-13 0,2 3-7 16,-2-3 1-16,8 0-4 0,-7-1-3 15,7 1-2-15,0 0-4 0,-8-4 1 0,8 3-4 16,-1 1 1-16,1-4 0 0,-1 0 2 16,1 4 6-16,0-5 5 0,-1 1 16 15,1 0 13-15,-1 1 4 0,0-1-3 0,8 0-4 16,-8 3-3-16,0-3 0 0,-5 0 0 16,5 0 0-16,1 4 0 0,-7 0-2 0,0-4-3 15,7 4 6-15,-7-1-2 0,-1 1-11 16,-5 3-6-16,6-3-8 0,-7 3-5 15,8 0-5-15,-8 1 0 0,1-1 1 0,-7 0 0 16,6 4-4-16,-6-3-6 0,7 3-4 16,-7 0-5-16,0 0-3 0,0-4-3 0,0 4-4 15,0 4-2-15,-7-4 2 0,1 3 3 16,-1 1-5-16,-6 0 0 0,0 7 0 0,0-4 0 16,-13 4 2-16,6 0 1 0,-6 4 6 15,0-1 6-15,1 1 10 0,-8 0 7 16,7-1 2-16,0 1-1 0,6-1-3 0,1-3-4 15,-1 0-1-15,0 1-3 0,8-5-1 16,5 0 0-16,-6-3 5 0,6 3 1 0,1-3-8 16,0-4-4-16,6 4-2 0,-8-4-4 15,8 3-3-15,0-3 0 0,0-3-1 16,0 3-2-16,0 0-2 0,0-4-1 0,8-3-1 16,-2 3 4-16,0-7 0 0,7 4 3 15,1-8 3-15,-2 0 4 0,8 1 2 0,0-5 5 16,-1 5 7-16,1-5 6 0,6 1 4 15,-7 4 3-15,1-5 0 0,-8 4-4 0,8 4-3 16,-7 0 2-16,0 0 7 0,-6 4-2 16,-1 0-3-16,1 3-3 0,0 0-9 0,-7 1-6 15,6 3-3-15,-6 0-4 0,-6 0-3 16,6 3-3-16,-7 1-2 0,-6 3-3 0,6-3-1 16,-6 7 0-16,-6 0 3 0,5 0-2 15,-5 0 0-15,6 0-1 0,-6 4-8 0,5-8-40 16,8 4-54-16,-7-4-45 0,6-3-122 15,7 3-247-15,0-7-122 0,0 4-25 16,7-8 279-16</inkml:trace>
  <inkml:trace contextRef="#ctx0" brushRef="#br0" timeOffset="181187.2523">14986 13173 190 0,'0'-14'171'0,"0"3"66"0,0-4 50 16,0 4 12-16,0 0 7 0,0 0 23 0,0 4-18 15,0-4-41-15,0 4-52 0,0 3-18 16,6-3-5-16,-6 3-18 0,0 0-16 0,7 4-25 16,-7 0-16-16,6 0-13 0,0 4-13 15,1 0-7-15,6 3-2 0,1 8-6 16,-8-1-7-16,13 5-10 0,-6 2-16 0,0 5-11 15,7 7-5-15,-7-3-2 0,6 2-7 0,0 1-3 16,-5-4-4-16,6 9-5 0,-8-9 2 16,8 0-2-16,-1 0 0 0,-5-6-1 15,5-2 0-15,1-2 2 0,0-5 2 0,-2-3 3 16,2-3-2-16,-1-5 2 0,7-3-2 16,1-3 1-16,5-8-1 0,8-4-1 0,-1-11-2 15,6-3-1-15,1-11-1 0,5-8 2 16,2-4 2-16,6-6 0 0,-1-8 0 15,1 4 3-15,-14 7-2 0,1 0-4 0,-7 7 2 16,0 8-1-16,-7 0-5 0,-5 7 0 16,-1 3-4-16,-6 5 0 0,-8 3 2 0,2 4-2 15,-8 3-12-15,7 0-24 0,-7 4-36 16,1 0-54-16,0 4-55 0,-1 0-66 16,-6-1-92-16,0 1-167 0,6 3-95 0,-6 1-123 15,-6-1 27-15,6 0 89 0,-6 4 257 16</inkml:trace>
  <inkml:trace contextRef="#ctx0" brushRef="#br0" timeOffset="182528.296">19987 12998 334 0,'13'-8'287'0,"1"-3"141"0,-2 4 32 0,2 3 12 16,-2 1-67-16,8 3-34 0,-7 3 12 0,7 5-40 15,6 6-47-15,-1 12-46 0,1 7-40 16,7 7-39-16,-1 8-34 0,2 11-20 0,5 3-14 16,6 11 9-16,-5 4-9 0,-2-4-12 15,-5-3-3-15,-1-4-3 0,1-8-7 16,-7-6-5-16,0-4-8 0,1-8-7 0,-9-4-18 15,2-10-11-15,-1-4-9 0,-5-4-7 16,-2-3-8-16,2-4-41 0,-8-4-59 0,1 1-66 16,-1-1-73-16,-6-3-101 0,7-1-155 15,-7 1-313-15,0-4-120 0,0 0-60 0,-7 0 202 16,1 0 335-16</inkml:trace>
  <inkml:trace contextRef="#ctx0" brushRef="#br0" timeOffset="185500.1192">23518 10741 7 0,'12'0'221'0,"1"0"81"0,-6 0 41 0,-1 3 11 15,7 8 8-15,-13 1 11 0,7 6-3 0,-7 8-53 16,-7 3 29-16,1 7-45 0,-1 9-54 16,-6 2-49-16,-6 8-44 0,-1 7-31 0,-6 4-21 15,7 4-15-15,-7 3-10 0,6 1-11 16,1-9-12-16,5-9-12 0,2-9-9 0,-2-11-9 16,8-6-8-16,0-4-8 0,6-8 0 15,0-3-6-15,0-4-14 0,0-1-27 0,0-2-46 16,0-5-55-16,0-3-72 0,6 0-96 15,-6-3-141-15,6-5-138 0,1-2-129 16,-7-5 22-16,7-7 92 0,-1-4 203 16</inkml:trace>
  <inkml:trace contextRef="#ctx0" brushRef="#br0" timeOffset="185886.0565">23537 10668 253 0,'19'-33'177'0,"1"7"18"15,-1 0-7-15,1 1-26 0,-1 6-20 0,7 1 1 16,0 4 22-16,1-1 45 0,-1 4 14 16,6 0-11-16,-5 0-17 0,5 3-22 0,1 1-22 15,-1 3-28-15,-6 1 13 0,7-1-7 16,-1 4-11-16,-5 0-16 0,5 0-1 0,-6 0 1 16,-1 4-8-16,2-4-9 0,-7 3-13 15,6 1-8-15,-7 0-7 0,-6-4-6 16,6 3 0-16,-5 1-3 0,-2 0 0 0,2-1 2 15,-1 1 6-15,-7 0 4 0,8 0 2 16,-8-1 9-16,6 5-3 0,-4 3 7 0,-2 0 9 16,0 3 7-16,1 8 6 0,-1 4 14 15,-6 7 10-15,0 11-2 0,0 7-7 16,-6 7-5-16,-1 12-12 0,-5 7-7 16,4 7-6-16,-4 15-6 0,6 1-8 0,-1-2-12 15,0-10-12-15,1-7-10 0,6-8-13 16,-7-11-5-16,7-3-4 0,-6-15-2 0,6-8-7 15,-6-6-17-15,6-4-27 0,-8-8-41 0,8 0-56 16,-6-7-65-16,0 0-82 0,0-4-86 16,-2-3-112-16,-4-4-206 0,-1 0-187 0,-1-4-49 15,2-3 82-15,-8-4 309 0</inkml:trace>
  <inkml:trace contextRef="#ctx0" brushRef="#br0" timeOffset="186858.3472">23798 10796 110 0,'0'0'300'0,"-8"0"106"0,8 0-26 16,-6 4-80-16,6-1-68 0,-6 1-56 16,-1 3-26-16,-6 1 4 0,7 3 24 15,-7-1-3-15,-1 5-35 0,-5-4-19 0,6 7-27 16,-6-3-25-16,5 0-25 0,2-4-16 15,-2 4-13-15,8-4-5 0,-1-4-7 0,1 0 4 16,6 0-5-16,0-3-7 0,0-4-5 16,6 0 2-16,1-4 2 0,6 1 2 0,6-5 0 15,-5 1 0-15,5 0 5 0,1-4-3 16,0 4 7-16,-1-4 7 0,0 3 11 0,0 5 24 16,-5-5 25-16,-1 5 8 0,0 3 3 15,0 0-3-15,0 0 1 0,-6 3-6 16,-1 1-5-16,0 0-10 0,1 3-10 0,-7 0-9 15,0 4-9-15,0 0-8 0,-7 0-6 16,1 4-6-16,-7 3-6 0,-7-3 2 0,8 3-3 16,-14 1-3-16,6-1 1 0,-6 0 1 15,7 0-2-15,-1-3 0 0,-7 0-1 0,8-4-1 16,6-4-2-16,0 0-14 0,0-3-22 16,0-1-17-16,7-3-20 0,-1 4-11 0,0-8-4 15,7 4 2-15,0-3 2 0,-6-1 12 16,6 0 20-16,6-3 17 0,-6 0 12 0,0 0 8 15,7-1 7-15,-7 1 6 0,7 3 0 16,-1-3 11-16,-6 0 16 0,6 3 17 16,1-3 16-16,-7 3 11 0,6 0 0 0,1 4 1 15,0-3-3-15,5 3 0 0,-5 0-7 16,6 0-6-16,-7 0-3 0,8 0-6 0,-1 3-9 16,7-3-7-16,-8 4-10 0,8 0-3 15,-7-1-5-15,7 5-1 0,-8-5 1 16,2 1 2-16,-2 0-2 0,-5-1 2 0,-1 5-5 15,1-5 1-15,0 1-1 0,-7 0 1 0,0 3-5 16,0-3-1-16,-7 3-1 0,-6-4-3 16,6 5 8-16,-12-1-3 0,6 0 0 15,-7 4-1-15,7-3-1 0,-6-1 0 16,6 4 3-16,-1-7-2 0,2 3 0 0,-1 1 2 16,6-1-2-16,0-3 1 0,1-1 2 15,6 5 0-15,0-5 6 0,-6 1-2 16,12 0 0-16,-6-1 0 0,0 1 0 0,6-1 0 15,1 5 0-15,0-5 0 0,-1 1-5 0,1 3 1 16,5 1-1-16,2-5 1 0,-8 5-3 16,7-1 0-16,-6 0 4 0,6 1 0 15,-7-1 1-15,0 1 2 0,2 3-3 0,-8-4-3 16,0 4 1-16,-8 0-2 0,-4 0 0 16,-1 3-4-16,-7 5 2 0,-6-1-1 0,0 1 1 15,-7 3 1-15,-6-4 0 16,1 4 0-16,-8 0-3 0,7-4 2 0,0 0 5 15,6 0 4-15,7-3 2 0,0 0-1 16,6-4 7-16,8-4 13 0,5 1 16 0,0-1 7 16,7-3 5-16,7-1 0 0,0 1 2 15,-1-1 1-15,7 1-3 0,6-4-6 16,1 4-5-16,-1-4-4 0,7 0 3 0,1 0-4 16,5 3-10-16,1-3-4 0,-1 0-8 15,1 0-7-15,6 4-1 0,0-4-4 0,0 0-1 16,0 4-8-16,1-1-28 0,-2-3-56 15,-5 4-47-15,6-4-74 0,-7 4-89 0,1-4-123 16,-7 3-273-16,0 1-131 0,0-4-71 16,-6 4 184-16,-7-1 313 0</inkml:trace>
  <inkml:trace contextRef="#ctx0" brushRef="#br0" timeOffset="195077.2665">25067 11206 109 0,'7'-14'93'0,"-7"-1"34"0,6 0 9 0,-6 0-10 15,0 5-6-15,7-1 22 0,-7 0 11 16,0 3 13-16,0 1 9 0,0 3 15 0,0-3 19 16,7 3-5-16,-7 1-16 0,0-1-4 15,0 0-8-15,0 1-19 0,0-1-2 16,0 1 8-16,6 3-7 0,-6-4-16 0,0 4-11 15,0 0-9-15,0 0-2 0,6 0-1 16,-6 0-3-16,0 4-2 0,6-1-5 0,-6 4-5 16,8 4-6-16,-8 0-8 0,6 4-3 15,-6 7-1-15,6 7-3 0,-6 4-3 0,0 8-2 16,0 6 10-16,0 12-2 0,0 3 1 16,0 4-6-16,0 4 0 15,0 3-3-15,-6 4 0 0,6 4-4 0,0 3-1 0,-6 15-4 16,6 0-5-16,-8 3 6 0,8-3 0 15,-6 0-5-15,6-4-8 0,0 0-11 16,0 1-9-16,-6 2-6 0,6-2 0 0,0 3-2 16,-6-1 2-16,6-6 7 0,-7 0 6 0,7-8 2 15,-7 0 0-15,7 0-5 0,-6 1-3 16,6-1-1-16,-7 0-6 0,1 1-7 0,0-1-4 16,-2-7-5-16,2 0-6 0,0 0 2 15,0-7-6-15,-2-1-2 0,2 4 0 0,0-3-4 16,-1-4 5-16,7 0-1 15,-6-4 2-15,-1-7-8 0,0-4-1 0,1-7-6 0,6-7-8 16,-6-4-6-16,0-4-13 16,6 0-11-16,-8-7-17 0,8-4-8 0,0 1-10 15,0-4-17-15,-6-8-12 0,6 4-14 0,0-4-11 16,0-3-14-16,0 0-18 0,0-1-29 16,0-3-21-16,0 0-13 0,0 0-44 15,0-3-72-15,0-1-71 0,0-3-89 0,6-4 32 16,-6-4-98-16,0-3-24 0,0-5 22 15,-6-6 140-15</inkml:trace>
  <inkml:trace contextRef="#ctx0" brushRef="#br0" timeOffset="196417.9635">25112 10364 208 0,'0'-4'123'0,"0"-3"40"0,0 0-13 16,0 3-7-16,0-3-8 0,0-1-9 0,0 5 3 15,0-2 12-15,0-2 10 0,0 3 25 16,0-3-3-16,0 4-7 0,0-5-11 15,0 5-7-15,0-1-13 0,0 0-10 0,0-3-5 16,0 3 14-16,0 1 24 0,0-5-9 16,8 5-19-16,-8-1-17 0,6 0-14 0,-6 1-13 15,6-1-10-15,1-3-4 0,6 3-8 16,-6-3-9-16,13 0-5 0,-8-1-6 0,14-3-5 16,1 4-7-16,11 0-1 0,1-5-4 15,14 5 1-15,5-4 5 0,14 0 4 16,-1 4 2-16,14-1-5 0,6 1 0 0,7 0-2 15,-1 0 3-15,14 7 0 16,7-4-2-16,-7 4 2 0,-1 4 1 0,1-4-2 0,-1 7-2 16,1 0 0-16,-1 0-6 0,8 1 2 15,13 3-6-15,5-4-6 0,8 4-3 16,12 0-3-16,0-3-4 0,13 3-1 0,1 0 1 16,-1 0-4-16,1 0-1 0,-2-4 7 15,2 4-2-15,-14-4 4 0,1 4-2 16,-14-4 3-16,-6 4-1 0,-1-3-2 0,-12 3 0 15,-13-4-3-15,0 4 0 0,-14-3-1 16,-5 3 0-16,-15-4-3 0,-4 4 0 0,-8-4-1 16,-7 0 0-16,-6 4 3 0,-6-3 3 0,-7-1 4 15,-1-3 4-15,-11-1 1 0,-1 1 6 16,6 3 0-16,-5-7 2 0,-7 4-1 0,5 0-2 16,1-4-6-16,0 3 3 0,0-3-1 15,1 4-4-15,5-4-2 0,-6 0 1 16,7 3-5-16,-7-3 0 0,6 0 2 15,1 4-5-15,-1-4-2 0,7 0-1 0,-6 0 0 16,6 0 4-16,-7 4-2 0,8-4-2 16,-1 0 0-16,6 3 0 0,-5-3 0 0,5 4 0 15,1-4 0-15,-7 4 0 0,6-1 0 16,1 1 0-16,-1 0 0 0,1 3 0 0,-7-3 0 16,0 3 0-16,7-3 0 0,-14 3 0 15,7-3 3-15,-6 3-2 0,-1-3 0 0,-6 0-1 16,1-1 0-16,5 5 0 0,-6-5 0 15,0 1 0-15,1 0-3 0,-8-1 2 0,7 4 1 16,6-3 0-16,-5 3 0 0,-1 1 0 16,6-1-4-16,1 0 6 0,-1 1-1 0,-6-1-1 15,7 4 3-15,-1-4-5 0,1 0 2 16,-7 1 0-16,0 0 0 16,1-1 0-16,-2 0 0 0,1-3 0 0,-6 3 0 0,6-3 0 0,-7 3-4 15,1-3 6-15,0-1-1 16,-1 1-1-16,1 0 0 0,-8 3 0 0,8-3 3 0,0-1-5 15,-1 1 2-15,-5 0 3 0,4-1-2 16,-4 1 2-16,5 0 5 0,-5-1 2 0,-2-3 3 16,8 4-3-16,-7-4 1 0,0 4 2 15,6-4-5-15,-5 3-2 0,5-3-4 0,-6 4 5 16,6-4-5-16,-5 0 3 0,6 3-3 16,-8-3-2-16,8 4 0 15,-1-4 0-15,-5 4 3 0,5-1 1 0,1 2-2 0,-1-5-2 0,-6 3 4 16,7 0 4-16,-7 2-6 0,6-5-1 0,-6 3 3 15,0 1 1-15,0-1-4 16,7-3 0-16,-7 4-1 0,-1 0 0 16,2-1-7-16,5 1-15 0,-12 0-32 15,6-4-48-15,-1 3-66 16,-4-3-142-16,-2 4-438 0,0-8-481 16,-6 4 22-16,-6-7 493 0,-8 0 312 15</inkml:trace>
  <inkml:trace contextRef="#ctx0" brushRef="#br0" timeOffset="198017.1192">27034 11562 64 0,'0'3'63'0,"0"4"7"0,0-3-6 16,0 0 14-16,0-1 4 0,0 1 3 15,0 0 1-15,7-1 3 0,-7 1 22 0,0 0 19 16,0-1 9-16,0 1 11 0,0-4 12 16,6 4 32-16,-6-4 15 0,0 4-5 15,6-4-16-15,-6 0-26 0,0 3-30 0,8-3-23 16,-8 0-22-16,0 0-15 0,6 0-4 15,-6 0 2-15,0 0-4 0,6 0-12 16,-6-3-6-16,6 3-6 0,-6-4-9 0,8 0-6 16,-8 0-5-16,0-3-4 0,6-4-7 15,-6 4-1-15,6-8-2 0,-6 4-2 0,7-7-2 16,-7 3-3-16,0-7 2 0,6 4-2 0,-6-4 0 16,0 4-1-16,0-4 0 0,0 0 3 15,-6 3 3-15,6-2 4 0,0 2 6 16,0 4-2-16,-7-3 4 0,7 3 1 0,-6 1 1 15,6 3 0-15,-6 0 0 0,-2 0-5 16,8 0 1-16,-6 4-3 0,0-1-4 16,0 1-1-16,-2 3 1 0,2 1-1 0,0-1 3 15,-1 0-3-15,1 4-2 0,-1-3 1 16,0 6 1-16,-5-3 0 0,6 4 0 0,-2 0-3 16,-4-1 2-16,5 5 1 0,0-1 3 15,1 0-2-15,-1 1-3 0,1-1 4 0,0 0-2 16,-1 4 3-16,0-4 0 0,7 4-2 15,-6-3 2-15,6 3-1 0,-6-4-2 0,6 4 0 16,0-4 0-16,0 1 0 0,0-1 3 16,6 4-8-16,-6-7 3 0,6 3-4 0,1 1 2 15,-7-5 0-15,7 4 0 0,-1-3-3 16,7-4-1-16,-7 4 3 16,1-4-2-16,6-4 0 0,-7 0-1 0,8 1 0 0,-2-1 0 15,-5-3 3-15,6-4-2 0,0 0-1 16,1 0 2-16,-8-4-1 0,6 4-1 0,2-4 0 15,-8 4 0-15,1-3 3 0,-1 3 6 16,8 4 5-16,-14-4 1 0,6 3-4 0,0 1-2 16,1 3 7-16,-7 1 5 0,7-1 10 15,-7 0 9-15,0 4 11 0,0 4 6 0,0-4 7 16,0 7 3-16,0 1-5 16,0 6-1-16,-7 8-9 0,0 7-5 0,1 4-13 15,-7 12-9-15,0 2-6 0,-6 8-8 16,-1 4-2-1,0 3 0-15,1-3-4 0,-1-1-3 0,-6-3 4 0,6 0-4 0,1-7 1 16,-1-8-2-16,1-3 5 0,-1-8-2 0,8-4 4 16,-8-3-1-16,6-7 4 0,2-4 0 15,-8 0-2-15,7-7 0 0,1 0 4 0,-2-4-1 16,-5-4-2-16,6-3-4 0,0-1-1 16,-1-3 1-16,2 0-1 0,5-4 0 15,-6-3-6-15,7-4-3 0,-1-3 6 0,1-5-4 16,6 1-1-16,0-8 2 15,6 4-10-15,1-7-22 0,5 0-21 0,2-1-28 0,-2 1-33 16,8 0-39-16,0-1-46 16,-1 5-75-16,1 3-117 0,-1 0-109 0,1 7-110 0,0 1-38 15,-8-1 40-15,2 8 127 0</inkml:trace>
  <inkml:trace contextRef="#ctx0" brushRef="#br0" timeOffset="198327.992">27223 11166 198 0,'13'0'146'0,"-6"3"66"0,6-3 41 0,-7 8 19 15,0-5 9-15,2 5 49 0,-2 3 15 16,0-4-37-16,0 8-61 0,-6 0-29 16,7 3-28-16,-7 0-44 0,0 4-44 0,0 0-31 15,0 4-23-15,-7-4-19 0,7 3-11 16,0-3-6-16,0 0-22 0,0-3-44 16,0-4-58-16,0-1-77 0,7-3-81 0,0 0-95 15,-1-4-152-15,1-3-20 0,-1-4 62 16,1 0 65-16,6-4 114 0</inkml:trace>
  <inkml:trace contextRef="#ctx0" brushRef="#br0" timeOffset="198542.5038">27555 11312 89 0,'13'0'218'0,"-7"0"134"0,8 4 105 16,-1 0 42-16,-7 7-28 0,8 0-82 0,-2 4-31 15,2 3-23-15,5 4-66 0,-6 3-60 16,6 1-51-16,-5 4-44 0,5-1-36 0,7 0-25 15,-6 0-17-15,6 0-14 0,0 1-8 16,-1-1-5-16,2-3-17 0,-1-1-31 16,-6-6-33-16,-1-1-29 0,0-3-24 0,1-4-37 15,-7 0-65-15,-7-7-77 0,2-1-37 16,-2-3-50-16,0 0-83 0,-6-3 4 16,0-1 51-16,-6-7 134 0,6 4 34 0,-6-8 4 15</inkml:trace>
  <inkml:trace contextRef="#ctx0" brushRef="#br0" timeOffset="198753.5834">27965 11444 7 0,'0'-18'207'0,"-6"3"114"16,0 1 60-16,6 6-4 0,-7-3 25 0,0 8 1 15,1-1-46-15,0 4-29 0,-1 0-14 16,-6 4-51-16,0 3-58 0,-7 4-49 16,0 0-35-16,1 7-30 0,-13 4-23 0,6 1-22 15,-7 2-14-15,1 4-8 0,-1-3-8 16,1 3-2-16,-1-7-10 0,7 4-24 0,0-8-40 15,6-3-64-15,7-4-90 0,7-4-149 16,-1 0-174-16,0-3-162 0,7-4-69 0,0-4 74 16,0 1 306-16</inkml:trace>
  <inkml:trace contextRef="#ctx0" brushRef="#br0" timeOffset="199018.1897">27998 11236 120 0,'26'3'322'0,"-6"1"183"0,5 0 47 0,-5 3-38 15,6 4-100-15,-6 0-46 0,-1 0-16 16,7 3-56-16,-6 5-56 0,-1-1-48 0,1 4-35 16,-7 0-27-16,0 0-25 0,0 0-17 15,-7 4-19-15,8-5-9 0,-14 5-10 0,6-4-7 16,-6-3-13-16,0 3-6 0,-6-4-8 0,0 0-2 15,-2 1-8-15,2-5-1 0,0 1-11 16,-7 0-20-16,6-1-39 0,-6-3-47 0,7 0-67 16,-8 0-104-16,8-4-188 0,0 1-239 15,-1-1-165-15,0-3-20 0,1-4 335 16</inkml:trace>
  <inkml:trace contextRef="#ctx0" brushRef="#br0" timeOffset="199385.347">28663 11478 298 0,'0'-8'283'0,"0"5"117"16,0-2 7-16,0 2 17 0,0-1-42 15,6 4-59-15,-6-3-9 0,6 3-13 16,-6-4-51-16,14 4-49 0,-8-4-49 0,7 4-34 16,0-3-31-16,6 3-21 0,1 0-15 15,-1 0-18-15,7 0-8 0,1 3-12 16,-1-3-5-16,0 4-4 0,0 0-10 0,-7-4-44 15,7 7-52-15,-6-4-60 0,-7 2-89 16,0-2-188-16,0 0-125 0,-7 2-162 0,-6-2-13 16,0 1 157-16,-6 0 247 0</inkml:trace>
  <inkml:trace contextRef="#ctx0" brushRef="#br0" timeOffset="199557.7649">28728 11583 19 0,'-20'4'307'0,"7"3"195"0,7-3 37 15,-8 0-25-15,8-4-92 0,0 3-84 0,-2 1 23 16,8-4-41-16,0 4-55 0,0-4-52 16,0 0-54-16,8 4-45 0,-2-4-36 15,0 0-20-15,8 0-19 0,-8 3-13 0,13-3-12 16,-5 0-7-16,5 4-15 0,1-4-56 16,-1 4-80-16,0-1-118 0,8-3-203 15,-8 4-210-15,0-4-180 0,1 4-8 16,0-4 345-16</inkml:trace>
  <inkml:trace contextRef="#ctx0" brushRef="#br0" timeOffset="200556.2506">28923 11972 245 0,'-7'-4'206'16,"-5"1"61"-16,5-1 14 0,0 0-23 15,1 1-10-15,6-1 22 0,-6 4 7 0,6-4-12 16,0 1-30-16,0 3-9 0,0-4 10 15,0 0-38-15,0 4-36 0,6-3-31 0,7-1-20 16,-6 4-16-16,12-4-12 0,-6 4-13 16,13 0-6-16,-7 0-9 0,8 0-10 0,5 0-3 15,1 4-4-15,-1-4 1 16,7 4 1-16,-6-1 5 0,6 5 10 0,0-5 1 16,0 5-6-16,7-5-6 0,-1 8-8 15,1-3-10-15,13-1-8 0,-1 4-4 0,8 0-3 16,5 0-2-16,7 3-3 0,0 1-2 15,1 4 3-15,5-1-3 16,1 0 4-16,0 4-1 0,0 0 4 0,-2 0-3 0,-10 0 6 16,4 0 2-16,-12 0-1 0,8-4-2 15,-8 1-1-15,-7-5 0 0,0 1-5 0,-5-1 1 16,-7-3 0-16,-8 1-3 0,1-1-3 0,0 0 1 16,1 0 1-16,-8-4 0 0,7 0-3 15,-6 4-1-15,-1-3 3 0,7-1 3 16,-5 4 2-16,4-4 3 0,1 0 1 0,0 4 2 15,-7-3-1-15,8-1 2 0,-1 4-3 16,0-3-2-16,0 3-7 0,1-4 5 0,-2 4 2 16,1-4-1-16,-6 4 1 0,6 0 0 15,0-4 0-15,-6 4 0 0,-1-3 3 16,1-1 2-16,-1 4-3 0,1-4 2 16,-1 1 0-16,1-1-3 0,-1 0 0 0,-5 0 2 15,5 1-1-15,1-4 2 0,-7 3 3 16,0 0-1-16,6-3-4 0,-5 3-2 0,5-3 1 0,-6 3-1 15,1-3-6-15,-2 0-3 0,-5-1 5 16,6 5 0-16,0-5-4 0,-7 1-1 16,1 3-1-16,0-3 0 0,-1 0 3 0,1-1-2 15,0 1 0-15,-8-1 6 0,8 5 8 0,-7-5 0 16,7 1 3-16,-2 3 5 0,2-3-8 16,0 3 3-16,-1-3 1 0,7 3-3 15,-6-3 7-15,6 4 1 0,0-5 0 0,-6 5 1 0,6-5-3 16,0 5 2-16,-7-5 4 0,7 1-9 0,-6 0 1 15,-1-1 3-15,1 1-5 0,6-4-2 16,-6 4 6-16,-7-1 2 0,6 1-2 0,-6-4-5 16,0 4-1-16,0-4-5 0,0 0-3 15,0 3-3-15,-6-3-3 16,-1 0-21-16,0 0-65 0,2 4-120 16,-2-4-230-16,0-4-433 15,-6 4-502-15,0-3 87 0,-6-5 547 0,-8 1 313 16</inkml:trace>
  <inkml:trace contextRef="#ctx0" brushRef="#br0" timeOffset="201824.7285">26689 12759 151 0,'0'4'95'0,"0"0"47"0,0 0-9 16,0-1-21-16,0 1-10 0,0 0 8 0,0-1 2 15,0-3 0-15,0 4-3 0,0-4-6 16,0 0-5-16,0 0-12 0,0 0-3 0,7-4 1 16,-7 4 2-16,0-3 2 0,0-5 8 15,6 5 0-15,-6-5 12 0,0 1 6 0,0-4 6 16,0 3 3-16,0-3-1 15,0 0-2-15,-6 1 28 0,6 2 8 0,-7-3-5 0,0 4-18 16,1-4-17-16,-7 7-16 16,7-3-11-16,-8 3-6 0,2 1-1 0,4-1-7 15,-11 8-8-15,6-4-5 0,0 7-9 16,1 0-5-16,-2 1-3 0,1 3-9 0,-6 3-8 16,12-3-5-16,-6 7-7 0,6-3-3 15,1 0-4-15,6 0-3 0,0-1-2 0,0-3-2 16,0 4 1-16,6-8 1 0,1 4 0 15,0-4-3-15,-1-3-1 0,7 0 0 16,0-4 3-16,0 0-2 0,1-4 0 0,-2-3 2 16,1 0-2-16,0-1-1 0,6-3 2 0,-5 0-1 15,-1 0 5-15,0 0 9 0,0 0-2 16,-7 4-3-16,8-1 7 0,-8 1 23 16,0 3 24-16,1 1 16 0,-7 3 3 0,7 3-5 15,-1 1-6-15,-6 3 0 0,0 8-8 0,0 0-3 16,0 7-18-16,-6 4-8 0,-1 10-7 15,0 5-8-15,-5 6-4 0,-2 8-7 16,-5 4 1-16,-1-1-1 0,-6 1-2 16,0-4-9-16,1 0 2 0,-2-4 4 0,-5-3 0 15,6-8 0-15,0 1-5 0,-1-9 3 0,1-2-1 16,7-9-1-16,-1 1 0 16,0-3-6-16,8-8-16 0,6 0-32 15,-8-4-51-15,8 1-60 0,-1-8-72 0,1 0-114 16,6 0-211-16,-6-8-249 0,6 1-139 0,0-8 50 15,6 0 366-15</inkml:trace>
  <inkml:trace contextRef="#ctx0" brushRef="#br0" timeOffset="202095.5764">27028 12360 364 0,'13'8'290'0,"-1"-5"136"0,2 8 35 0,-14-3-16 15,6 6-76-15,-6-3-81 16,0 4 0-16,0-1-48 0,-6 5-64 0,0-4-54 16,-8 3-38-16,8 0-29 0,-14 0-19 0,13 1-16 15,-5-5-18-15,-8 5-46 0,7-5-62 16,6 1-97-16,-6 0-156 0,7-4-101 15,0 0-215-15,6-4-60 0,-7 0 170 0,7 1 229 16</inkml:trace>
  <inkml:trace contextRef="#ctx0" brushRef="#br0" timeOffset="202306.4844">27021 12719 168 0,'7'11'396'0,"-1"0"218"0,1 4 24 0,5 0-115 15,-12 3-78-15,8 4-37 0,-2 0-75 16,-6 0-70-16,6 3-59 0,-6 1-56 16,0 0-42-16,0-1-36 0,0-3-26 15,0 4-13-15,6-8-13 0,-6 5-28 0,0-5-54 16,8 0-69-16,-8 0-85 0,6-3-110 16,0-4-185-16,1 0-72 0,-1-4-128 15,8 0 15-15,-8-3 105 0,0 0 245 0</inkml:trace>
  <inkml:trace contextRef="#ctx0" brushRef="#br0" timeOffset="202555.0623">27386 12917 191 0,'13'-8'405'16,"-6"5"191"-16,5 3 27 0,-6 0-113 16,2 3-76-16,-2 2-26 0,7 2-70 0,-6 4-67 15,6 3-56-15,-1 5-47 0,2-1-40 16,-2 4-37-16,8 0-26 0,0 4-19 15,-1-1-18-15,1 1-11 0,-1 0-6 0,1-1-1 16,0 1-13-16,-1-4-24 0,1-4-38 16,-8 1-29-16,8-5-28 0,-14-3-36 0,8 0-52 15,-8-7-60-15,1-1-89 0,-1-3-55 16,0 0-5-16,1-7-47 0,-7 0 13 16,7-4 36-16,-7 0 96 0,6-7 64 0,-6-1 54 15,0-7 34-15</inkml:trace>
  <inkml:trace contextRef="#ctx0" brushRef="#br0" timeOffset="202723.6067">27797 13053 123 0,'0'-23'136'0,"0"2"87"0,0 6 31 0,0 0 29 0,0 1 10 16,0 6 56-16,0 1 37 0,-8 0-15 16,8 7-15-16,-6-4-6 0,0 4-52 0,-1 4-50 15,0-1-47-15,-5 5-38 0,-1 3-27 16,-7 3-23-16,0 1-20 0,-5 3-19 16,-1 0-17-16,-7 5-20 0,1 2-11 0,-1-3-9 15,0 0-3-15,7-4-8 0,0 1-17 16,0-5-29-16,6-3-52 0,8-3-90 15,-2-1-135-15,8-3-218 0,-1 0-169 16,1-4-130-16,6-4 12 0,0-3 256 0</inkml:trace>
  <inkml:trace contextRef="#ctx0" brushRef="#br0" timeOffset="202988.1422">27900 12737 74 0,'20'4'404'15,"6"0"231"-15,-7-1 37 0,1 8-102 16,-1-3-39-16,-5 7-50 0,-2-1-94 0,2 5-82 16,5 2-65-16,-13 5-48 0,8 0-42 15,-8 3-28-15,1 0-22 0,-7 1-22 16,7-1-26-16,-7 0-18 0,-7 1-13 0,0-1-7 16,1 0-13-16,-8-3-34 0,8-1-45 0,-13 1-40 15,5-4-33-15,2-3-41 0,-8 2-50 16,0-6-66-16,1 0-88 0,-1-1-127 15,-6-3 6-15,7 1-70 0,-7-6 25 0,0 2 34 16,0 0 83-16</inkml:trace>
  <inkml:trace contextRef="#ctx0" brushRef="#br0" timeOffset="203741.1751">26240 13294 132 0,'-13'0'104'16,"6"0"56"-16,0 0 0 0,1 0-19 15,0 0 15-15,0 0 20 0,-2 0 38 16,8 0 48-16,-6 0 75 0,6 0 5 0,-6 0-45 16,6 0-37-16,0 0 8 0,0 0-40 15,0 4-34-15,6-4-26 0,-6 0-22 16,6 0-11-16,8 4-13 0,-2-4-9 0,2 0-15 15,5 3-11-15,7-3-16 0,7 4-7 0,5 0-5 16,2-4-13-16,5 3-12 0,8 1-10 16,5-1-2-16,7-3-6 0,1 5-6 0,-1-2-2 15,6 0-2-15,-5 2-1 16,5-2 2-16,0 1 3 0,-6 0 6 0,1-4 4 0,0 3 2 16,-15 1 2-16,1-4 3 0,-7 4 12 15,-5-4 1-15,-7 0-1 0,-7 3-2 16,-1-3-5-16,1 0 2 0,-6 0-6 15,0 0-8-15,-1 0-11 0,-5 0-3 0,5 0 3 16,-6 0-3-16,6 4-4 0,1-4-1 0,0 3-1 16,-1-3 0-16,1 4 0 0,6-4 0 15,-1 4 4-15,-5-1-2 0,13 1-2 16,-7 0 0-16,6-1 3 0,1 1-2 0,-1 0 3 16,1-1-3-16,-1 1-1 0,8 0 0 15,-7-1 0-15,5 1 0 0,-5 0 4 16,-1-1 1-16,7 1-4 0,-13 0 3 0,7-4-6 15,-1 3 4-15,-5 1-1 16,-1-1-1-16,0 1 4 0,0-4-6 0,-7 4 5 0,1-1-6 16,0-3-1-16,-7 4 3 15,-1-4 3-15,2 4-1 0,-2-4-1 0,-5 3 4 0,6-3-2 16,-13 0-2-16,7 0 3 16,-1 0-2-16,1 5 0 0,0-5 2 0,-7 0-2 0,6 0 3 15,0 0 4-15,-6 0-6 0,6 0-1 16,2 0-1-16,-8-5 0 0,6 5-16 0,-6 0-26 15,6 0-39-15,-6 0-49 0,0-3-60 0,7 3-111 16,-7-4-223-16,0 4-372 0,0-4-186 16,6 4 179-16,-6-3 353 0</inkml:trace>
  <inkml:trace contextRef="#ctx0" brushRef="#br0" timeOffset="205090.0885">29053 13500 200 0,'-6'0'178'0,"6"0"38"16,-7 0-11-16,1 0-41 0,6 0-33 15,-6 0-9-15,6 0 9 0,-8 0 21 16,8 0 39-16,0 0 12 0,0 0-4 0,0 0-13 16,0 0-24-16,0 0-23 0,0 0-21 15,0 0 6-15,8 0 3 0,-8 0-8 0,0 0-10 16,6 0-11-16,0 0-15 0,-6 0-7 16,7 0-11-16,6 0-11 0,-7 0-6 15,7 3 0-15,1-3 2 0,-2 4 6 0,1-4 3 16,0 4 9-16,7-4-6 0,-7 3-1 15,7 1-3-15,-1 0-1 0,1-1 2 0,-8 1-3 16,8 0-2-16,-7-1-4 0,7 1 2 16,0 0 7-16,-8-1 1 0,8 1-10 0,6-1-18 15,-1 1-11-15,2 3-6 0,-1-3-4 16,13 3-5-16,-7 1 2 0,8-1-4 0,-1 0-2 16,6 1-2-16,1-1 3 0,-1 1 6 15,1 3 2-15,-1-4 1 0,1 4 0 0,0 0 0 16,-7 0-3-16,7 0 0 0,-8 0-1 15,-5 0 0-15,7 0 0 0,-8 3-3 0,1-3-3 16,-1 0-2-16,1 4 3 16,-1-4-5-16,1 0 8 0,-7 0-2 0,6 0 0 0,1 0-3 15,-1 0 5-15,-5 0 2 16,5 0 4-16,1 0 2 0,-7 0 1 0,6-4-4 16,-5 5 3-16,-1-6 7 0,-1 2 3 15,-5-1 4-15,6 1 2 0,-6-1-4 16,-1-3-1-16,7 3-3 0,-6-3-5 0,-1 3-1 15,1-3 3-15,6 3-7 0,0 0-1 0,-7-3 0 16,7 7-1-16,0-4 0 0,7 0-7 16,-7 1 5-16,0-1-2 0,7 4 6 0,-7-4 2 15,7 5-2-15,-1-1-5 0,1 0 2 16,-1-4-3-16,1 4-1 16,-1 0 1-16,1 0 2 0,-1-4 1 0,1 4 1 0,-1-4 4 15,1 1-4-15,-1 3 4 16,1-4 0-16,-7 0-5 0,6 0 0 0,-5 1-2 0,-1 0 1 15,0-2-5-15,0-1 2 16,-1 2-3-16,-5-4 1 0,0 5 1 0,6-5-2 0,-7 5 2 16,8-5-2-16,-8 5 1 15,0-5-2-15,8 5 0 0,-8-5-1 0,0 5 0 16,8-5 7-16,-7 5-2 0,-1-5 4 0,0 1-3 16,1 3 3-16,-1-3 0 0,1 3-2 15,0-3 1-15,-1-1-1 0,1 5-5 0,-8-5-1 16,8 1 2-16,0 0-2 0,-1-1 0 15,-5 1 2-15,5 4 2 0,0-5 0 16,1 1-4-16,-1 0 0 0,1-1 2 0,0 5 5 0,-7-5 2 16,7 1-4-16,-2 0-4 0,-4-1-1 15,5 1 2-15,-5 0 5 0,5-1-2 0,-6 1 0 16,0-1 2-16,0 1 11 0,0 0-2 0,0-1-2 16,6 1-3-16,-5 0-2 0,-1-1 1 15,7 1-1-15,-8 0-3 0,8 3-2 0,-1-3 1 16,-5 3 2-16,12-3-2 0,-7 3-1 15,-6 0 0-15,6-3 4 0,1 3-3 0,-1-3 0 16,-5 4 2-16,5-5 1 0,-6 1 4 16,0 0 5-16,0-1-2 0,0 1-1 0,-7 0 4 15,8-1-3-15,-8 1 0 0,0-4-5 0,2 3 0 16,-2-3-1-16,0 0-3 0,1 0-5 0,-1 4-1 16,-6-4-1-16,7 0 0 0,0 4-3 15,-1-4-22-15,-6 0-36 0,6 0-43 0,-6 0-50 16,6-4-75-16,-6 4-114 0,0-4-113 0,0 1-266 15,0-4-279-15,-6-1-93 0,-6-6 276 16,-15-1 351-16</inkml:trace>
  <inkml:trace contextRef="#ctx0" brushRef="#br0" timeOffset="206225.0687">30630 12752 342 0,'6'4'254'0,"0"-1"90"0,7 5-10 0,-6-1-18 15,6 1-16-15,-1-1-29 0,2 4-36 16,6 0-42-16,-1 0-39 0,1 0-10 0,-1 3-32 16,1-3-35-16,-1 0-27 0,0-3-14 15,-5 3-14-15,5-4-9 0,-6 4-4 0,0-8 2 16,1 5-18-16,-8-4-27 0,0 0-28 16,1-4-28-16,-1 0-22 0,-6 0 10 15,0 0 26-15,-6-4 19 0,6 4 8 0,-7-4 0 16,-5 1-7-16,4-2-6 0,-4 2 1 15,-1 0 12-15,0-1 14 0,-6 0 12 0,-1 0 8 16,6 4 10-16,-5 0 12 0,-1 0 13 0,1 4 9 16,0-4 14-16,-1 8 15 0,7-5 12 15,-7 5 4-15,1 3 4 0,6-4 0 16,-6 4 16-16,5 0 7 0,2 0-3 0,-2 0-8 16,1 0-4-16,7 0-9 0,-8-4-5 15,8 4-6-15,0 0-4 0,0-4-7 0,-2 0-9 16,2-2-7-16,6 2-5 0,-6-4-7 15,6 1-2-15,0 0-3 0,-7-4-7 16,7 3-2-16,0 1-3 0,0-4-4 0,-6 4 2 16,6-4-1-16,0 3-1 0,0-3 1 15,0 4-5-15,0-4-1 0,-7 4-1 0,7-4 0 16,0 3 3-16,0-3-2 0,-7 0 4 16,7 4 0-16,0-4 5 0,0 0 1 15,0 4 3-15,-6-4 4 0,6 3 4 0,0 1 2 16,-6-4-3-16,6 4-3 0,0-1-4 15,-8-3-2-15,8 4-3 0,-6 0-1 0,0-4 1 16,6 3-4-16,-6 1 3 0,6 0-1 16,-7-1 4-16,0 1-3 0,7-1 6 0,-6 1 4 15,-1 3-1-15,-5-3 1 0,4 3 2 16,2-3 3-16,0 3-2 0,-7 1-1 0,6-5-3 16,1 5-6-16,-1-1-1 0,1-3-2 15,-1 0-2-15,7-1-12 0,-7 1-23 0,7-4-42 16,-6 4-60-16,6-4-72 0,0 3-110 15,0-3-161-15,0 0-38 0,0-3-135 16,0-1 20-16,6 0 57 0,-6-3 194 0</inkml:trace>
  <inkml:trace contextRef="#ctx0" brushRef="#br0" timeOffset="206610.7279">30721 12782 181 0,'6'0'143'0,"1"0"53"0,-1 0 3 16,-6 0 5-16,0 0-10 0,6 0-11 15,-6 3-16-15,0-3 5 0,7 0-17 0,-7 4-15 16,0-4-19-16,0 4-11 0,7-1-13 0,-7-3-7 16,0 4-7-16,0 0-7 0,0-1-7 15,-7 1-5-15,7 0 1 0,-7-1-2 0,7 5 25 16,-12-1 5-16,5 0-1 0,-6 0-5 15,0 1-7-15,-7-1-6 0,1 4-9 16,-1 0-11-16,-6 0-7 0,0 3-13 0,0-2-9 16,-7 6-12-16,1-3-1 0,-1 3-2 15,1 4-6-15,-7-4-3 0,0 0-1 0,-1 5 0 16,1-5 2-16,1 4-1 0,-1-4-14 16,6 1-10-16,-6-5-17 0,6-3-5 15,7 4-10-15,1-8-11 0,5 4-22 16,6-7-36-16,2 3-42 0,-1-3-9 0,-1-4-34 15,8 0-53-15,6 0-66 0,-6 0-43 16,6 0-4-16,0-4 25 0,-7 1 48 0,14-1 7 16</inkml:trace>
  <inkml:trace contextRef="#ctx0" brushRef="#br0" timeOffset="207052.8796">30525 13119 32 0,'14'3'158'0,"-2"1"77"15,1-4 15-15,0 4 36 0,0-4 2 0,-7 3 17 16,14-3 27-16,-14 4-27 0,8-1-43 16,-1 5-48-16,7-5 24 0,-8 1-15 15,2 3-29-15,5-3-17 0,-6 3-20 0,6 1-17 16,1 3-13-16,0 0-15 0,-1-4-10 15,1 8-12-15,0-4-15 0,-1 0-15 0,0 0-14 16,0 0-9-16,1 0-9 0,-7 0-8 16,0 0-8-16,0 0-3 0,1-4-3 15,-2 1-15-15,-5-2-45 0,6 2-44 0,-6-4-67 16,-7 0-109-16,6-1-191 0,-6 1-191 16,6-4-96-16,-6 0 27 0,0 0 79 0,-6 0 248 15</inkml:trace>
  <inkml:trace contextRef="#ctx0" brushRef="#br0" timeOffset="207788.2899">30831 13298 271 0,'-13'0'267'15,"0"-4"120"-15,0 4-3 0,7 0-16 16,-8-3-40-16,8 3-42 0,0 0-41 16,-1-4-22-16,7 4 6 0,-7 0-29 0,7 0-33 15,-6 0-26-15,6 0-22 0,-6 4-25 16,6-4-13-16,0 0-8 0,-7 3-9 15,7 1-10-15,0-4-12 0,0 4-7 16,0-1-5-16,0 5-2 0,0-5 4 0,0 4-1 16,0 4 4-16,0-3 3 0,0 3 4 15,0 0 1-15,0 0-2 0,0 0-3 0,-6 4-6 16,6-1-4-16,-7-3-4 0,0 4-8 16,1-1-1-16,0 2-2 0,-2-2-1 0,2 1-2 15,-6-1-1-15,-2 1-3 0,1-4-2 16,7 0-3-16,-8 0 2 0,2-4 1 0,-2 4-2 15,8-7-2-15,-7 3-6 0,7-3-4 16,-8-1-6-16,8-3-2 0,0 0-4 0,0 0-2 16,-8 0-6-16,8-3 4 0,-1-1 0 15,1-3 1-15,-1-1 1 0,7 1 0 16,-7-4 8-16,1 0 2 0,0-3 7 0,6 3 4 16,-8-4 2-16,8 0 1 0,-6 0 8 15,6 1 8-15,0 3-3 0,-6 0-3 0,6 0-1 16,0 0-6-16,0 4-2 0,0 3 2 15,0-3 0-15,0 3 1 0,0 0 2 0,0 1 2 16,6 3 3-16,-6-4 1 0,14 4-3 16,-8 0 5-16,7 0-2 0,0 0 2 0,0 0 5 15,1 4-3-15,4-1 1 0,-4 1-7 16,5 0 2-16,-5 3-5 0,-2-3 3 0,2-1 4 16,-8 1 7-16,7 3-6 15,-7-3 0-15,-6 0-2 0,0-1-9 0,0 4 1 16,0-3 1-16,-13 0-4 0,7 3-3 15,-14 0 1-15,0-2 0 0,1 1-3 0,-7 2 2 16,-6-1 0-16,5 1 1 0,-5-1 0 0,-1 0 0 16,7 4-5-16,0-3 3 0,0 3-1 15,1-4 7-15,11 0 3 0,-5 0 5 16,12-3 6-16,0 3 4 0,1 1 4 0,6-1 1 16,0 0-2-16,6 1 5 0,8-1-4 15,-1 1 2-15,-1-1 6 0,8 4 3 0,0-4 2 16,-1 4 7-16,7-3 0 0,-6-1-4 15,6 0-1-15,-7 4-4 0,1-7-8 0,0 3-6 16,-1 0-6-16,1 1-4 0,-1-5-3 16,-6 5 1-16,0-5-15 0,7 5-33 15,-8-5-52-15,2 1-81 0,-8 3-81 0,7-3-109 16,1 4-219-16,-2-5-323 0,-6 5-131 16,2-5 133-16,-2 4 388 0</inkml:trace>
  <inkml:trace contextRef="#ctx0" brushRef="#br0" timeOffset="209154.487">26800 14052 85 0,'-13'8'97'0,"-1"0"29"16,2-5 16-16,-1 5-10 0,0-1-10 15,-7 0 10-15,13 4 2 0,-5-4-1 0,-2 1 3 16,8-1 0-16,-7 0-2 0,7 1 14 16,-1-5 0-16,0 5 4 0,1-1 9 0,0-7 8 15,6 4 4-15,-8-1-3 0,8 1-15 16,-6-4-12-16,6 3-34 0,0 1-28 0,-6-4-24 15,6 0-17-15,-7 4-11 0,7-4-6 16,0 0-9-16,-6 0-5 0,6-4-1 0,-7 4-5 16,7-4 1-16,-6 1-6 0,6-1 5 15,0 1-2-15,-7-5-1 0,1 1 0 16,0-4 19-16,6 4 13 0,-8-4 9 0,2 3 5 16,0-3 3-16,-1 4-3 0,-6 0-1 15,7 3 5-15,-7 1 3 0,6-1 2 0,-12 4 3 16,5 0 2-16,2 7-2 0,-8-3-5 15,7 7 0-15,-7 0-7 0,8 0-6 0,-8 3-5 16,7 1-7-16,-1-4-3 0,2 3-7 16,6-3-6-16,-1 0-3 0,0 1-1 0,7-5-2 15,0 0-1-15,0 1-3 0,0-5-2 16,7 1 2-16,0-4 2 0,-1 0-3 16,6-4 0-16,2 1 2 0,-1-5-2 0,0 1-1 15,0-4 0-15,-1 0 0 0,8 0 0 0,-6-4 2 16,-1 4 2-16,-1 0 10 0,-5 0 13 15,6 4 3-15,-7 0 17 0,1 3 25 16,-7 0 16-16,7 4 3 0,-7 4-8 0,-7 3-3 16,0 4-6-16,1 4-4 0,-7 7-9 15,0 3-8-15,-6 9-8 0,-7 2-7 16,0 8-9-16,-7 8-9 0,7-1-6 0,-7 7-4 16,-5 5 1-16,5-1-5 15,-7-3 3-15,14-8-3 16,-6-4 0-16,-1-2-4 0,14-13 2 0,-7-2 0 0,6-5-5 0,1-7 3 15,-1 1-1-15,8-4-1 0,-2-4 0 16,1-4-13-16,0 0-28 0,0-3-33 0,7-4-50 16,-8 0-54-16,14 0-33 0,-6-7-56 15,0-1-81-15,6-3-130 0,0-3-151 0,0-9-81 16,0-2-44-16,6-4 38 0,-6-4 299 16</inkml:trace>
  <inkml:trace contextRef="#ctx0" brushRef="#br0" timeOffset="209818.1318">27171 13950 122 0,'6'-3'134'16,"-6"-5"73"-16,7 5 16 0,-7-1 47 0,7 0 36 15,-7 4 72-15,6-3 39 0,-6 3-39 16,0 0-34-16,0 0-13 0,0 0-53 0,-6 3-55 15,-1 5-45-15,0-1-32 0,1 0-34 16,-1 4-18-16,-5 0-23 0,-2 0-15 0,2 4-22 16,-2-4-9-16,8 0-12 0,-7 0-6 15,7 0-33-15,-2-4-47 0,2 1-55 16,0-1-65-16,6 0-95 0,-6-3-154 0,6 0-87 16,0-1-126-16,0-3-17 0,0 4 48 15,6-4 216-15</inkml:trace>
  <inkml:trace contextRef="#ctx0" brushRef="#br0" timeOffset="210267.353">27367 14060 207 0,'6'0'242'0,"0"0"126"15,-6 0 37-15,7 4 24 0,-7-4-7 16,0 0-56-16,0 0-35 0,6 4-8 0,-12-4-49 16,6 3-61-16,0 1-40 0,-7 0-35 15,1 3-28-15,-8 0-26 0,2 0-22 0,-1 4-17 16,0 0-14-16,-7 0-13 0,1 4-6 15,-1-4-8-15,7 3-8 0,-7-3-30 0,8 0-51 16,-2-3-71-16,2 3-86 0,5-7-143 0,0 3-156 16,1-3-149-16,6-1-70 0,-7-3 67 15,7 4 300-15</inkml:trace>
  <inkml:trace contextRef="#ctx0" brushRef="#br0" timeOffset="210519.8837">27347 14225 16 0,'12'4'261'0,"-4"-4"152"15,-2 3 69-15,0 1 24 0,1 0-47 0,-1-1-86 16,-6 5-18-16,7-5-28 0,-14 8-58 0,7 0-49 16,-6 4-42-16,-7 3-34 15,-1 4-29-15,-4 0-24 0,-2 8-17 0,-7 2-18 0,1 5-11 16,7 4-11-16,-7-1-7 15,6 0-10-15,8 1-6 0,-8-9-1 0,13 1-5 16,-5-7-3-16,12-1-26 0,0-3-45 0,0-3-61 16,6-8-81-16,0 4-96 0,7-8-137 15,1 0-89-15,-2-3-77 0,2-4-48 16,5 0 45-16,-6-4 129 0</inkml:trace>
  <inkml:trace contextRef="#ctx0" brushRef="#br0" timeOffset="210755.429">27594 14430 161 0,'7'-4'354'15,"6"4"191"-15,-6 4 32 0,5 0-69 16,-6 3-108-16,8 0-15 0,-1 4-43 0,0 4-66 16,6 0-56-16,-5 3-42 0,5 0-36 15,1 1-36-15,-1-1-28 0,0 0-25 16,-5 0-23-16,5 1-9 0,1-1-9 0,0-3-40 15,-1 0-69-15,-6-4-89 0,6-4-127 16,-5 0-184-16,-2 1-111 0,2-5-139 0,-8-3 8 16,7 0 125-16,-7-3 261 0</inkml:trace>
  <inkml:trace contextRef="#ctx0" brushRef="#br0" timeOffset="210920.784">28004 14536 68 0,'-6'-7'372'0,"0"3"255"0,-1 1 59 0,0-1-104 15,-6 4-59-15,-6 0-51 0,6 4-76 16,-7-4-86-16,-5 7-71 0,-1-3-55 16,-1 3-43-16,-5 0-40 0,-8 1-32 15,8-1-23-15,-1 0-14 0,1 1-28 0,5-5-66 16,2 4-95-16,5-3-143 0,8 0-213 16,-2-4-280-16,8-4-115 0,6 0-27 0,0 1 313 15,0-4 251-15</inkml:trace>
  <inkml:trace contextRef="#ctx0" brushRef="#br0" timeOffset="211156.7451">28044 14335 79 0,'25'7'419'0,"-5"1"235"16,6-1 22-16,-6 0-112 0,-1 1-15 16,1 3-46-16,-1-1-90 0,-5 1-81 15,-2 0-72-15,2 4-50 0,-2-4-20 16,2 4-23-16,-8-1-21 0,1 1-35 0,-7 0-27 15,0 3-20-15,0 0-22 0,-7 1-18 16,1 3-6-16,-1-4-5 0,-6 4-12 0,1 0-48 16,-2 0-65-16,1-4-82 0,0 1-98 15,6-1-86-15,-5-4-186 0,5 1-320 0,0-4-135 16,1-3 52-16,0-1 401 0</inkml:trace>
  <inkml:trace contextRef="#ctx0" brushRef="#br0" timeOffset="212217.9407">29424 15093 84 0,'-13'8'54'0,"1"-5"10"16,-2 1-1-16,2 0 20 16,5-1 11-16,-6 1 5 0,6-1 6 0,-6 1 17 0,6 0 30 15,1-1 28-15,0-3 27 16,6 4 32-16,-6-4 38 0,6 4 10 0,0-1-28 0,0 1-36 15,-8-4-5-15,8 4 1 0,8-4-21 16,-8 3-28-16,6 5-22 0,0-5-14 16,0 1-9-16,8 3-11 0,5-3-9 0,1 3-9 15,6 0-8-15,7 1-13 0,-1 0-16 16,13 3-9-16,1-1-13 0,13 1-5 0,0 4-9 16,12 3-7-16,0 4 5 0,2-4 15 15,-2 9 16-15,8-6-2 0,5 9-12 16,7-1-9-16,0 4-14 0,0 0-5 0,0-4-1 15,7 4-4-15,-1-4-3 0,-5 1-2 16,-1-1-2-16,-6 4 2 0,-7-4 2 16,0 0-2-16,-6-3 0 0,0 4-2 0,-7-5 7 15,0 1-4-15,-7-4 0 0,1 0-1 16,-6-4 0-16,-8 1 3 0,1-5 3 0,-7 1 7 16,-1-4 7-16,-11 0 4 0,-1-4 4 15,0 0 4-15,-1 1 6 0,-5-5 5 0,6 5 4 16,-13-5-1-16,7 1 3 0,0 0 0 15,-8-1-2-15,8-3 1 0,-7 4-2 0,0-4-10 16,0 4-7-16,0-1 0 0,0-3-9 16,0 4-6-16,0-4-4 0,0 0-2 0,1 3-3 15,-2-3-3-15,1 0 2 0,0 4 4 16,0-4 2-16,1 0-4 16,-8 0-4-16,7 0 2 0,-7 4 1 0,7-4 3 0,-6 0-2 15,-1 0 6-15,1 0 2 0,0 0-3 16,-7 3 0-16,6-3-1 0,0 0 0 15,1 0 3-15,0 0-5 0,-1 0 1 0,0 0-2 16,1 0 1-16,-7 0 2 0,6 0-4 0,1 0-4 16,0 0 3-16,-1 0 0 0,-6 0-1 15,6 0 2-15,1 0-1 0,-7 0-4 0,7 0 0 16,-7 0-11-16,6 0-13 0,-6 0-22 16,0 0-20-16,6 0-23 0,-6 0-31 15,0 0-48-15,0 0-58 0,0-3-37 0,0 3-76 16,0-4-153-16,0 4-259 0,-6-7-78 15,-7 0-53-15,6-1 167 0,-12-6 313 16</inkml:trace>
  <inkml:trace contextRef="#ctx0" brushRef="#br0" timeOffset="214449.6319">30472 11071 44 0,'0'0'41'16,"0"0"1"-16,0 0-8 0,0-4-7 15,0 4-5-15,0 0-3 0,0 0-3 0,0 0-2 16,0 0-1-16,0-3-1 0,0 3 0 16,0 0 0-16,0 0 0 0,0 0-2 0,0-4 0 15,0 4-1-15,0 0-2 0,0 0-1 16,0 0 0-16,0 0-2 0,0 0 0 0,0-4-1 16,0 4-2-16,0 0 1 0,0 0-1 15,0 0-1-15,0 0 0 0,0-3 0 16,0 3 0-16,0 0 0 0,0 0 0 0,0 0 0 15,0 0 0-15,0-4 0 0,0 4 0 16,0 0-2-16,0 0-2 0,0 0-10 0,0 0-10 16,0 0-8-16,0 0 0 0,0 0 4 15,0 0 3-15,0 0 3 0,-6 0 5 0,6 0 6 16,0 0 2-16,0 0 2 0,0 0 2 16,-6 0 0-16,6 0 1 0,0 0 1 0,0 0 0 15,-6 0 0-15,6 0 1 0,-7 0-1 16,7 0 1-16,-7 0-1 0,7 0-2 0,-6 0-13 15</inkml:trace>
  <inkml:trace contextRef="#ctx0" brushRef="#br0" timeOffset="215672.2449">26142 8971 102 0,'-6'-21'86'15,"-1"-1"0"-15,0 0-3 0,-5-1-23 0,5-2-18 16,0 3-10-16,-6 0-4 0,1-4 4 0,-2 5 6 15,2-1 11-15,-2-4 9 0,1 4 20 16,0-4 10-16,-6 1-3 0,5-1-9 16,-5 0-10-16,6-3-7 0,0 3-4 15,0-3-4-15,0 0-7 0,0-1-12 0,6 1-6 16,-6 0-5-16,7-1-3 0,-7 5-4 16,6-5-1-16,1 5 1 0,-8-1 5 0,8 1 11 15,0 3 5-15,-1 0 5 0,1-1 4 16,6 1-4-16,-7 1-2 0,7 2-4 0,-6 1 2 15,6 3 0-15,0-3 3 16,-7 4-1-16,7-2-4 0,0 2-4 0,0 3-2 16,0-4-7-16,7 4-4 0,-7 0-4 0,0 0-4 15,0 1-3-15,6-1-2 0,-6 0-3 16,0 0 3-16,7 0 1 0,-7-1-2 0,6 1 1 16,-6 0 1-16,7 0 0 0,-1 0-1 15,-6-3 4-15,6 3-2 0,2 0 2 0,-2 0-1 16,-6 0-3-16,6 4 0 0,1-4-3 15,0 3 1-15,-1-2-3 0,0 2 3 0,1 0-1 16,-1 1 3-16,8-4 4 0,-8 4 5 16,0-4 6-16,8 4 5 0,-2-4 0 0,-5 3-6 15,6-3-4-15,-6 0-4 16,5 1-4-16,2-1-2 16,-8 0 0-16,7 0-2 0,0-4-1 0,0 4-1 0,1 0 0 0,-2 0 2 15,-6-4-1-15,14 4-1 0,-7-3 0 16,1-1 0-16,-2 0 0 0,2 4 0 15,-2-4 0-15,8 1 0 0,-7-1 0 0,1 0-5 16,4-3-15-16,2 4-6 0,-7-5-7 16,1 5-6-16,4-5-16 15,-4 4-29-15,-1-3-50 0,0 4-62 0,0-1-26 0,-1 0-30 16,-4 4-28-16,4-3 62 16,-5 3 54-16,-1-4 37 0,1 4 42 0,0-3 16 0,-1 2-47 15</inkml:trace>
  <inkml:trace contextRef="#ctx0" brushRef="#br0" timeOffset="217632.8632">26897 6191 50 0,'7'-11'16'15,"6"0"-6"-15,-7 0-5 0,8 0 0 0,-8 0 9 0,7 0 15 16,-7 0 6-16,1 0-3 0,0 0-3 16,-1 4 0-16,0-4-3 0,2 4 7 15,-2-1 0-15,0 1-6 0,-6 0-2 0,6-1-3 16,-6 5 2-16,0-1-4 0,7 0-2 16,-7 0 0-16,0 1 0 0,7-1 0 15,-7 0 4-15,6-3 4 0,-6 3 4 0,0 1 6 16,7-5 8-16,-7 5 19 0,0-1 22 15,6-3 13-15,-6 3 0 0,0 0-5 0,6 1-10 16,-6-1-7-16,0 0 1 0,0 1-4 16,8-1 0-16,-8 1 8 0,0-1 6 15,0 0 5-15,6 1 2 0,-6-1-1 0,0 0-7 16,0 1-10-16,0 3-17 0,0-4-13 16,0 0-11-16,0 4-3 0,0-3-1 0,0 3 9 15,0-4-1-15,0 4-1 0,0 0 0 16,0 0 2-16,0 0 3 0,-6 4-6 15,6-4-5-15,0 3-3 0,-8 5-3 0,2-5-4 16,0 8 6-16,6-3 3 0,-7-1 8 16,1 4 3-16,-1 0-4 0,7 0-3 0,-7 3-2 15,7-3-9-15,-6 0 0 0,6 1 0 16,-6-1-2-16,6 0-5 0,0 3-5 16,0-3 0-16,-6 0 0 0,6 4-3 0,0-4 2 15,0 3 0-15,0-3 4 0,-8 4 0 16,8-4 4-16,0 4 0 0,0-4 1 0,0 0 0 15,8 3 3-15,-8-3 3 0,0 0-2 16,6 0-2-16,-6 0 2 0,6 0 0 0,0 0-8 16,1 4-3-16,6-4-1 0,-6 0 0 15,5 0-3-15,2 0-3 0,-2 0 1 16,2 0 1-16,5 0 0 0,-5-4-3 16,5 4-3-16,0-4 1 0,-6 4 1 0,7-3 3 15,0-1 0-15,-1 0 3 0,1 1-3 0,0-5 0 16,-2 4 1-16,2-2 0 0,7 2-2 15,-9-3-2-15,9-1 0 0,-1 5-3 16,-6-8 3-16,6 3-3 0,-7 1-1 0,1-1 5 16,6-3-3-16,-7 4-1 0,1-4 2 0,-8 4-5 15,8-4 4-15,0 0-1 0,-7 0-1 16,-1 0 2-16,8 0-1 0,-6 0-1 16,5-4 0-16,-6 4 0 0,6-4 0 0,1 4 0 15,-1-3 0-15,1-1 0 0,0 1 3 16,-1-1-2-16,1 0 0 0,0 1-1 0,-1-5 0 15,7 5 0-15,-13-5 0 0,6 1 0 16,1 3-3-16,-1-3 2 0,-5-1-1 0,-2 1-5 16,8 0 3-16,-7-1 2 15,0 1 2-15,0 0 0 0,1-1 0 0,-2 1 0 0,-5 0 0 16,6 0 0-16,0 3 0 0,-7-3-3 16,8-1 2-16,-2 1 3 0,-5 0 1 15,6-1-2-15,-7 1-3 0,7-1 2 0,-6-3 0 16,6 4 2-16,-7 0-2 0,8-1 0 15,-8-2-2-15,0 2-1 0,1 1-1 16,0-4 2-16,-1 4 2 0,1-1 0 0,-1-3 0 16,0 0 0-16,-6 4-5 0,8-4 6 15,-8 0-1-15,6 3-6 0,-6-3 7 0,0 1-3 16,0-1 1-16,0 0-1 0,-6 0 1 16,6 0-2-16,-8 0 2 0,8 0 0 0,-6 0 1 15,0-4 0-15,-1 4-3 0,1-4 0 16,-8 4 2-16,8 0 1 0,-6-3 2 15,-2-1-2-15,1 4 0 0,0-3 0 0,0 3 0 16,-7 0 0-16,1-4 3 0,-1 4-2 16,1 0 0-16,0 3 2 0,-1-3-2 0,-7 0-4 15,1 4 5-15,0-4-1 0,1 4-1 16,-1 0 0-16,-7-4 0 0,7 3 0 0,-7 1-3 16,1 3 5-16,6-3-1 0,0 3-1 15,-7-3 0-15,7 3-3 0,0 1 2 0,-1-1 1 16,9 1 0-16,-2 3 3 0,1-4-2 15,-1 4 1-15,0 0-1 0,7-4 2 16,-7 4-2-16,8 4 3 0,-2-4-3 0,2 0-4 16,-1 4 5-16,-1-1 1 0,2 1-2 15,-8-1-1-15,7 1 0 0,0 3-2 0,0-3-1 16,-1 3 2-16,2 1 0 0,-1-1-2 16,0 0 2-16,0 4 1 0,-1-3 0 15,2-1 0-15,-2 4 0 0,2 0 0 16,-1-4 0-16,6 4 3 0,-6-3 1 0,7-1-6 15,-8 0 4-15,8 4 1 0,0-3-4 16,-1-5 1-16,0 5 5 0,1-1-1 0,-1 0-2 16,7-3-2-16,-6-1 0 0,6 1 5 15,-6 0-3-15,6-1 2 0,-7-3-3 0,7 4 1 16,-7 0 2-16,7-1 0 0,0 1-2 16,-6-4 0-16,6 4-1 0,0-1 2 0,-6-3-2 15,6 4 3-15,0-4-6 0,0 4 1 16,-7-4-2-16,7 3 2 0,0-3 1 0,0 4-2 15,-7-4-2-15,7 4 3 0,0-4 0 16,0 0 1-16,0 3 3 0,-6-3-2 16,6 4-1-16,0-4-3 0,0 4-1 0,0-4 3 15,-7 3 1-15,7-3 0 0,0 4-2 0,0-4-2 16,0 4 6-16,0 0-2 0,0-4-3 16,0 3 2-16,-6 1 1 0,6-4 0 15,0 4 0-15,0-1 3 0,0-3-5 0,0 4 1 16,0 0 4-16,0-4-2 0,0 3-4 15,0-3 5-15,0 4 1 0,0-4-2 0,0 4-3 16,0-4 2-16,0 3 2 0,0-3 1 16,0 4-2-16,0-4 0 0,0 0-1 0,0 3 0 15,0-3 0-15,0 0 3 0,0 4-2 16,0-4-1-16,0 0 0 0,0 0 2 16,0 4 2-16,0-4-3 0,0 0 0 0,0 0-1 15,0 0 0-15,0 3 0 0,0-3 3 16,0 0 0-16,0 0-7 0,0 0-10 15,0 0-13-15,0 0-11 0,0 0-20 0,0 0-23 16,0 0-31-16,0 0-56 0,0 0-104 16,0 0-123-16,0 0-195 0,0 0 11 0,0 0 27 15,0-3 159-15</inkml:trace>
  <inkml:trace contextRef="#ctx0" brushRef="#br0" timeOffset="218037.502">27308 6407 54 0,'0'7'40'16,"6"-3"-1"-16,-6 0-11 0,0 3-9 16,7-3-6-16,-7-1-6 0,0 5-3 15,0-5-4-15,6 1-3 0,-6-1-5 0,0 2-22 16,0-2-32-16</inkml:trace>
  <inkml:trace contextRef="#ctx0" brushRef="#br0" timeOffset="218758.827">27268 6711 26 0,'0'0'40'16,"0"4"0"-16,-6-1-11 0,6 1-10 0,0-4-8 16,0 4-7-16,0-1-4 0,0-3-5 15,0 4-9-15,-6 0-22 0,6-4-24 0</inkml:trace>
  <inkml:trace contextRef="#ctx0" brushRef="#br0" timeOffset="219237.4041">26611 7078 134 0,'-20'0'78'0,"7"0"12"0,-7 0-8 16,1 0-18-16,6 0-21 0,0 0-11 0,0 0-9 0,-6-4-7 0,12 4-3 0,-6-4-3 15,7 4-2-15,-7-3-4 0,6 3-4 16,7 0-16-16,-7-4-28 0,1 4-28 0,6 0-4 16,-6-4 9-16,-2 4 22 15,8 0 13-15,-6 0 9 0,6-3 7 0,-6 3 4 16,0 0 2-16,6-4 3 0,-7 4 1 0,7-4 1 16,-7 1 1-16,1 3 1 0,6-4 1 15,0 4-1-15,-7-4 1 0,7 1 0 0,-6-1 2 16,6 4-1-16,-6 0 0 0,6-4 0 15,-8 4 1-15,8-4 0 0,0 4 0 0,-6 0 0 16,6 0 0-16,-6 0-1 0,6 0-2 16,0-3-6-16,-6 3-48 0</inkml:trace>
  <inkml:trace contextRef="#ctx0" brushRef="#br0" timeOffset="220286.8922">26103 6246 75 0,'0'-4'57'0,"-7"1"-2"0,7-1-14 0,-6 0-11 16,-1 1-8-16,7 3-1 0,-6-4 0 16,6 0 2-16,-6 4-1 0,-2-3-3 0,8 3 1 15,-6 0 1-15,0-4 2 0,0 4 1 16,-2 0 2-16,2 0 6 0,0 4 7 16,-7-1 8-16,6-3 7 0,-6 8 7 0,1-1 19 15,-8 0 10-15,6 4 2 0,-5 0-2 16,-1 4-2-16,8-1-2 0,-15 5-6 0,8-1-5 15,0 4-8-15,-8 0 11 0,8 0 20 16,0 4 17-16,-1-1 7 0,0 1 3 0,1 7 12 16,-1 0 1-16,0 0-4 0,8 4-15 15,-1-1-27-15,-1 1-19 16,2 3-12-16,4-3 4 0,2-1-11 0,0 5-6 0,6-5-6 16,0 1-6-16,6-4-6 0,0 4-4 15,2-8-2-15,4 0 0 0,2 1-2 16,5-5-6-16,1 1-3 0,-1-4-4 0,7 0-1 15,0-4 1-15,-6 4-4 0,6-4 0 16,-1-3-4-16,2 0 3 0,-8-1-3 16,8-3 1-16,-8 0 2 0,7 0-3 0,-6 0 0 15,0 1 2-15,-2-5-2 0,2 0-1 0,-7 0 0 16,7-3 0-16,0 0 0 0,-8 3 0 16,8-3 2-16,-1-4 2 0,1 3 0 0,-1-3-2 15,1 4 0-15,6-8-1 0,0 4 5 16,1 0-4-16,-1-3-1 0,6-1-1 15,-7-3 0-15,15 3 2 0,-7-3-1 0,-1 3 2 16,-6-3-2-16,7-5 3 0,-1 5-1 16,-5 0 1-16,-2-4-3 0,1 0 3 0,0 0-3 15,-6 0-1-15,-1 0 0 0,1-4 5 16,0-3-3-16,-1 4-4 0,-6-5 1 0,6 1 4 16,-5-4-2-16,-1 3-1 0,0-2-3 15,0-5 5-15,-7 4-1 0,8-4-1 16,-8 0 3-16,0 1-2 0,1-4-1 0,0-1 0 15,-1 4 0-15,0-3-3 0,-6 0 2 16,7 0 4-16,-7 0-2 0,0 3-1 0,0 0 2 16,0-3-3-16,-7 3 3 0,1 1-2 15,0-1 0-15,-1 4 6 0,0-4 1 0,-5 4 1 16,-2 4 2-16,1-4-3 0,0 4 3 16,-6 0-4-16,5 2-4 0,-5 2-1 0,0-1 4 15,-8 4-6-15,1-3 4 0,1 6-2 16,-1-3-1-16,-7 4 0 0,1 4 0 0,5-1 0 15,-12 0 0-15,6 1-3 0,1 3-3 16,5 0-4-16,-5 0-14 0,7 0-14 0,-1 0-20 16,6 0-33-16,1 3-49 15,-1 1-47-15,6-4-58 0,2 0-109 0,-1 4-126 16,6-4 2-16,0 3 66 0,-5-3 25 0,6 4 115 16</inkml:trace>
  <inkml:trace contextRef="#ctx0" brushRef="#br0" timeOffset="226416.8371">29268 3645 174 0,'0'-4'98'0,"-7"-3"54"0,7 3 9 0,0-3 17 16,0 3 23-16,0 1 5 0,0-5-10 16,-6 5-13-16,6-1-2 0,0 0 21 0,0 0 48 15,-6 1-11-15,6 0-23 0,0 3 20 16,0 0 2-16,0 3-27 0,0-3-29 16,0 7-25-16,-6 4-17 0,6 0-10 15,0 4-13-15,0 0-14 0,0 6-23 0,-8 1-8 16,8 4-11-16,-6-1-14 0,6 2-12 15,-6 2-5-15,6-4-9 0,-7 1-6 0,7-1-2 16,-7-2-4-16,7-1-6 0,0 0 4 16,-6-4-5-16,6 0-1 0,0-3-23 15,0-4-27-15,-7 3-31 0,7-2-38 16,0-5-44-16,0 4-60 0,0-4-70 0,0-3-113 16,0 0-113-16,0-1-178 0,0 1-60 0,0-4 114 15,7 4 277-15</inkml:trace>
  <inkml:trace contextRef="#ctx0" brushRef="#br0" timeOffset="226919.8196">30239 3473 210 0,'6'0'138'16,"0"3"60"-16,8 1 44 0,-8 0 46 0,0-1 18 16,1 1 55-16,0 3 7 0,-7-3-43 15,6 7-43-15,1-4 2 0,-1 4-44 16,-6 0-37-16,0 4-31 0,6-1-27 0,-6 5-21 16,0 3-14-16,8 4-17 0,-8-1-14 15,-8 4-13-15,8 1-9 0,0-1-12 16,0 4-8-16,0 0-9 0,-6 0-8 0,6-3-6 15,0-5-3-15,0 1-2 0,0-1-1 0,0-7-3 16,0 1-3-16,0-1-1 0,0-7-12 16,0 4-22-16,0-8-26 0,0 4-27 0,0-7-36 15,0 3-63-15,0-3-100 0,0 0-178 16,0-4-155-16,0 3-178 0,0-3-15 16,0 0 271-16</inkml:trace>
  <inkml:trace contextRef="#ctx0" brushRef="#br0" timeOffset="227335.0517">31352 3670 248 0,'6'4'230'0,"1"0"136"15,0-1 56-15,-1 5 47 0,1-1-42 16,5 4-76-16,-12 0-22 0,8 0-24 0,-2 3-57 15,0 2-56-15,-6-2-43 0,0 1-30 0,6 3-28 16,-6 0-21-16,0-3-18 0,8 3-12 16,-8 0-14-16,0-2-6 0,0 2-9 0,0-4-2 15,0 1 0-15,0 0-4 0,0-1-3 16,0-3-20-16,0 0-36 0,0 0-50 16,0-4-58-16,0 1-68 0,0-5-111 0,0 1-106 15,0 4-105-15,0-5-136 0,0 1-1 16,6 0 196-16</inkml:trace>
  <inkml:trace contextRef="#ctx0" brushRef="#br0" timeOffset="227898.5643">32616 3700 229 0,'6'0'173'0,"-6"0"45"15,6-4 22-15,2 4-9 0,-8 0-17 0,6-4-1 16,0 4 21-16,-6 0 54 0,6 0 16 16,-6-3-31-16,0 3 24 0,8 3-22 0,-8-3-44 15,0 0-45-15,6 4-30 0,-6 0-22 16,0-1-18-16,0 8-15 0,6-3-11 0,-6 7-7 16,0-4-11-16,0 3-13 0,0 1-10 0,7-1-17 15,-7 5-7-15,0-5-4 16,0 1-6-16,0 0-2 0,0-1-5 0,0-2-1 15,0-1-1-15,0-1-20 0,0-2-34 0,0 3-43 16,0-4-53-16,0-3-70 0,0 3-114 0,0-3-266 16,0-1-132-16,0 5-124 0,0-5 62 0,0 1 340 15</inkml:trace>
  <inkml:trace contextRef="#ctx0" brushRef="#br0" timeOffset="228285.1108">33417 3605 82 0,'12'7'249'15,"2"4"66"-15,-1-4 14 0,-6 1-23 16,5 3 40-16,1 0 62 16,7-1-29-1,-7 1-27-15,0 4 6 0,0 0-52 0,0-4-55 0,0 7-49 16,1 1-37-16,-2-1-27 0,-6 4-23 16,8 0-18-16,-1 3-16 0,-7-3-14 15,8 4-8 1,-8-4-12-16,0 4-13 0,0-4-9 0,2-1-6 15,-2 1-5-15,-6 1-4 0,6-5-2 16,-6-3-10-16,7 3-28 16,-7-4-50-16,0 1-68 15,6 0-92-15,-6-1-186 0,-6 1-414 0,6-1-228 16,-7-2 136-16,-5 3 363 16</inkml:trace>
  <inkml:trace contextRef="#ctx0" brushRef="#br0" timeOffset="229581.7966">29014 4220 30 0,'14'-4'71'16,"-2"4"4"-16,1-3-11 0,0 3-4 15,-6-4 2-15,5 4-2 0,-4-4 0 16,-2 4 6-16,0 0 2 0,1 0 3 0,-1-3 13 16,-6 3 12-16,7 0 10 0,-1 0 15 0,1 0 14 15,-1 0 3-15,1 0 1 0,-7 0 15 16,7 3 0-16,-1-3-6 0,0 0-3 0,1 0 3 16,-7 4-4-16,7-4-18 0,-1 4-24 15,0-4-18-15,1 3-2 0,6 1 13 16,-6 0 3-16,5-1-4 0,-4 5-10 0,4-5-13 15,1 5-2-15,0-1 0 0,-6 4 2 16,5 0 1-16,2 0 0 0,-2 0-6 0,2 7-4 16,-1-3-2-16,-7 3-5 0,8 4-4 15,-2-3-2-15,2 6-6 0,-2-3-5 0,1 4-4 16,-6-4 1-16,6 3-4 16,-1 1-3-16,2-4-2 0,-1 0-4 15,-6-3-1-15,6 2-3 0,-1-2-4 0,-4-5-2 16,4 1 0-16,-6 0 0 0,8-4 0 0,-8-1 0 15,1-2 2-15,5-1 5 0,-4 0 3 16,-2-2-1-16,0-2-3 0,8 0-4 0,-2-3-5 16,1 0-1-16,7-3-2 0,0 0-1 15,6-5-3-15,6 0-2 0,1-6-3 0,6-1 5 16,0-3-1-16,7-4-1 0,-1 0 2 0,1-3-1 16,-7-5-1-16,6 4 3 0,-5-3 1 15,-8 0-2-15,1 0 0 0,-7 3 5 0,-1 0-3 16,-5 1-2-16,0 3-2 15,-8 3 3-15,2 1-2 0,-1 4 0 0,-7-2-1 16,8 2 0-16,-8 3-3 0,-6 4 2 16,6-4-1-16,0 3 1 0,-6 5-2 0,7-5-3 15,-7 5-4-15,0 3-8 0,7-4-12 16,-7 4-9-16,0-4-6 0,0 4-10 0,0-3-16 16,6 3-17-16,-6 0-16 0,0 0-22 15,0 0-30-15,0 0-46 0,0 0-121 0,7 0-117 16,-7 0-108-16,-7 0-73 0,7 3 40 15,0-3 69-15,0 4 200 0</inkml:trace>
  <inkml:trace contextRef="#ctx0" brushRef="#br0" timeOffset="230311.9294">29574 5180 112 0,'0'-4'103'0,"6"1"51"0,-6-1 14 0,0 4 2 16,8-8 18-16,-8 5-4 0,0 3-11 0,0-4-2 15,6 0 28-15,-6 1 22 0,0 3 30 16,0-4 4-16,6 4-15 0,-6 4 12 0,0-1 8 16,6 1-24-16,-6 3-40 0,0 5-32 15,8 2-27-15,-8 5-13 0,0 3-19 0,-8 3-14 16,8 4-16-16,0 5-10 0,-6 2-8 16,6 1-12-16,-6-1-3 0,0 1-7 15,6 0-7-15,-8-4-3 0,8-4-3 0,-6-4-1 16,6 1-3-16,0-4-4 0,-6 0 0 15,6-7-3-15,0-1 1 0,0-3 0 0,0-3-3 16,0-1 5-16,0 0-2 0,0-3 0 16,0 0-3-16,0-1-9 0,0 1-21 15,0-4-23-15,0 3-26 0,0-3-29 0,0 0-33 16,0 0-48-16,0-3-69 0,0 3-98 16,0 0-160-16,0-4-43 0,0 1-145 0,0-5-19 15,0 5 134-15,6-8 236 0</inkml:trace>
  <inkml:trace contextRef="#ctx0" brushRef="#br0" timeOffset="231671.9976">30740 4150 136 0,'0'0'87'0,"0"-3"32"16,0-1-1-16,0 4-11 0,-6-4-7 0,6 4 21 15,0-3 27-15,0-1 22 0,0 4 6 16,0 0 20-16,6 0 42 0,-6 0 22 0,0 0-4 15,0 4-31-15,0-1-35 0,6 1-1 16,1 3-6-16,-7 5-20 0,13-1-29 0,-7 7-17 16,1 0-17-16,6 8-14 0,0-1-11 15,0 8-18-15,0-3-6 0,1 3-8 16,-2 0-7-16,8-1-6 0,-7 2-4 0,-1-5-6 16,2 0-2-16,-1 0 1 0,0-7-5 0,0 4 2 15,-7-7-3-15,8 2 1 0,-2-6 2 16,-5 3-3-16,6-7 5 0,0 4 12 15,-7-4 12-15,8-4 12 0,-8 4 10 0,8-4 2 16,-8-2-1-16,7-2-3 0,0 0-5 16,0 1-6-16,-1-4-2 0,8-4-11 0,-7 1-4 15,7-5-6-15,0 1-6 0,-1-4-7 16,0-3-2-16,8-1-5 0,-1-3 0 16,0-1-5-16,-1-3-2 0,1 1 6 0,1-2-4 15,-1-2 1-15,0 3-3 0,-7 0-4 16,7 4 2-16,-12-1 4 0,5 5-2 0,-6-1-7 15,0 0 7-15,1 4 3 16,-8 4-3-16,6-1-4 0,-5 1-1 0,-7 4-7 16,7-5-9-16,-1 5-16 0,-6-1-18 0,0 4-26 15,7-4-32-15,-7 4-34 0,0-3-31 16,0 3-32-16,6-4-61 0,-6 4-145 16,0 0-156-16,0-4-159 0,0 4-26 0,0 0 110 15,0 0 286-15</inkml:trace>
  <inkml:trace contextRef="#ctx0" brushRef="#br0" timeOffset="232070.7584">31001 5107 162 0,'0'3'202'0,"0"1"99"16,0-1 73-16,0 1 7 0,0-4 32 16,-7 0-22-16,7 4-61 0,0-4-12 0,0 0-47 15,0 0-71-15,0 0-64 0,0 0-48 16,0 0-32-16,0 3-24 0,0-3-13 0,0 0-5 16,0 0 4-16,0 4 12 0,0 0 12 15,0-1 28-15,0 1 17 0,0 3 1 0,0 4-5 16,0 8-3-16,0-1-7 0,0 4-9 15,-7 4-2-15,7-1-5 0,-6 5-1 0,6 3-5 16,-6-4-4-16,6 0-7 0,-7 0-9 16,7 1-5-16,-7-4-3 0,7-4-10 15,0 0-4-15,-6-4 0 0,6-4-4 16,0-3 0-16,0 0-4 0,-7 0-13 0,7-3-22 16,0-4-31-16,0 3-55 0,0-3-101 15,0-4-162-15,0 3-265 0,0-3-132 0,0 4-114 16,0-4 86-16,-6-4 339 0</inkml:trace>
  <inkml:trace contextRef="#ctx0" brushRef="#br0" timeOffset="232821.8545">31788 4520 100 0,'7'-3'119'15,"-7"-1"61"-15,7 0 0 0,-7 1 4 0,6-1 12 16,-6 1 0-16,7-1-8 0,-7 4 0 16,0-4 4-16,6 1-13 0,-6 3-11 0,6-4 18 15,-6 4 1-15,7 0-3 0,-7 0 8 16,0 0 16-16,7 4-13 0,-7-1-26 0,6 1-25 16,0 3-27-16,2 4-14 15,-2 0-7-15,0 7-8 0,7-3-10 0,-6 7-15 16,6-3-13-16,-7 6-7 0,8-3-7 15,-2 4-5-15,1-1-5 0,1-3-9 0,-8 4 1 16,7-4-1-16,0-4-3 0,0 1 7 16,-6-1 7-16,6-4 13 0,-1 1 13 0,-5-8-1 15,6 4-4-15,1-3 0 16,5-4-12-16,-6-1-3 16,6-3-6-16,1 0-6 0,-1-3-2 0,1-1-2 0,6-4 4 0,0-3-5 15,0 0 2-15,0 0 1 0,0-3 3 16,0-4-5-16,0 3-5 0,0-3-2 0,-7-1 3 15,8 1-4-15,-8-1-2 0,-6 5-6 0,7-4-1 16,-7 3-1-16,0 0 3 0,0 1-2 16,0 3 0-16,0-4-1 0,1 4-3 0,-8 0 2 15,6 0 1-15,-5 4-7 0,0-4-3 0,6 3-13 16,-13 1-11-16,6 0-14 0,0 3-16 16,2-3-18-16,-8 3-32 0,6 0-20 0,-6 4-27 15,6-3-58-15,-6 3-105 0,0 0-261 0,0-4-154 16,6 4-154-16,-6 0 124 0,0 0 338 0</inkml:trace>
  <inkml:trace contextRef="#ctx0" brushRef="#br0" timeOffset="233463.9837">32662 4813 271 0,'0'-10'207'16,"6"-5"40"-16,-6 4-6 0,6 0-37 15,-6 4-30-15,7-1-10 0,-1 1 13 0,-6-1 2 16,7 2 4-16,-7 1-8 0,7-2-23 16,-1 3-22-16,-6 4-17 0,0-3-7 0,6 3 38 15,0 0 16-15,2 3-5 0,-8-3-16 16,12 8-9-16,-5-5-10 0,-1 8-11 0,1 1-14 16,0 2-10-16,5 1-17 0,-5 7-10 0,6-4-12 15,0 8-6-15,-6-4-6 0,6 7-7 16,-1-3-2-16,-5 3 0 0,6-3-4 0,1-1 2 15,-8-2 1-15,0-5 8 0,1 0 2 0,-1-3 10 16,1-1 13-16,0-3 18 0,-1-3 9 0,0-1-6 16,0 0-14-16,2-3-16 0,-2-1-10 15,0-3-9-15,7 0-9 0,-6-3-3 0,6-5-9 16,7 5-5-16,-1-8-2 0,7-4-1 16,-6 1 4-16,12-1 1 0,1-7-1 15,-1 0-2-15,1-4-2 0,-1 4 0 16,7-3 0-16,-6-1 0 0,-7 4 0 15,0 0 0-15,0 0 4 16,-6 4-2-16,-1 3 1 0,-5 1-2 16,5-1 0-16,-12 8-1 15,5-4-10-15,1 3-16 0,-6 1-20 16,0 0-15-16,-1 3-21 0,0 0-23 16,-6-3-18-16,7 7-24 15,-7-3-38-15,7-2-59 0,-7 5-106 16,6 0-211-16,-6-3-189 0,0 3-176 15,0-4 246-15,0 0 278 0</inkml:trace>
  <inkml:trace contextRef="#ctx0" brushRef="#br0" timeOffset="234035.2068">32356 4949 119 0,'0'-4'107'0,"0"4"42"15,-8-3-13-15,8 3-21 0,0-4 16 16,0 4 46-16,0 0 38 0,0 0 28 15,0 0 50-15,0 0 27 0,0 4-21 0,0-1-42 16,0 1-16-16,-6 3 5 0,6 1-28 16,0 6-34-16,0 1-28 0,-6 3-30 0,6 5-20 15,-7 2-12-15,1 1-7 0,-1 6-13 16,0-2-11-16,1 3-10 0,0 4-6 0,-1-5-5 16,0 5-7-16,-5-4-7 0,5 0-3 15,0-4-3-15,1 1-4 0,-1-5-1 16,1-2-3-16,0-5-5 0,-1 0-1 15,7-3-2-15,0-1 1 0,-7-3-2 0,7 0 2 16,-6-4-2-16,6-3-3 0,0 3-1 0,0-3-4 16,0 0-14-16,0-4-29 0,0 3-35 15,-6 1-50-15,6 0-68 0,0-4-80 16,0 3-124-16,0-3-123 0,0 0-102 0,0 4-86 16,0-4 13-16,0 0 258 0</inkml:trace>
  <inkml:trace contextRef="#ctx0" brushRef="#br0" timeOffset="234496.2148">32909 5517 117 0,'7'0'274'0,"-1"-4"105"0,-6 4-19 0,6 0-85 0,0-3-42 0,2 3-17 15,-8 0 11-15,6 0 5 0,0 0-11 16,1 0-2-16,-7 0 35 0,6 0-17 0,-6 0-24 15,7 0-22-15,-7 3-26 0,7 1-19 16,-7 0-13-16,0 3-8 0,6 0-12 0,-6 4-11 16,0 4-15-16,0 3-7 0,0 1-10 15,0 3-10-15,-6 3-10 0,6 1-6 0,-7 7-7 0,0-1-4 16,1 2-5-16,6-1-6 0,-7 0-5 16,1-4-4-16,0 0-6 0,-2-3-4 0,8 0 5 15,-6-5-6-15,0-2 2 0,6-1 0 16,-6-3-5-16,6 0-20 0,-7-4-26 0,7 0-21 15,0-4-21-15,0 0-26 0,-7-3-56 0,7-1-92 16,0 1-171-16,0-4-251 0,-6 4-61 16,6-4-79-16,-7 0 59 0,-5 0 324 0</inkml:trace>
  <inkml:trace contextRef="#ctx0" brushRef="#br0" timeOffset="236014.1188">29105 6019 73 0,'-12'3'53'0,"4"-3"2"0,2 4-11 15,0 0-10-15,6-4-5 0,-7 4 9 0,1-4 6 16,6 3 11-16,-7-3 11 0,7 0 8 16,-6 0 7-16,6 4 16 0,-7-4 24 15,7 0 15-15,0 4 7 0,0-4 16 16,-6 0 2-16,6 0 14 0,0 0-4 0,0 3-16 15,0-3-15-15,6 0-7 0,-6 0-14 16,0 0-14-16,7 0-16 0,-7 4-13 0,6-4-13 16,1 0-12-16,-1 0-9 0,7 0 4 15,1 0-2-15,-2 0-5 0,1 0-2 16,7 0-1-16,-7 0-5 0,6 0 4 0,1 0-3 16,6-4-2-16,1 4-7 0,-2 0-1 15,1 0 3-15,6 0 13 0,1 0 12 0,-1 0 4 16,8 0-6-16,5 0-8 0,8 0-6 0,-2 0-2 15,8 0 1-15,0 0-1 16,6 0-5-16,1 0-5 0,-1 4-1 16,-7-4-6-16,7 4-2 0,-6-1-1 0,-1 1-3 15,1 0-3-15,-7-1 1 0,0 1-4 16,0-1 3-16,0 1 2 0,-6 3-4 0,6-3 4 0,-6 0-6 16,5-1 4-16,2-3 1 15,-7 4 3-15,-1 0 8 0,1-1-2 0,-1 1 3 0,1-4 3 16,-1 4-1-16,1-1 5 15,-7 1-2-15,0 0 0 0,7-1 0 0,-7 1-3 16,0 0-1-16,0-1-2 0,0 1 1 16,0-1 1-16,6 5-5 0,1-5 0 0,-7 2 1 15,7 1-3-15,-1-1 0 0,2 2-1 16,-2-4-3-16,1 5-6 16,-1-5 4-16,1 1-3 0,-7 3 1 0,6-3-1 0,-5 0 0 15,-2 3 3-15,1-3 3 0,0-1 2 16,-6 5 0-16,-1-5 2 0,8 1 4 0,-8 0-2 15,-5 3-4-15,5-3 2 0,1 3-2 0,-1-4-2 16,1 5-1-16,-1-5-6 0,1 5 1 16,5-5-1-16,-5 5 1 0,0-5-3 0,-1 5 0 15,8-4-1-15,-8 3 0 0,1-3 0 0,6 3-3 16,-7-3 5-16,1 3 4 16,-1-3 2-16,1-1 2 0,-1 1 4 0,1 3 6 0,-7-3 3 15,0 0 4-15,0-1-2 0,1 1 2 16,-9-1-5-16,9 1 1 0,-7 0-2 0,-1-4-8 15,0 3-1-15,8 1-8 0,-8 0 3 16,0-1-2-16,8-3-1 16,-8 4 0-16,8 0 0 0,-2-1 0 15,1 1-5-15,7 0 3 0,-7 3 1 16,0-3 1-16,6-1 6 0,-5 1 3 16,-1 0 2-16,0-1-2 15,-7 1-3-15,7-4-4 0,-6 3-4 16,-1 2-1-16,1-2-1 0,0 1 3 15,-8-4-16-15,2 4-23 0,-1-1-37 16,-1 1-48-16,-4-4-58 16,-2 4-185-16,0-4-435 0,0 0-253 15,-6-4 85-15,-6 0 369 16</inkml:trace>
  <inkml:trace contextRef="#ctx0" brushRef="#br0" timeOffset="237078.0261">28460 4876 162 0,'-6'-4'172'0,"6"0"81"0,-6-3 63 0,6 3 12 15,-8 1 17-15,8-1 20 0,-6 4-21 16,6-7-54-16,-6 7-15 0,6-4-47 15,-6 0-62-15,6 1-44 0,-7 3-22 0,7-4-3 16,-7 4 1-16,7 0 5 0,-6 4-5 16,-1-1-9-16,7 1-9 0,-6 7-14 0,0 0-6 15,-8 8-6-15,8 3-9 0,0 3-6 16,-1 1-10-16,7 7-6 0,-7-4-4 16,1 4-2-16,6-4-3 0,0-3-8 0,0-1-1 15,0-3-3-15,0 1-1 0,6-9-1 16,-6 1 3-16,7-4-10 0,-7-4-11 0,7 1-7 15,-1-5-8-15,0-3-5 0,8 0 5 16,-8-3 1-16,7-8-3 0,0 0 7 16,0-4 0-16,-1-7 8 0,8 0 8 0,-6 0 5 15,-1-4 3-15,6 1 2 0,-6 3 2 16,-7-1 5-16,8 9 1 0,-8-1-4 0,1 4 5 16,-1 0 8-16,1 4 14 0,-7 7 10 15,0-4 9-15,7 8 5 0,-7 3 0 0,-7 1-7 16,7 6-6-16,-7 9-5 0,1 2-7 15,-1 8-3-15,-13 3-9 0,1 12 0 0,0 4-3 16,-8-1-3-16,1 4 2 16,-6-4-3-16,5 0 2 0,-5-3-3 0,-1-4 1 0,7-8 2 15,1-6-2-15,5-4-1 0,-6-4-3 16,6-4-3-16,1-4-6 0,6-3-22 16,0 0-33-16,-7-3-46 0,14-5-66 15,-7 1-89-15,7-4-147 0,-1 0-229 0,0-4-136 16,1 1-80-16,0-5 134 0,6-3 317 15</inkml:trace>
  <inkml:trace contextRef="#ctx0" brushRef="#br0" timeOffset="237386.1234">28832 4784 34 0,'13'4'283'15,"-7"0"185"-15,1-1 92 0,-7 1 36 16,6-4-94-16,-6 4-38 0,0-1-69 16,0 1-93-16,0 3-79 0,-6-3-58 0,-1 3-49 15,1 0-37-15,-7 4-26 0,0 0-19 0,-1 0-15 16,2 4-4-16,-8 4-15 0,1-1-35 15,5 0-60-15,-5 0-78 0,6 4-121 16,-6-3-234-16,5-1-158 0,8 1-159 0,-8-1 33 16,8-4 340-16</inkml:trace>
  <inkml:trace contextRef="#ctx0" brushRef="#br0" timeOffset="238217.7857">30604 5403 12 0,'6'0'74'0,"0"0"-1"0,0 0-17 15,2-3-18-15,-2 3-13 0,0 0-11 0,1-4-12 16,-1 4-12-16,-6 0-14 0,7-4-11 0,0 4-4 15,-7 0-30-15</inkml:trace>
  <inkml:trace contextRef="#ctx0" brushRef="#br0" timeOffset="240537.4721">28454 6436 125 0,'6'-3'99'0,"-6"3"65"0,0 0 35 0,0 0 58 15,0 0 52-15,0 3 33 0,0 1 45 16,0 0-22-16,0 6-60 0,0-2-21 0,0 7-31 15,0-1-57-15,-6 5-50 0,6 6-40 16,-6 1-24-16,6-1-21 0,-8 5-19 0,8 3-15 16,-6-4-10-16,6 0-6 0,0-3-4 15,0-4-2-15,6 0-1 0,-6-4-3 16,0-3-1-16,8-4 6 0,-2 0-2 0,-6-4 1 16,6-3-4-16,1 0 3 0,6-8-3 15,-6 0-1-15,5-3-3 0,2-8-3 0,5 1 4 16,-6-8-1-16,7-4 2 0,-1 0-3 15,1-3 3-15,-1 4 1 0,-5-5-2 0,-2 5 6 16,2 2 13-16,-2 5 2 0,-5 4-5 16,0 3-3-16,-1 0 17 0,-6 3 29 0,7 5 26 15,-7 3 19-15,6 3 10 0,-6 1-3 16,-6 7-9-16,6 7-10 0,-7 4-12 16,-6 11-7-16,0 4-11 0,-1 14-3 0,-11 4-1 15,-1 7-11-15,0 5-3 0,-7 6-11 16,-6 0-5-16,0 0-7 0,6-7-3 15,-6-7 0-15,7-1-7 0,6-6-6 0,-7-5-2 16,7-3 2-16,0-7-2 0,7-8 3 0,-1-7-3 16,7-4-17-16,6-7-33 0,1 0-67 15,-1-3-80-15,1-5-120 0,6-3-200 16,-6-3-246-16,12-5-62 0,-6-3-36 0,0-7 121 16,6-4 328-16</inkml:trace>
  <inkml:trace contextRef="#ctx0" brushRef="#br0" timeOffset="240814.6739">28897 6341 45 0,'19'-3'218'0,"-12"3"131"16,-1 0 100-16,1 0 39 0,0 3-5 15,-7 1-74-15,0 0-48 0,0-1-45 16,0 5-75-16,-7-1-71 0,7 0-49 0,-7 4-43 16,-6 0-31-16,7 0-15 0,-7 4-10 15,0-1-15-15,-1 4-32 0,8 1-50 16,-7-4-75-16,0-1-100 0,7 1-156 0,-1-4-112 16,1 0-193-16,6-4-35 0,0-3 233 15</inkml:trace>
  <inkml:trace contextRef="#ctx0" brushRef="#br0" timeOffset="240982.7036">29079 6491 114 0,'14'4'282'16,"-2"0"200"-16,-5-1 105 0,-1 1 17 16,1 3-99-16,-7 1-3 0,6-1-100 15,-12 0-111-15,6 4-92 0,-7 0-69 0,1 0-46 16,-1 0-32-16,-5 0-57 0,-2 4-66 15,1-4-88-15,0 4-118 0,7-4-173 0,-7 0-121 16,7-4-139-16,-2 4-45 0,8-7 112 16,-6 3 275-16</inkml:trace>
  <inkml:trace contextRef="#ctx0" brushRef="#br0" timeOffset="241784.6573">29750 6356 235 0,'0'-4'215'0,"0"4"109"16,6-3 60-16,-6 3 40 0,0-4-9 16,0 4-63-16,7 0-62 0,-7 0 8 0,0 0-30 15,7 0-40-15,-7 4-35 0,6-1-27 16,-6 1-28-16,7 3-25 0,-1 4-15 0,0 0-11 15,8 0-8-15,-8 7-7 0,8 1-11 16,-8-1 0-16,7 8-4 0,0-1-6 16,0 5-4-16,-1 3-2 0,8-1-3 0,-6 5 2 15,-2 0 0-15,8-1 1 0,-1 1 4 16,-5-4-7-16,5 0-1 0,-6 0-10 0,6-4-5 16,-5-3 3-16,5-4 1 0,-6 4 0 15,0-8 7-15,1-3 2 16,-2-1 0-16,1-3 4 0,0 0 1 0,0-4-2 0,-6-3-8 15,6 0-10-15,0 0-6 0,6-4-2 0,-6-4-10 16,7 0 3-16,0-7-3 0,6 0 0 16,-1-4-8-16,1-3 8 0,7-4-4 15,-1-3-1-15,8-4-1 0,-7-8 7 0,12-4-2 16,-6-2-6-16,1-2 1 0,-2 1 0 16,1-3 0-16,-6 3-4 0,-1 4 2 0,-6 3 6 15,1 1-3-15,-8 6-1 0,0 4 0 16,-5 4 0-16,-1 0-4 0,0 8 0 0,-7-1 3 15,7 4 0-15,-13 0 1 0,6 4-7 16,2 0-15-16,-2 3-12 0,-6-4-14 16,0 5-18-16,6-1-29 0,-6 4-37 0,0-4-56 15,0 4-28-15,7-3-46 0,-7 3-50 0,0-4-69 16,0 4-175-16,0 0-85 0,0-4-123 16,0 4-12-16,-7 0 233 0</inkml:trace>
  <inkml:trace contextRef="#ctx0" brushRef="#br0" timeOffset="242717.2185">30200 7481 71 0,'0'-4'72'0,"6"0"10"0,-6 1 10 16,6 3 12-16,-6-4 7 0,0 0 10 16,7 4 32-16,-7-4 25 0,0 4 8 0,6-3-4 15,-6-1 4-15,0 0 9 0,7 4 2 16,-7 0 7-16,0-3 9 0,7 3-4 16,-7-4 7-16,0 4 26 0,0 0-10 15,0 0-18-15,6 4-23 0,-6-1-23 0,0 1-24 16,0 7-18-16,0 0-18 0,0 4-18 15,0 3-15-15,-6 4-13 0,6 0-12 0,0 4-9 16,-7 0-3-16,7 3-5 0,-7-4-6 16,7 5-5-16,-6-1 0 0,-1-4-5 0,7 1-3 15,-6-4-7-15,6-3 1 0,-6-1-6 16,6 0 2-16,0-3 0 16,-7-1 0-16,7-3-3 0,0-3 2 0,-7-1-7 0,7 1-19 15,0-1-25-15,0-3-24 0,0-1-32 0,0-3-36 16,0 0-49-16,0 0-74 0,7 0-150 15,-7-7-154-15,7-4-89 0,-1 0-95 16,7-11 17-16,-7 0 299 0</inkml:trace>
  <inkml:trace contextRef="#ctx0" brushRef="#br0" timeOffset="243485.5272">31176 6334 53 0,'0'-4'98'0,"0"1"17"15,0-1 21-15,0 0 6 0,0 4 15 16,0-3 51-16,0 3 36 0,0-4 9 16,0 4 33-16,0 0 9 0,7 0-29 15,-7 0-48-15,7 0-42 0,-1 4 5 0,0 3 5 16,1 0-18-16,0 4-16 0,-1 0-10 15,7 8-15-15,-7-1-15 0,8 7-19 0,-2 1-14 16,8 4-10-16,-7 2-11 0,0 5-6 0,6-1-3 16,-5 1-7-16,5 0-4 0,-6-1-1 15,6-6 2-15,-5 3-2 0,-2-7 8 16,2-5 7-16,-1-2 11 0,7-1 3 16,-8-3-1-16,2-4-6 0,-2-4-11 0,8 0-2 15,-1-3-11-15,1-4-7 0,6-4-8 16,1 1-4-16,-1-8-7 0,6 0-6 0,1-4 5 15,6-3-3-15,-7-4 4 0,7 0-6 16,-7-4 4-16,8 0-5 0,-7 1 3 0,-8-1 0 16,8 1-4-16,-14 3 0 0,8-1-1 15,-8 5 7-15,-6 0-5 0,1 0 5 16,-2 3-1-16,1 4-4 0,-6 0 2 0,6 0-3 16,-7 4 3-16,-6 0-3 0,6-1-1 15,2 5 0-15,-8-1-23 0,6 0-31 0,-6 1-28 16,0-2-26-16,0 2-34 0,6 3-44 15,-6-4-65-15,0 1-89 0,0 3-176 0,0-4-77 16,0 4-95-16,0-4-55 0,0 4 108 16,-6-3 265-16</inkml:trace>
  <inkml:trace contextRef="#ctx0" brushRef="#br0" timeOffset="244568.7639">31482 7327 193 0,'7'0'207'0,"-7"-4"80"0,7 4 29 0,-7-3-25 16,0 3 2-16,6-5 29 0,-6 5-5 0,0 0-28 16,6 0-9-16,-6 0 2 0,0 5-36 15,0-5-38-15,0 7-29 0,0 0-32 16,-6 0-21-16,6 4-22 0,0 8-16 0,-6-5-16 15,6 5-14-15,-7-1-14 0,0 4-11 16,7 0-6-16,-6-4-10 0,6 4-6 0,-6-4-1 16,6-3-5-16,-7 3-3 0,7-3 1 0,0-4-2 15,-7 0 0-15,7 0-4 0,0 0-14 16,0-3-23-16,0-5-24 0,0 1-32 0,0 0-45 16,0-1-53-16,0 1-71 0,0-1-108 15,0-3-64-15,0 0-18 0,0 0-103 16,7 0-24-16,-7-7 13 0,13 0 193 0</inkml:trace>
  <inkml:trace contextRef="#ctx0" brushRef="#br0" timeOffset="245563.256">32479 6316 322 0,'7'-4'255'0,"-7"4"74"0,6-4-36 0,-6 4-50 16,0 0 1-16,6 0 2 0,-6 0-1 15,0 0-21-15,7 0-21 0,-7 4 18 0,0-4 4 16,0 4-25-16,0-1-34 0,7 5-23 0,-7 3-12 16,0 3-7-16,0 5-17 0,0 2-15 15,0 5-14-15,0 3-9 0,-7 5-9 16,7 2-10-16,0 4-9 0,0 0-3 0,0 1-5 15,0-1 2-15,0-3-2 0,0 0 2 0,0-1-1 16,7-7-2-16,-7 1-5 0,0-5 3 0,6-2 7 16,0-2 4-16,-6-2 13 0,7-1 9 15,0-3 15-15,-1-4 11 0,-6-1-3 16,7-2-11-16,-1-1-10 0,8-3-13 0,-8 3-11 16,6-7-7-16,2 0-13 0,5 0-1 0,1-4-6 15,6-3-4-15,-7-4-6 0,13-3 1 0,-5-1 0 16,5 0-4-16,1-3 0 0,-7-4 2 15,6 3-2-15,-5 1 3 0,-1-4 4 0,-6 4-2 16,5 0-4-16,-11-1 2 0,5 5 0 0,-6-1 5 16,0 4 1-16,-6 0-4 0,6 0-4 15,-7 0-8-15,0 4-19 0,-6-1-24 0,7 5-30 16,0-5-31-16,-7 5-33 0,0-1-44 0,0 4-38 16,6-4-63-16,-6 4-77 0,0-3-120 15,0 3-108-15,0-4-78 0,0 4-87 0,0 0 28 16,0 0 309-16</inkml:trace>
  <inkml:trace contextRef="#ctx0" brushRef="#br0" timeOffset="245935.8272">32524 7114 30 0,'0'4'290'0,"-6"-4"188"0,6 0 50 0,0 0-21 15,-6 3-105-15,6-3-102 0,0 0-38 0,-7 4 17 16,7-4-2-16,0 4-9 16,-7-1-24-16,7 1-24 0,-6 3-35 0,0 4-24 0,-1 8-22 15,0-1-24-15,-6 8-16 0,-6 7-6 16,0 7-9-16,-1 8-9 0,0-1-13 0,1 8-8 15,-1 0-6-15,1-4-9 0,-1 0-6 16,7-3-5-16,-6-4-9 0,5-4-2 16,8-6-9-16,-7-5 2 0,7-3-7 0,-1-8-2 15,7 0-10-15,-7-7-24 16,1 0-25-16,6 0-48 0,0-7-76 0,-6 3-71 0,6-3-95 16,0-4-136-16,0 0-173 0,-7 0 5 15,7-4-78-15,-7 1 4 0,7-5 134 16,-6 1 244-16</inkml:trace>
  <inkml:trace contextRef="#ctx0" brushRef="#br0" timeOffset="250060.0617">30245 7964 3 0,'6'4'9'0,"8"-1"1"15,-8 5-2-15,0-5 0 0,1 1-2 16,0 0 0-16,-7-1 0 0,6 1 0 0,-6-4-2 16,7 4-2-16,-1-4-3 0,-6 3-6 15,6-3-9-15,-6 4-6 0</inkml:trace>
  <inkml:trace contextRef="#ctx0" brushRef="#br0" timeOffset="250690.9383">30421 8015 43 0,'0'0'41'0,"0"0"11"0,0-3-2 0,0 3-1 15,6 0 2-15,-6 0 16 0,0-4 11 0,0 4 6 0,7 0 8 16,-7-4 9-16,0 4 31 16,0 0 14-16,0-3 10 0,6 3 12 0,-6-4 19 15,0 4 39-15,0-4 18 0,0 4 7 16,0-3 4-16,7 3 2 0,-7-4 37 0,0 4-36 15,0 0-41-15,0-4-46 0,0 4-40 0,0 0-28 16,0-3-24-16,7 3-13 0,-7 0-4 16,0 0-3-16,0-4-7 0,0 4-6 0,6 4 1 15,-6-4 1-15,0 0-3 0,0 3 0 16,6 1-4-16,0 3 3 0,-6 1 2 16,8 6-1-16,-2 1-6 0,0 4 3 0,8 2-4 15,-8 5-1-15,1 3 6 0,-1 4 1 16,8-3-2-16,-8 3-5 0,6-1 2 0,-5 1-6 15,6-3-6-15,-6-4-4 0,-1-1-5 16,8-3-6-16,-8 0-1 0,0-4-1 16,0-3-3-16,8-1-2 0,-8-2 4 0,1-1-3 15,-1-4-4-15,8 0 2 0,-8 1-2 0,6-5-2 16,2 1 0-16,-1-4 3 0,7 0-2 16,-1-4 0-16,0-3 6 0,8 0-5 15,-1-8-1-15,0 1-1 0,6-5 3 0,1-3 1 16,-1-4-2-16,1-3-8 0,-7 0 4 15,7-1-2-15,-7 1-4 0,0 0-1 0,-1 0-1 16,-5 3 6-16,0 1-3 0,-1 2-2 16,-5 5 6-16,-2 3 2 0,-5 1 0 15,6 3-2-15,-7 3-8 0,-6-3-10 16,7 8-19-16,-1-5-20 0,-6 5-33 0,0-1-14 16,0 4-9-16,7-3-36 0,-7 3-73 0,0 0-167 15,0 0-304-15,0 0-107 0,7 0-128 16,-7 0 191-16,0 3 308 0</inkml:trace>
  <inkml:trace contextRef="#ctx0" brushRef="#br0" timeOffset="251381.5826">31632 8143 71 0,'0'-3'101'0,"0"3"22"0,0-4 6 16,0 0-2-16,0 1 25 0,0 3 72 16,0-4 44-16,6 1 19 0,-6 3 48 0,0 0 3 15,0-4-35-15,8 4-38 0,-8 0 4 16,0 4-46-16,6-4-42 0,-6 3-35 15,6 4-18-15,-6 1-13 0,7-1-7 0,-1 4-14 16,1 4-8-16,0 3-13 0,-1 1-13 16,0-1-6-16,0 4-1 0,2 0-7 0,-2 0-3 15,0 0-5-15,1 0-1 0,0 0-4 16,-1-4 5-16,1 0-4 0,-1 1 1 0,0-5-4 16,1-3 0-16,6 4-5 0,-7-4-9 15,8-3 3-15,-8-1-6 0,13 0-4 16,-5-3-2-16,-2-1-2 0,8-3-4 0,0-3 4 15,5-1 2-15,-5-3-6 0,7 0 2 16,-1-4-3-16,0-5 3 0,-1 2 1 0,1-4 3 16,1-1 8-16,-1 1 6 0,-6 0 2 15,-1 0 7-15,0-1-4 0,-6 1-8 0,1 3-2 16,5 0-5-16,-12 4-5 0,5 0 3 16,-5 1-11-16,-1-1 1 0,1 3 0 15,0 1-13-15,-7 0-22 0,6 3-33 16,-6 0-26-16,6 1-28 0,-6-1-49 0,0 4-65 15,7-4-86-15,-7 1-190 0,0 3-158 16,0-4-128-16,0 4-35 0,0 0 242 0,-7-4 235 16</inkml:trace>
  <inkml:trace contextRef="#ctx0" brushRef="#br0" timeOffset="252049.636">31332 8671 50 0,'0'0'39'0,"0"0"2"0,0 0-6 0,8 0-6 16,-8 4-3-16,0-4 0 0,0 0-1 16,0 0 2-16,6 0 2 0,-6 0 1 15,0 3-4-15,0-3-4 0,6 0-6 0,-6 0-5 16,0 0-5-16,0 0-2 0,0 4-1 0,0-4 0 15,0 0-2-15,6 0-1 0,-6 0 0 16,0 0 0-16,0 0-2 0,0 0 0 0,0 0-1 16,0 0 0-16,0 0-2 0,0 0-3 15,7 0-4-15,-7 0-6 0,0 0-10 16,0 0-16-16,0 0 0 0,0 0-2 0,0 4 2 16,0-4-33-16</inkml:trace>
  <inkml:trace contextRef="#ctx0" brushRef="#br0" timeOffset="252915.2429">30622 8792 7 0,'-6'-4'63'15,"6"-3"2"-15,0 4-11 0,-6-1-12 16,6 0-6-16,-6 1 4 0,6-1 11 16,-8-3 8-16,8 7 7 0,0-5 6 0,-6 2 4 15,6 0 8-15,0-1 32 0,0 0 32 16,-6 0 28-16,6 4 10 0,0-3 14 0,0-1 20 15,-7 4 10-15,7-4 18 0,0 4 0 16,0-3-2-16,-6 3 25 0,6 0-24 16,0 0-31-16,0 3-32 0,0 1-26 0,0 0-24 15,-7-1-17-15,7 9-11 0,-7 2-12 16,7 5-14-16,-6-1-9 0,0 7-7 0,0 5-11 16,-2 2-8-16,2 2-6 0,0 2-8 15,-1 4-5-15,-6-3-1 0,6-4-9 0,1 0 4 16,0-4-4-16,-2-3-2 0,2-1-4 15,0-6-4-15,6-1-1 0,-6-3-4 16,6 0 0-16,0-8-1 0,-7 4-13 0,7-4-26 16,0-3-19-16,0 0-21 0,0-1-32 15,0 1-52-15,0-1-64 0,0-3-108 0,0 0-182 16,7-3-48-16,-1-1-81 0,0-3-30 16,8-4 23-16,-2 0 245 0</inkml:trace>
  <inkml:trace contextRef="#ctx0" brushRef="#br0" timeOffset="253544.0524">31776 8843 36 0,'6'0'82'0,"0"0"9"0,-6-3 1 16,7 3 13-16,-7 0 14 0,7-4 21 15,-1 4 60-15,-6 0 40 0,7-4 17 16,-7 4 29-16,6 0 11 0,-6 0-8 15,6 0-25-15,-6 0-13 0,0-3 14 0,7 3-30 16,-7 0-31-16,0 0-26 0,7 3-18 16,-7-3-11-16,0 0-8 0,6 4-12 0,-6 3-8 15,0-3-12-15,0 3-8 0,0 8-4 16,0-1-5-16,0 9 0 0,0 2-4 16,0 1-6-16,-6 7-7 0,-1 0-7 0,7 4-9 15,-7-1-9-15,1 1-3 0,0-1-9 16,-7-3 5-16,6 0-9 0,0-3-8 15,1-5-5-15,-7-2-7 0,13-2-3 0,-7-2-3 16,1-5-6-16,0 1-5 0,-1-4-21 0,7-4-24 16,-6 0-31-16,6 1-37 0,0-5-40 15,-7 1-46-15,7 0-44 0,0-1-94 16,0-3-182-16,0 0-190 0,-7 4-14 0,7-8-47 16,0 4 23-16,0 0 300 0</inkml:trace>
  <inkml:trace contextRef="#ctx0" brushRef="#br0" timeOffset="256013.2415">28454 8437 53 0,'-6'-15'62'0,"-8"0"7"0,14-3-6 16,-12 3 8-16,12-3 15 0,-7 0 10 15,0 3 14-15,1 0 28 0,-1-3 39 0,7 7 15 16,-6-7 3-16,6 3 0 0,0 1 14 0,-6 3-5 15,6-4-11-15,0 4-16 0,0 0-14 16,-8 0-19-16,8 0-26 0,0 3-14 16,0 5-19-16,0-1-24 0,0-3-12 0,0 3-1 15,0 0 14-15,0 1 9 0,0-1-1 16,0 1-5-16,0 3-3 0,0 0 6 16,0 0-2-16,0 0 1 0,0 3-5 0,0 1-1 15,0 3-9-15,0 4-7 0,0 7-9 16,0-3-13-16,-6 7-3 0,6 4 1 0,0-4-6 15,0 7-2-15,0-3-4 0,0 0-1 16,0-4-2-16,0 3-1 0,6-3-3 0,-6-4-2 16,0-3-3-16,8-1-1 0,-8-3 6 15,6 1 2-15,0-5 2 0,-6 0-1 16,7-3-1-16,6 0 0 0,-6-4-3 16,5-4 0-16,2 0-1 0,-2-6 0 0,8-1-5 15,-7-5-5-15,7-5 1 0,-1-1 1 0,-6 0 5 16,7-4 2-16,-7 1 4 0,-1 2 0 15,2 5 4-15,-8 0 3 0,1 3-1 0,-1 4-6 16,1 4 3-16,0 3 12 0,-7 1 7 16,0 3 7-16,0 0 6 0,0 7 3 0,0 4 0 15,-7 7-1-15,0 4-3 0,-6 8-3 16,1 3-1-16,-2 7-1 0,-5 4 0 0,-1 3-3 16,-6 5 0-16,0-1-4 0,7 0-3 15,-7 0 4-15,0-3-4 0,-1-7-7 16,1-1-4-16,7-7-2 0,-1-4-3 0,7-3 1 15,-6-4-2-15,5-4-1 0,2 0-3 16,5-7-22-16,-6 0-29 0,6-4-43 0,1 1-61 16,6-8-90-16,-6 3-175 0,0-3-213 15,6-3-38-15,0-5-76 0,0 1 28 16,0-8 240-16</inkml:trace>
  <inkml:trace contextRef="#ctx0" brushRef="#br0" timeOffset="256283.3935">28943 7924 40 0,'12'4'323'0,"2"3"220"15,-8 0 97-15,-6 0-40 0,0 4-111 16,0 4-30-16,-6 0-101 0,-1-1-92 0,0 4-81 15,-5 1-62-15,-2-1-42 0,1 4-30 16,1-3-26-16,-2-1-44 0,8 0-64 0,-8 0-81 16,8-2-99-16,0-6-152 0,-1 1-87 15,7 0-79-15,0-7-55 0,0 3 38 0,0-7 107 16</inkml:trace>
  <inkml:trace contextRef="#ctx0" brushRef="#br0" timeOffset="256459.719">29144 8092 112 0,'14'-3'109'0,"5"3"59"0,-12 0 28 0,5 0 42 15,-5 0 29-15,-1 0 7 0,1 0 20 0,0 3-17 16,-7-3-47-16,0 4-63 0,0 0-56 16,-7 3-39-16,0 0-25 0,1 1-25 15,-7 6-44-15,0-3-50 0,0 4-74 0,0-1-116 16,0-2-140-16,0 2-66 15,0-3-10-15,6 0 73 0</inkml:trace>
  <inkml:trace contextRef="#ctx0" brushRef="#br0" timeOffset="257947.5547">28870 9558 102 0,'-6'3'64'0,"0"1"13"0,-1 0 27 16,7-4 18-16,-6 3 25 0,6-3 50 15,-7 0 53-15,7 0 34 0,-6 0 58 0,6 4 13 16,-7-4-35-16,7 0-62 0,-6 0-25 15,6 0-33-15,-6 4-24 0,6-4-24 0,0 3-11 16,-8 1-11-16,8 3-9 0,-6 0-9 16,6 9-14-16,-6 2-11 0,-1 4-16 0,0 7-7 15,-5 4-11-15,5 4-8 0,1 3-6 16,-1 0-5-16,0 4-4 0,1-3-7 0,0-5-7 16,-1 1-5-16,7-5-5 15,-7-6-1-15,7 0-7 0,0-8-3 0,-6-3-13 16,6-1-7-16,0-3-12 0,6-3-13 0,-6-5-17 15,7 1-12-15,-7-4-14 0,7-4-2 16,5-3-1-16,2-4 8 0,-1-7 19 16,-1-4 17-16,8-4 19 0,-6-6 14 0,11 2 4 15,-5-3 7-15,0 4 6 0,-8 0 12 16,8 6 30-16,-7 9 33 0,-7-1 20 0,8 8 10 16,-8 3 3-16,0 8-8 0,1 3-10 15,-7 4-10-15,0 7-7 0,0 8-5 0,-7 0-4 16,1 7-1-16,-7 7-1 0,0 4 0 15,-6 4 8-15,-1 3 9 0,-6 4 3 16,-7 0-4-16,7-1-10 16,-13 2-14-16,7 2-12 0,-7-3-7 0,5-4-2 0,-4-3-7 0,5-7-6 15,7-5-2-15,-7-7-4 16,14-3-8-16,-7-4-10 0,6-3-6 0,8-1-32 16,-2-7-56-16,2 0-38 0,5-4-35 0,0-3-55 15,7-4-96-15,0 0-189 0,7-8-199 16,0-3-14-16,-1-3-38 0,6-4 16 15,2-9 303-15</inkml:trace>
  <inkml:trace contextRef="#ctx0" brushRef="#br0" timeOffset="258348.0167">29261 9389 195 0,'7'-7'150'0,"0"3"80"15,-1-3 79-15,1 7 27 0,-1-4 23 16,0 4 21-16,2-3-23 0,-8 3-60 0,6 3-7 16,-6-3-42-16,0 0-51 0,6 4-43 15,-6 0-39-15,0 3-26 0,0 0-19 0,0 0-20 16,0 1-12-16,0-1-14 0,0 4-8 16,-6-4-6-16,6 4-7 0,-6-3-18 0,6 3-43 15,-8-4-68-15,8 1-97 16,-6-1-155-16,6 0-66 0,0-3-102 0,0 0-78 0,0-1 6 15,0-3 136-15</inkml:trace>
  <inkml:trace contextRef="#ctx0" brushRef="#br0" timeOffset="258913.1295">29476 9474 196 0,'7'-5'189'0,"-7"5"84"0,7 0 61 0,-7 0-3 16,6 0 31-16,-6 0 5 0,0 0-34 15,7 0-62-15,-7 0 3 0,0 0-55 16,0 5-55-16,0-2-51 0,0 1-35 0,0 0-25 15,0-1-20-15,-7 5-11 0,7 2-6 16,-6-2-6-16,6 3-4 0,-7-4-4 0,0 4-12 16,1-4-30-16,6 1-44 0,-6-1-69 15,6 0-135-15,-8-3-100 0,8 3-135 0,0-3-119 16,-6-4-24-16,6 3 205 0</inkml:trace>
  <inkml:trace contextRef="#ctx0" brushRef="#br0" timeOffset="259148.4539">29606 9536 133 0,'8'0'289'0,"4"3"165"0,-12 1 68 15,7-4 30-15,-7 4-78 0,6-1-26 0,1 1-41 16,-7 3-73-16,7 1-74 15,-7-1-64-15,0 0-48 0,0 4-40 0,-7 1-35 16,0-1-21-16,1 7-22 0,-1-4-12 0,-5 8-7 16,-2-3-20-16,2 2-34 0,-2 1-68 15,1 1-97-15,7-1-146 0,-8-4-257 0,14-3-81 16,-6-1-121-16,6-3 9 16,0-4 320-16</inkml:trace>
  <inkml:trace contextRef="#ctx0" brushRef="#br0" timeOffset="259968.2894">30506 9675 124 0,'6'-4'129'15,"-6"4"74"-15,7-3 17 0,-7 3 51 16,0 0 19-16,6-4 23 0,-6 4 37 0,6 0-4 16,-6 0-36-16,8 0 4 0,-8 0-20 15,6 4-47-15,0-1-47 0,0 1-35 0,1 7-27 16,0-4-26-16,6 8-15 0,-7 3-17 0,8 0-13 15,-2 5-13-15,2 2-7 0,-2 1-9 16,1-1-13-16,1 5-8 0,-2-4-4 16,2-1-3-16,-8 1-4 0,7-4-1 0,0-4-3 15,0 0 0-15,-7-3 2 0,1-1-3 16,6-2 0-16,-7-1 2 0,8-4 0 0,-8 4 1 16,7-7 0-16,-7 3 0 0,8-3 3 15,-8-1-3-15,8 1-2 0,-2-4 1 16,8 0-2-16,-7 0 0 0,7 0 4 0,-8-4 3 15,8 4-6-15,-1-7 4 0,7 3-4 16,-6-3 2-16,6-4-1 0,1 4 1 16,-8-4 2-16,7-1-4 0,0-2-1 0,0-1-1 15,0 1 0-15,0-1 3 0,0-3 1 16,6-1 0-16,-6 1-3 0,7 0-1 16,-7-4 0-16,0 0 0 0,7 0 0 0,-7 3 0 15,0 1 0-15,-7 0-2 0,7 0 2 16,-6 3 2-16,-1 0-2 0,-5 4 0 0,5 0-2 15,-6 0 7-15,0 0-7 0,-7 4 5 16,8 0-2-16,-8-1-1 0,0 1-3 16,8 0 2-16,-8 3-1 0,1 0 1 0,-1-3-2 15,1 3 5-15,-7 1-2 0,7-1 2 0,-1 4-3 16,-6-4 3-16,6 4-4 0,-6-3-6 16,6-1-14-16,-6 1-17 0,0 3-22 15,8-5-37-15,-8 5-30 0,6 0-43 0,-6-3-65 16,0 3-123-16,6-3-131 0,-6 3-11 15,0-5-84-15,0 5 16 0,0-3 41 16,0 3 100-16</inkml:trace>
  <inkml:trace contextRef="#ctx0" brushRef="#br0" timeOffset="261944.6725">29203 7920 19 0,'0'0'58'0,"-7"-3"6"0,7 3-6 0,0 0-7 15,-6-4 2-15,6 4 9 0,0 0 2 16,0 0 4-16,-6 0 2 0,6 0 6 16,-7 0 5-16,7 0 21 0,0 4 12 0,-7-4 15 15,7 0 16-15,-6 3 14 0,6-3 33 16,-6 4 22-16,6 0 8 0,0-1 2 0,-7 5-20 15,0-1-31-15,1 4-26 0,-1 0 6 16,1 3-22-16,-1 5-31 0,-6-1-27 16,7 1-17-16,-8 2-15 0,2 1-11 0,5 0-12 15,-6 4-4-15,0-4-10 0,7 0 0 16,-8 0 0-16,8-4 0 0,-7 1 0 16,6-5-3-16,1 1-25 0,-1-4-40 0,1 0-71 15,6-4-100-15,-6 0-59 16,6 1-142-16,0-5-142 0,-7 1 2 0,7-4 58 15,0 4 205-15</inkml:trace>
  <inkml:trace contextRef="#ctx0" brushRef="#br0" timeOffset="262835.834">29288 9169 31 0,'0'-4'43'0,"6"4"1"0,-6 0-8 0,0-3-9 16,0 3-8-16,0-4-4 0,0 4-4 0,0-3-4 15,0-1-2-15,0 0 0 0,0 1-1 16,0-1-1-16,0 0 0 0,0 1 2 15,-6-1 3-15,6 0 3 0,0 1 6 0,0-1 11 16,0 0 7-16,0 1 11 0,-7-1 11 16,7 0 10-16,0 1 11 0,0 3 10 0,0-4 30 15,0 0 13-15,-6 1 9 0,6 3 7 16,0-4 1-16,0 1 4 0,0 3 6 0,0-4-7 16,0 4-17-16,-7-4-11 0,7 4 10 15,0-3 19-15,0 3 12 0,0 0-2 16,0 0 44-16,0 0-2 0,0 0-13 0,-7 3-23 15,7 1-16-15,0 3-16 0,0 0-13 16,-6 4-13-16,0 8-17 0,0-1-11 0,-2 4-13 16,2 0-11-16,0 7-10 0,-8 4-10 15,1-3-9-15,7 2-9 0,-7-2-6 0,0 3-1 16,7-8-6-16,-8 1 1 0,8 0-8 16,-1-5 0-16,1-2-14 0,-1-1-30 0,7-3-48 15,-6-4-59-15,6 0-72 0,0-4-113 16,0 1-197-16,0-1-19 15,0-3-133-15,6-4-21 0,1 3 108 0,-7-6 246 0</inkml:trace>
  <inkml:trace contextRef="#ctx0" brushRef="#br0" timeOffset="263966.9159">31040 10349 37 0,'6'0'79'0,"-6"0"15"0,6 0 14 0,-6 0 16 16,8 0 11-16,-8 0 22 0,6 0 37 15,-6 0 16-15,6 0-1 0,-6 0 6 0,0 0 4 16,0 0-6-16,7 0-7 0,-7 0-3 0,0 0-5 16,0 4 14-16,6-1 18 0,-6 1-17 15,0 0-22-15,0 3-23 0,-6 4-18 16,6 4-20-16,0-1-23 0,-7 8-18 15,1 4-23-15,0 7-14 0,-2 0-13 0,-4 3-2 16,5 1-4-16,-6 7-3 0,0-4-4 0,0 1-4 16,0-1-7-16,0-3-2 15,6-4-1-15,-6-4 0 0,7 0 0 0,-7-7-2 0,6-3 7 16,1-5-4-16,6 1-3 0,-6-4-1 16,-2-4-4-16,8-3-5 0,0 3-8 0,-6-7-3 15,6 0-7-15,0 0-4 0,0-4-11 16,0-3-10-16,6-4-6 0,-6 0-8 15,8-7 6-15,-2-4 10 0,0-8 7 0,1-3 14 16,-1 1 6-16,1-5 3 0,-1 1 7 16,1-1 3-16,-1 0 7 0,1 8 9 15,-7 3 6-15,7 4-1 0,-7 7-3 0,6-3-3 16,-6 7-1-16,0 0 2 0,0 4 16 16,6 3 14-16,-6 1 13 0,0-1 15 0,0 4 7 15,0 0 8-15,0 0 0 0,0 4 4 16,0 3 5-16,0 7-5 0,-6 1-7 0,6 7-4 15,-6 3-7-15,-1 5-9 0,0-1-7 16,-6 4-2-16,7 4-4 0,-1-4-8 16,-6 0-6-16,7-4-12 0,0-3-4 0,-2-4-8 15,2-4-3-15,0 1-3 0,-1-5-6 16,7-3-11-16,-6-3-21 0,6-1-30 16,0-4-27-16,-7 5-32 0,7-8-31 0,0 3-40 15,0-3-31-15,0-3-48 0,0 3-108 16,0-4-205-16,0 0-118 0,0-3-62 0,0-4-22 15,0 0 119-15,0 0 278 0</inkml:trace>
  <inkml:trace contextRef="#ctx0" brushRef="#br0" timeOffset="265749.4654">28317 10477 34 0,'-13'-15'45'0,"1"1"2"16,-2-5-7-16,1 5-5 0,-7-4-3 0,8-1-1 15,-2 5 11-15,-5-1 16 0,6 1 17 16,0 3 16-16,-7-5 13 0,8 6 18 0,-2-1 23 15,8 3 12-15,-7-3 7 0,7 4 2 16,-1 0 18-16,0 3 18 0,1-3-1 16,0 3-5-16,-2 0-4 0,2 4-4 0,6-3-4 15,-6 3 37-15,6 0-16 0,-7 0-33 16,1 3-29-16,6 5-27 0,-7 3-18 0,-6 3-17 16,7 5-14-16,0 6-13 0,-8 1-7 15,8 7-7-15,-1 4-11 0,0 3-5 16,-6 0-8-16,7 4-3 0,6-4-1 0,-6 0-8 15,6-6 3-15,0-1-5 0,0-4-1 16,0-4-1-16,0-3-11 0,6-3-14 16,-6-4-12-16,6-4-13 0,1-4-20 0,-1 0-22 15,8-3-19-15,-8-4-17 0,8-4-14 0,4-3-9 16,-4-8-5-16,5-3 0 0,7-4 24 16,-6-4 48-16,-1-7 29 0,7-3 21 15,-6 3 15-15,-1-4 26 0,-5 8 22 0,6 0 15 16,-8 7 20-16,-6 3 78 0,1 5 60 15,0 2 14-15,-1 9-2 0,-6 3-14 0,0 3-20 16,0 9-24-16,-6 6-21 0,6 4-18 16,-14 7-14-16,2 8-9 0,-2 7-15 0,-12 7-13 15,7 4-18-15,-13 4-8 0,-1 3-7 16,1 4-5-16,-8 0-13 0,7-4 0 16,1-3-3-16,-1-8-8 0,1-7 0 0,6 0-2 15,-1-8-2-15,2-6 0 0,5-8 4 16,8 0-2-16,-2-4-2 0,1-7-17 15,6 0-28-15,1 0-21 0,0-7-28 0,-1-1-32 16,1-3-52-16,6 0-83 0,-7-3-157 0,7-5-217 16,0-3-42-16,0-3-96 0,0-4 5 15,7-4 307-15</inkml:trace>
  <inkml:trace contextRef="#ctx0" brushRef="#br0" timeOffset="266099.9357">28532 10327 10 0,'7'0'219'0,"-7"0"122"0,6 3 79 15,-6-3-9-15,0 5 18 0,0-2-39 0,0 1-70 16,0 0-33-16,0 3-28 0,-6 0-53 0,6 4-44 16,-7 0-39-16,7 0-34 0,-7 4-16 15,1-1-20-15,0 1-11 0,-1-1-12 0,0 5-12 16,-5-1-4-16,5 1-4 0,1-5-4 16,-8 4-4-16,8-3-7 0,0 0-25 0,-2-1-39 15,2-3-53-15,0 0-71 0,0 1-103 16,6-5-77-16,-7-3-30 0,7 3-97 15,0-3-38-15,0-1 2 0,0 1 82 0</inkml:trace>
  <inkml:trace contextRef="#ctx0" brushRef="#br0" timeOffset="266363.474">28584 10631 150 0,'14'-3'168'16,"-8"-1"78"-16,0 0 50 0,1 1 16 0,-1-2 16 16,1 5 45-16,-7-3-1 0,0 3-38 15,7 0 12-15,-7-4-46 0,0 4-64 16,6 4-59-16,-6-4-41 0,0 3-36 0,0 2-27 16,-6-2-20-16,6 5-11 0,-7 3-15 15,0-4-10-15,7 4-5 0,-6 0-6 16,-1 0-9-16,1-4-30 0,6 4-45 0,-6-4-60 15,6 1-84-15,-8-1-124 0,8-3-88 0,0 3-22 16,0-7-94-16,0 3 1 0,0-3 31 0,0 4 90 16</inkml:trace>
  <inkml:trace contextRef="#ctx0" brushRef="#br0" timeOffset="266814.9701">28878 10639 125 0,'6'-4'106'0,"-6"4"74"0,6-4 24 0,1 4 55 16,-7-3 28-16,7 3 12 16,-1-4 27-16,-6 4-3 0,6 0-21 0,-6-4-28 15,7 4 40-15,-7 0-37 0,0 0-51 0,0 0-47 16,6 0-39-16,-6 0-32 0,-6 4-19 15,6 0-19-15,0 3-15 0,-7 0-9 16,1 4-13-16,0 0-8 0,-1 4-9 0,-6-4-2 16,7 3-5-16,-2-3-6 0,2 4-2 15,-7-4-3-15,7 0-15 0,-1 0-34 0,1-4-43 16,6 1-57-16,-7-1-81 0,7 0-123 0,-6-3-116 16,6 0-26-16,0-1-116 0,0-3-16 15,0 0 33-15,0 0 250 0</inkml:trace>
  <inkml:trace contextRef="#ctx0" brushRef="#br0" timeOffset="268251.3743">29158 10755 63 0,'6'0'48'16,"-6"-3"9"-16,0 3-1 0,0 0 2 0,0-3 22 15,6 3 12-15,-6 0 15 0,0-5 9 16,0 5 26-16,7 0 13 0,-7-3 4 0,0 3 1 16,0 0-5-16,0-4 10 0,0 4 0 15,0 0-7-15,0-4-5 0,0 4 5 16,7 0 8-16,-7 0-2 0,0 0 0 15,0-3 42-15,0 3-6 0,0 0-21 0,0 0-21 16,0 0-20-16,0 0-20 0,0 3-18 16,0-3-12-16,0 4-14 0,0-4-12 0,-7 4-12 15,7-1-12-15,0 5-6 0,-7 0-9 16,1-1-10-16,0 0-3 0,-1 4-1 0,0 0-3 16,1 0-4-16,-1-4-2 0,7 4 0 15,-6-3 0-15,-1-1-8 0,1 0-24 0,6 0-27 16,-7 1-33-16,7-5-31 0,0-3-38 15,-6 4-37-15,6 0-47 0,0-1-69 16,0-3 15-16,-6 4-6 0,6 0-30 0,0-4-35 16,0 0 16-16,0 0-6 0,0 3 52 15,0-3 31-15,0 0 47 0</inkml:trace>
  <inkml:trace contextRef="#ctx0" brushRef="#br0" timeOffset="269155.1217">29255 10814 46 0,'6'0'51'0,"-6"0"6"16,7 0-4-16,0 0 0 0,-7 0 15 15,6 0 19-15,1-3 16 0,-1 3 13 0,-6 0 23 16,6 0 25-16,2 0 11 0,-2 0 0 16,0 0-7-16,-6 0 12 0,6 0-2 0,1 0-6 15,0 0 4-15,-7 0 7 0,6 0-5 16,1 0-14-16,-7 0 26 0,6 3-7 0,1-3-21 15,-7 0-22-15,7 0-19 0,-7 0-9 16,6 4-10-16,-6-4-12 0,6 4-6 0,-6-4-8 16,6 3-6-16,-6-3-7 0,8 4-2 15,-8 0 0-15,0-1-1 0,0 1 3 0,6-1-2 16,-6 1 1-16,0 0 7 0,0 7 0 16,6-4-1-16,-6 4 0 0,-6 4 0 15,6 0 2-15,0-1-7 0,-6 5-5 0,-2 2-8 16,8 1-14-16,-6 0-8 0,0 0-8 15,-7 1-4-15,6 2-6 0,1-7-7 0,-1 4-2 16,1-3-21-16,-1-1-43 0,0-4-55 16,1 2-48-16,6-6-27 15,-6-2-39-15,6-1-65 0,0 0-130 0,0-3-156 0,0 0 6 16,0-4-95-16,0 3-6 0,0-6 95 16,0 3 237-16</inkml:trace>
  <inkml:trace contextRef="#ctx0" brushRef="#br0" timeOffset="272551.6787">30766 10891 35 0,'0'-4'45'15,"0"1"3"-15,6-1-7 0,-6 0-4 16,0 1-4-16,0-1-1 0,0 4 5 0,0-4 5 16,0 1 2-16,0-1 1 0,7 0 0 15,-7 1 0-15,0 3 0 0,0-4 4 0,0 0 3 16,0 4 10-16,0-3 16 0,7-1 16 15,-7 4 14-15,0-3 15 0,0-1 13 16,0 4 7-16,0-4 24 0,0 1 18 0,0 3 5 16,0-4-2-16,0 0-1 0,0 4-12 15,6 0-16-15,-6-3 7 0,0 3-1 16,0-4-25-16,0 4-32 0,0-4-21 0,0 4-15 16,0-3-8-16,0 3-6 0,0-4-4 15,0 4-4-15,0-4-1 0,0 4-1 0,0-3 2 16,0 3 2-16,0-4-3 0,0 4 3 15,0-4-1-15,0 4-4 0,0-3-2 0,-6 3-3 16,6 0-2-16,0-4-3 0,0 4-9 16,0 0 4-16,0-4-6 0,0 4 1 0,0 0-2 15,0 0-1-15,0 0 3 0,-7 0 6 16,7 0 2-16,0 4 6 0,-7 0 11 0,1-1-1 16,0 5 4-16,-8 3-3 0,2 3 4 15,-8 5 0-15,1 6-1 0,-7 4 0 0,-7 5 1 16,1 2-2-16,-8 4 1 0,1 5-6 15,-6-2-3-15,5 5-1 0,-5-4 0 16,6 0 0-16,-1-4-3 0,1 0-8 0,1 1-9 16,-1-5 3-16,-7 5-9 0,7-5-2 15,-7 1 1-15,1 3-2 0,-1 0 4 16,-12 1-1-16,5-1 1 0,7 0 3 0,-5 1-2 16,5-4-4-16,7-1-1 0,0 1-1 15,7-5 4-15,-2-5 0 0,9-2 5 0,-1-3 0 16,0 0-2-16,6-4-5 0,-7 0-1 15,9 1-5-15,-2-5 3 0,-7-2-3 16,9 2 0-16,-9 1-1 0,1 0 0 0,0-5 0 16,0 1 4-16,1 0 0 0,-9 0-3 15,9 0 0-15,-1-3 2 0,-7 3 2 16,7-4 3-16,-7 1-5 0,7-5 8 0,-6 0 6 16,5 2 2-16,1-2-3 0,0-3-1 0,-6 0-6 15,5 4 4-15,2-4-5 0,-7 0-2 16,-2 0-1-16,2-4-4 0,-1 4 0 15,1 0 2-15,-7 0-5 0,6 0 1 0,-12-3-3 16,5 3 3-16,2-5-3 0,-9 2 3 16,9 0 1-16,-7-2-3 0,-2-2-2 0,-4-4 7 15,5 0-4-15,-6-3-6 0,0-1 2 16,-7-7-3-16,7-3 0 0,-13-5-1 0,6-7 0 16,-12-3 0-16,-1-7 3 0,-6-5-5 15,-1-6-2-15,2-5 3 0,4-3 1 16,-4-7 3-16,12 0-5 0,0-4-3 0,0 0 3 15,6-4 2-15,7-3 0 0,-7 0 0 16,7-7 4-16,0-1-3 0,0-4-1 0,-1 2 0 16,8-6 0-16,-7 5 0 0,-1 4 0 15,-4 3-4-15,4 3 0 0,1 9-4 0,-1-2 2 16,2 9 4-16,5 10 1 0,1 1-6 16,-1 7 2-16,7 6-4 0,6 5 6 15,-5 4-4-15,5 6 5 0,7 1 1 0,-7 3-6 16,13 8-6-16,2 0-8 0,-2 3 4 15,6 0-5-15,1 4-5 0,1 1-9 16,-2 2-9-16,8-3-10 0,-7 3-7 0,6 5-9 16,1-4-13-16,-1 3-10 0,7 0-14 0,-6 1-21 15,0-1-28-15,6 0-25 0,-7 1-29 16,7 3-3-16,0-4-26 0,0 4-64 0,0-4-151 16,7 4-225-16,-7-7-73 0,12 3-82 15,-5 1 89-15,-1-1 319 0</inkml:trace>
  <inkml:trace contextRef="#ctx0" brushRef="#br0" timeOffset="274809.7023">28598 11745 157 0,'6'0'131'0,"-6"-4"53"0,0 4 1 0,0 0 46 16,0 0 37-16,0 4 35 0,0-1 78 0,0 5 18 15,0 7-51-15,-6 3-4 0,-2 7-53 16,2 8-77-16,-6 7-55 0,-2 12-47 16,1 6-30-16,-7 9-16 0,1 2-15 0,6-3-10 15,0 4-12-15,-7-8-6 0,8-7-7 16,4-4-5-16,-4-7-2 0,6-7-3 16,-1-4 1-16,0-8-5 0,1-6 2 0,6-1-1 15,-7-3-2-15,7-4-1 0,0-4-2 16,0-3-6-16,0-1-3 0,-6 1-1 0,6-4 0 15,6-4 0-15,-6 1-6 0,0-5-6 16,0-2-6-16,7-6 2 0,-7-5-3 0,6-9 5 16,1-3 9-16,0-10 9 0,-1-9 3 15,0-3 3-15,8-4 1 0,-8 5 9 16,0-1 14-16,1 7 22 0,0 8 14 0,-1 7-5 16,-6 7-8-16,0 4 2 0,7 7 8 15,-7 8 9-15,0 3-3 0,0 8-3 0,0 3-12 16,0 8-12-16,-7 7-10 0,7 11-8 0,-6 4-4 15,6 11-3-15,-7 3-6 0,0 11 1 16,1 0-3-16,-8 4-1 16,8-3 2-16,0-1-1 0,0-8 2 0,-8 2-2 0,8-12 0 15,-1-4-1-15,1-7 3 0,6-7 0 16,-6-8-2-16,6-4-1 0,-8-3 0 0,8-3 0 16,0-5-2-16,0-3-4 15,0-3-4-15,0-5-4 0,8-3-4 0,-8-3-1 16,6-8-4-16,0-4 3 0,1-11-6 0,-1-3 1 15,1-11 9-15,6-4 6 0,-7-11 3 16,8 0 5-16,-8 4 9 0,0 3 15 0,1 12 11 16,0 6 0-16,-1 12-1 0,-6 7 8 15,0 8 5-15,0 6 5 0,0 4-1 0,0 16-9 16,0 2-11-16,-6 8-8 0,6 11-6 16,-7 4-5-16,0 3-4 0,1 8-2 15,0 3-2-15,-8 0-2 0,8 8 3 0,0-4-2 16,-8 0 0-16,8-4-6 0,-1-4-3 15,1-6-7-15,6-12-3 0,-6-3-4 0,6-8 0 16,-8-3-1-16,8-4 2 0,0-4 6 16,0-7-1-16,0 0 6 0,0-4-1 15,8-3 2-15,-8-4 3 0,0-4-4 0,6-3-6 16,-6-7-9-16,6-1-2 16,-6-7-3-16,7-11 1 0,-1 0 3 0,1-8 5 0,0-2-5 15,-1-5 4-15,0 0 7 0,0 1 2 16,2 7 3-16,-2-1 4 0,-6 8 1 0,6 4 1 15,1 3-3-15,0 4 3 0,-1 4-1 16,-6 4 4-16,7 3-5 0,-1-1-2 16,0 1-2-16,1 4-2 0,-7 0 3 0,7 0 1 15,-1-1-2-15,0 1 3 0,1 4 2 16,0-5 3-16,-7 4 0 0,6 1 1 0,-6-1 3 16,7 4-2-16,-7 0 3 0,6 0 3 15,-6 4-1-15,0 3 5 0,7 1 6 16,-7-1 6-16,0 4-1 0,0 0 2 0,0 4-2 15,-7 6-3-15,7 1 1 0,-6 4 0 16,-1 7 1-16,7 3-3 0,-13 9-5 0,6 2 0 16,1 8 0-16,-7 4-3 0,6 0-1 15,1 3-3-15,-7-8-3 0,7 2 2 0,-1-5-1 16,0-7-2-16,7 0-3 0,-6-7 2 0,6-8 0 16,-6 0 0-16,6-3-6 15,0-4 4-15,0-4 1 0,-8 0-4 0,8-3-10 0,0 0 2 16,8-4-2-16,-8-4-3 0,0 0-2 15,6-3-5-15,-6-4-2 0,6-7-1 16,1-4 0-16,0-4 0 0,-1-7 8 16,1-3 5-16,5-8 8 0,-5 4-3 0,6-5 6 15,-7 5 3-15,1 7 1 0,0 4 0 16,-7 7 2-16,6 0 4 0,-6 7 4 0,0 8 10 16,7 0 7-16,-7 3 3 0,0 4-1 15,0 7-6-15,-7 1-7 0,7 6 3 0,-6 1-8 16,6 10-2-16,-7 1-6 0,0 7 4 15,-5 4-3-15,5-1 1 0,-6 5-4 16,7-1 0-16,-1-3-1 0,-6-5 0 0,6-2 0 16,1-4 0-16,0-4-8 0,6-8-3 15,-8 1-8-15,8-8-9 0,0 0-8 0,0-3 0 16,0-4 0-16,8-4 8 0,-8 1 6 16,6-8 3-16,0-4 8 0,1-3 4 0,0-8 0 15,-1 1 7-15,7-9 3 0,-7 5 22 16,1-4 26-16,0 8 11 0,-1-1-1 15,-6 7-1-15,6 5 3 0,-6 3 0 0,-6 7 1 16,6 8-6-16,-6 3-6 0,6 4-13 16,-7 7-10-16,0 5-6 0,-5 6-11 0,5 0-5 15,1 4 1-15,-8 0-6 0,8 0-17 16,0 0-38-16,6-7-42 0,-8-1-51 0,8-2-68 16,0-9-97-16,8 1-185 0,-8-8-112 15,6-3-43-15,0 0-32 0,1-8 11 16,-7 0 208-16</inkml:trace>
  <inkml:trace contextRef="#ctx0" brushRef="#br0" timeOffset="276467.7385">29920 10990 379 0,'-20'7'312'0,"6"-3"93"15,2 0-38-15,-1-1-47 0,0 1-61 0,0 0-41 16,7-1-21-16,-8-3-7 0,8 4 31 16,6-4 5-16,-7 4-33 0,7-4-41 0,-7 3-29 15,7-3-21-15,-6 4-12 0,6-1-12 16,0-3-4-16,0 5-4 0,0 2 1 0,6-3 1 16,1 3-2-16,0 0-7 0,5 0-5 15,8 4-4-15,0 0-4 0,-1 0-1 0,7 0 1 16,7 0-3-16,-1 4-2 0,7-4-3 15,1 3-4-15,-1-3-8 0,6 1-6 16,1-1 0-16,-7 0 0 0,7 0 0 0,5 0 1 16,-5-4 1-16,-1 4-8 0,2-7-2 15,-2 3 6-15,1 0 15 0,-1-3 15 16,-5 3-7-16,5-3-13 0,-6-1-6 16,7 5-10-16,-7-5-1 0,-1 5-3 0,2-5-5 0,-1 1 23 15,-7 3 23-15,7-3-6 16,-6 4-14-16,7-1-9 0,-2 0-9 0,1-3-7 15,-6 7 2-15,6-4-7 0,0 0 1 16,0 1-6-16,-6-5 5 0,5 5-2 0,-5-1-1 16,7 0-3-16,-8-3 2 0,1 0 1 0,-7 3 0 15,-1-3 0-15,1-1 0 0,1-3 0 16,-1 4 0-16,-6 0 0 0,-1-4 0 16,1 0 0-16,-8 0 0 0,8 0 0 0,-7-4-4 15,7 4-8-15,-1-4-5 0,-6-3-5 16,7 3-6-16,-7-3-4 0,6-4-6 0,0 4 0 15,-5-4-2-15,5-4 0 0,-6 1-4 16,6-1 0-16,-5-4-1 0,-1 5 7 0,0-5-2 16,0 1-3-16,0-4 3 0,-6 4 4 15,5-4 3-15,-5 0 3 0,0 3-1 0,6-6 0 16,-7 3-1-16,0 0 0 0,1 0 0 16,0-3 6-16,-1 2 3 0,0-6 2 15,2 3 6-15,-8-3 5 0,6 0 4 0,0-4 7 16,1 0-1-16,-7-4 0 0,0 4 2 15,0-4 2-15,0 1 2 0,0 3 4 0,0-3 10 16,-7 2 2-16,1 1 8 0,-8 0-2 16,2 4 3-16,5 0-3 0,-6 3-2 15,-6 0 1-15,5 5-2 0,-5-1-3 0,0 0-7 16,-1 4-4-16,1 2-5 0,-8-2-1 16,8 7-4-16,-14-3 0 0,1-1 2 15,-1 4 0-15,-6-4-2 0,-1 4-1 0,-5 1 0 16,-7-1 0-16,7 3-2 0,-8-3 7 15,-5 4 2-15,-1 0 13 0,0 3 6 0,-6-4 3 16,0 8 7-16,-6 0 3 0,0 4-6 16,-2 4-5-16,2 3-3 0,6 0-7 15,-7 3-2-15,7 1 4 0,6 3-4 0,8 0 3 16,-2 4-3-16,8 0-1 0,5 1-3 16,1 2-2-16,7 1 1 0,-1-1-8 0,1 1 5 15,12-1-2-15,-6 1 3 0,7 0-6 16,5-1-2-16,2-3 2 0,-2 4-2 0,1-8 3 15,7 5-6-15,0-9-2 0,-1 4 6 16,7-3-4-16,-7 0 1 0,7-1-3 16,0 1 2-16,0-4 6 0,0 0-3 0,0 3-1 15,7-2-4-15,-7-1 7 0,7 3 1 0,-1 1-3 16,0 0 0-16,1 3-1 0,-1-4 0 16,8 5 3-16,-2 3-2 0,2-4-1 0,-2 4 0 15,8-3 0-15,-7 2 0 0,7 1 0 16,-1 0 0-16,1-4-3 0,0 1 2 0,6-1 1 15,-7 1 3-15,7-1-5 0,0-3 1 16,0-1 1-16,1 1 3 0,5-4 2 16,-7 0 0-16,1 0-4 0,1-4 0 0,-7 1-1 15,6-1-3-15,-7 0 2 16,1-3 1-16,-8 0 0 0,8-1 0 0,-7 1 0 0,0 0 0 16,0-1-7-16,-7-3-19 0,8 4-19 15,-8-4-23-15,0 0-55 0,2 4-60 16,-2-4-84-16,-6 0-179 0,6 0-263 0,1 0-66 15,-7 0-139-15,6-4 101 0,1 4 325 16</inkml:trace>
  <inkml:trace contextRef="#ctx0" brushRef="#br0" timeOffset="277080.9804">32160 10111 128 0,'6'-4'487'0,"1"4"251"0,-7-3-49 0,6 3-187 15,-6-4-60-15,7 4-127 0,-7 0-103 16,6-4-72-16,1 4-46 0,0 0-16 0,-1 0-4 16,7 4-2-16,0-4-8 0,-7 0-5 15,14 0-5-15,-7 4-4 0,0-4-4 16,0 3-10-16,7-3 0 0,-1 4-10 0,-5 0-4 16,4-1 1-16,-4 1-2 0,-1-4 0 0,7 3-1 15,-14 1 3-15,7 0 5 0,-6-4 6 0,5 3 4 16,-5 1 7-16,-7-4 2 0,6 4 0 15,-6-4-2-15,7 3-3 0,-7-3 9 0,0 4 9 16,0 3 0-16,0 1 7 0,-7 3 1 16,-6 4-1-16,-6 3-9 0,-8 7-14 15,-5 5-7-15,-7 6-11 0,-6 9-1 0,-8-2-6 16,8 8-10-16,-13 5 1 0,-1-5-4 0,7 0-4 16,6-10-4-16,7-5-46 0,6-7-68 15,7-3-102-15,13-7-91 0,1-8-114 0,4-1-198 16,2-6-168-16,6 0-74 0,0-1-9 15,0-3 275-15,6-3 236 0</inkml:trace>
  <inkml:trace contextRef="#ctx0" brushRef="#br0" timeOffset="277265.2497">32003 10671 358 0,'7'4'698'0,"6"0"144"16,-13 3-114-16,7 0-74 0,-7 1-172 0,0 3-140 15,-7 0-89-15,7 3-57 0,0 1-40 16,-6 0-20-16,6-1-33 0,-7 1-36 15,7 0-28-15,-7-1-66 0,7-3-99 0,0 0-84 16,0-4-100-16,0 4-193 0,0-3-270 16,0-5-61-16,7 1-51 0,-7 0 167 0,0-4 311 15</inkml:trace>
  <inkml:trace contextRef="#ctx0" brushRef="#br0" timeOffset="277412.0949">32114 10803 576 0,'7'4'697'16,"-1"-4"114"-16,-6 4-81 0,6-1-118 0,-6 1-166 15,0 3-124-15,0 1-73 0,0-1-51 16,0 4-36-16,8-4-34 0,-8 0-36 0,0 1-35 16,0-1-44-16,6 0-79 0,-6 5-97 15,6-9-102-15,1 5-212 0,6-1-343 0,0-3-101 16,0-4-59-16,6-4 264 0,-5 0 299 16</inkml:trace>
  <inkml:trace contextRef="#ctx0" brushRef="#br0" timeOffset="283393.1328">30036 8092 28 0,'-6'0'60'0,"0"4"0"0,-1-4-12 16,7 0-11-16,-7 4-5 0,1-4 5 15,6 0 15-15,-6 0 12 0,-1 3 7 0,7-3 13 16,-6 0 12-16,6 0 24 0,-7 0 19 16,0 0 3-16,7 4 0 0,-6-4-12 0,6 0-16 15,-6 0-7-15,6 0-11 0,-7 0-16 16,7 0-12-16,-7 0-7 0,7 0 3 16,-6 0 8-16,6 0 10 0,0 0 20 0,0 0 20 15,0 0 2-15,0 0-9 0,6 0-17 16,-6 4-13-16,14-4 5 0,-8 3 6 0,14 1-2 15,5 0-6-15,1-1-6 0,14 4-7 16,12 4-2-16,0-3-5 0,13 6-6 16,6-3-12-16,14 4-9 0,6 4-12 0,13-1-6 15,1 0-4-15,-1 0-8 16,1 1 1-16,-8-1-2 0,1 1-2 0,-7-5-2 0,0 5 1 16,0-9-5-16,1 5 2 0,-1 0-3 15,-6-1-1-15,-8 1 0 0,2 0 0 0,-8-1 0 16,1 1 2-16,-7 0 2 0,1-1-3 15,-9 1 0-15,2 0-1 0,-7-4 0 16,1 3 3-16,-8-7-2 0,1 1 1 0,-7-1 7 16,0 0 8-16,-7-3 10 0,1 0 6 15,-7-4 5-15,0 0 0 0,-6 0 2 0,5 0-6 16,-5-4 0-16,-6 0-7 0,5 1-8 0,-6-1-2 16,0 0-6-16,7-3-4 0,-8 0-2 0,1 0-3 15,1-1 3-15,-2 1-3 0,2-4-1 16,5 0-1-16,-6 0 0 0,0-4 0 0,7 1 3 15,-8-5-2-15,8 5-1 0,0-8 0 0,-7 0 0 16,7 0 0-16,-1 0 2 0,-6-4-1 16,6 4-1-16,-5-4 0 0,-2 4 0 0,2-3 0 15,-1-1 0-15,-1 4 0 0,2-4 0 0,-2 4 0 16,-5 1 0-16,6-1 0 0,-6 3 0 16,-1-2 3-16,1 2-2 0,-1 1 0 0,1-1-1 15,-1 1 0-15,0 0 0 0,-6 3 0 16,8-3 3-16,-8 0-2 0,0 3 1 0,0 0-3 15,0-3 1-15,0-1 2 0,-8 5 1 0,8-4-2 16,-6-1 0-16,0 5-4 0,-1-5 2 16,1 1 1-16,-1-1 3 0,-6-2-2 0,7 2-1 15,-8 1 0-15,-5-4-5 0,6 4 3 0,-6-5-1 16,-1 2-1-16,-6 2-3 0,6-6 5 16,-13 3-4-16,1 0 4 0,-1 0 4 0,-5 0-2 15,-8 0-2-15,0 0 2 0,1 0 2 16,-13 0-7-16,5 0 7 0,-6 3-2 0,-6 1 0 15,7 0 2-15,-7 0 2 0,0 3-3 16,0 0 3-16,6 1-3 0,-6-1-1 0,0 4 0 16,-1 0 0-16,-5 4 0 0,-1-4-3 15,1 3 5-15,-1 5-1 0,0-5-1 0,1 5 0 16,-1 3 5-16,7-4 0 0,-7 4-3 16,7 0-5-16,0 0 2 0,-7 4 4 15,7-4-2-15,0 7-7 0,0-3 4 0,0 3 2 16,6-3 0-16,-6 3 0 0,13 1 0 15,-7 3 0-15,7-4 6 0,7 0-4 0,-2 1-2 16,2-1-3-16,7 0-1 0,-2 0 3 16,7 1 1-16,1-5 3 0,7 1 1 0,-2 0-6 15,1-1 1-15,6 1 4 16,1 0-2-16,-1-4 1 0,1 3-1 0,6-3-1 0,-1 4 0 16,2-4-5-16,-1 4 7 0,6-4-5 15,-6 0 2-15,7 3 4 0,0-3-5 16,-2 0 4-16,2 4-1 0,6-4-1 15,-6 0-3-15,-1 4 2 0,7-4 1 0,-7 0 3 16,7 3-2-16,-6-3-7 0,0 4 10 16,6-4-5-16,-7 3 3 0,7-3-7 0,-6 4 3 15,6-4 2-15,-7 4-2 0,7-4 3 16,-7 3-3-16,7-3 2 0,0 4 5 0,-6-4-7 16,6 4 2-16,-6-1 3 0,6-3-5 15,-7 5 4-15,7-2-4 0,-7 1 1 0,1-1 4 16,6 5 1-16,-13-1-3 0,7 0-1 15,-8 4-3-15,2 0-1 0,-2 0 6 0,1 4-4 16,0-1 1-16,0-3 1 0,1 4 3 16,-2-4-5-16,8 0 1 0,-8 4 1 15,8-8 6-15,-7 4-4 0,7 0-2 0,-1-3 2 16,0 2 2-16,-5-2-6 0,12-1 2 16,-7 4 0-16,0-4 0 0,1 1 0 0,6 3 0 15,-6-4 0-15,6 0 0 0,-7 5 3 16,7-6-2-16,-6 2-1 0,6 0 0 0,0-1 0 15,0-3-3-15,0 3-3 0,0-4-15 16,0 5-20-16,0-5-29 0,0 5-33 16,0-1-27-16,6 4-42 0,-6-4-67 0,7 4-139 15,-1-3-89-15,-6 2-159 0,6-2-13 16,1-1 42-16,-7 0 244 0</inkml:trace>
  <inkml:trace contextRef="#ctx0" brushRef="#br0" timeOffset="284858.4322">29594 6264 157 0,'0'-3'80'0,"-6"3"34"0,-2-4 2 16,2 0-16-16,6 1-16 0,-6-1-10 16,-1 4 3-16,1-4 2 0,-1 1 2 0,7-1 3 15,-7 0 7-15,1 1 1 0,0 3 0 16,0-4-1-16,6 0-4 0,-8 1 13 0,2 3 4 15,0-4 4-15,6 0 5 0,-7 4 0 16,7-3-5-16,-6-1-7 0,-1 4-18 0,7-4-16 16,0 4-21-16,-7-3-14 0,7 3-12 15,-6-4-5-15,6 4-7 0,-6-4 2 16,6 4-1-16,0 0 3 0,0-3 0 0,0 3 1 16,0 0-1-16,6 0-2 0,-6 0 1 0,6 0 1 15,1 0 0-15,6 0-2 0,0 0 0 16,7 0 1-16,-1 0 1 0,7 0 4 15,6-4 4-15,8 4 0 0,-1 0 4 0,6 0 3 16,8 0 9-16,5 4 8 0,1-4 1 16,12 3-4-16,2 1-5 0,-2 3-6 15,7 1-6-15,6-1-3 0,1 4-3 0,0-4-2 16,-1 4-3-16,7 0-3 0,1 0 2 16,-1 0-3-16,-13 0-3 0,0 0-2 15,-6-4 3-15,0 1 0 0,-7-1 1 0,0 1-3 16,-13-5-3-16,7 5 2 0,0-5-1 15,-8 1 1-15,8 0-3 0,-7-1 3 0,1 1-3 16,5 0-1-16,-6-1 2 0,0 1 2 16,0 0 0-16,-6-1 0 0,6 1 0 15,-7-1 0-15,1 1-2 0,-1-4 0 0,1 4 2 16,0-1-3-16,0-3 3 0,-1 0-3 16,-6 4 1-16,7-4 2 0,-14 0-3 0,7 0 0 0,1 0-1 15,-8 0 0-15,1 0 0 0,6 0 0 16,-13-4 0-16,6 4 0 0,1 0 3 0,-7-3-2 15,7 3-1-15,-7-4 0 16,-1 0 2-16,1 1 2 0,-6 3 0 0,6-4-2 0,-7 1 0 16,7-1 5-16,-6 0-5 0,0 1-1 15,-1-1-1-15,7 0 0 0,-6 1 2 0,-1-1 2 16,1-3 0-16,0 3-2 0,-1 0 0 16,1 1-1-16,-1-5-1 0,1 5 3 15,6-5 1-15,-6 4 0 0,5-3 5 16,-5 0 2-16,6-1 7 0,-6 1 1 15,-1 0 3-15,7 0 1 16,-6-4 1-16,-1 3 0 0,1 1-5 16,0-4-8-16,-8 4 1 0,8-4-3 15,-7 0 0-15,-1 0-4 16,8-1 3-16,-6 1 2 0,-8 0 4 16,7 1 9-16,0-1 4 15,-6 0 3-15,5 0 1 0,-5 0-7 0,0-4-6 16,-1 4-1-16,-6-3-6 15,6-1-1-15,-6-4-5 16,0 1 0-16,-6 0-4 0,6-4 0 16,-13 0-4-16,6 0 0 15,-5 0 2-15,-2-4 1 0,-5 0 0 16,-1-3 0-16,-6 4 0 0,0-1 0 16,1-4 0-16,-8 5 0 0,0-1 0 0,0 1 0 15,1 3 0-15,-1 0 2 0,1 0-2 16,-1 0 3-16,1 3 1 0,-1-2-2 0,-6 2 0 15,7 1-1-15,-8-4-1 0,-5 3 0 16,0 1 0-16,-1-4 0 0,-7 4 0 0,-6-4-2 0,-6 0 2 16,0 0 0-1,-6 0 2-15,0 4-2 0,-8-4 6 0,-6 0 1 0,1 0 4 0,6 4 0 16,-7-1 4-16,7 1 6 16,-7 3-1-16,7 0-2 0,0 1-4 0,-1 3-2 0,8 0 0 15,0-4-8-15,-8 8-2 16,8-4 0-16,0 4 2 0,-2-1-3 0,2 1 3 15,-8 3-1-15,2-3 4 0,-2 4 0 16,1-2 4-16,0 2 5 0,0 3 9 16,12-3-6-16,1 3 0 0,0 0 1 0,0 0-3 15,6 0-3-15,1 0-4 0,-1 3-4 0,8-3 1 16,-2 3-2-16,1 2-6 0,13-2 1 16,0 1 0-16,0-1 0 0,13 5 0 0,0-5 0 15,0 1-2-15,6 3-5 0,1 1-16 16,-1-1-28-16,0 4-30 0,8-4-39 15,-1 8-48-15,-7-4-88 0,7 3-241 0,0 1-186 16,0 0-59-16,0 0 25 0,0 3 295 16</inkml:trace>
  <inkml:trace contextRef="#ctx0" brushRef="#br0" timeOffset="311573.6801">18718 6887 30 0,'18'-8'18'0,"2"5"0"0,0-1-5 0,-7 1-4 15,-1-1-6-15,-4 4-27 0</inkml:trace>
  <inkml:trace contextRef="#ctx0" brushRef="#br0" timeOffset="312378.34">18893 8089 182 0,'0'0'144'0,"7"0"62"0,-7 0 35 15,0-4 23-15,0 4-2 0,0 0 22 16,0-4 14-16,0 4-6 0,0-3-20 15,0 3-14-15,0-4 20 0,0 4-48 0,6-4-59 16,-6 4-50-16,0-3-36 0,0 3-3 16,0-4 7-16,0 4 7 0,0 0 3 0,0 4-2 15,0-1-12-15,7 1-3 0,-7 3-9 16,0 8-9-16,0 0-6 0,0 6-6 16,-7 5-3-16,7 4-6 0,0 3-7 0,0-1-5 15,0 1-5-15,0-3-4 0,-6-1-1 16,6-3-6-16,0-8 3 0,0 0 9 0,0-3 10 15,0 0 5-15,0-8-8 0,0 0-5 16,0 0-13-16,0-7-7 0,0 5 1 0,0-10-7 16,0 2-6-16,0-8-1 15,0 0-7-15,0-11-10 0,6-4-6 0,-6-3-5 0,7-7 2 16,-1-5 10-16,1-3 6 0,0 4 3 16,-1-4 7-16,0 4-2 0,-6 7 7 0,6 4-1 15,2 6 0-15,-8 5-3 0,0 0-1 16,6 7 3-16,-6 3 7 0,0 1 6 15,0 7 8-15,-6 0 5 0,6 7 7 0,-8 1-2 16,2 6 0-16,6 5 4 0,-12 7-6 16,5 6-2-16,-6 9-7 0,6 6-6 15,-6 5-3-15,6 2 1 0,1-2-5 0,0-8-4 16,6-4-1-16,-7-3 6 0,7-8 3 16,0-7-1-16,-7-4 1 0,7-3 0 0,0-4-3 15,0-4-2-15,0 1-3 0,0-5 5 16,0 1-4-16,0-4 1 0,0 0-16 15,-6-4-39-15,6 4-42 0,0-3-45 0,0-5-28 16,0-3-62-16,0 0-168 0,0-3-320 16,0-5-171-16,0-2-91 0,0-2 230 0,0-2 311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1-07T10:32:15.2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7027 6803 143 0,'13'0'85'0,"-6"0"15"0,-1-4-15 16,0 4-25-16,0 0-20 0,2 0-10 15,-8 0-4-15,6 0 4 0,0 0 8 0,-6 0 5 16,7 0 7-16,-7 0 12 0,6 0 3 16,-6 0-7-16,0 0-7 0,7 0-10 0,-7 0-9 15,7-4-7-15,-7 4-6 0,6 0-7 16,-6 0-4-16,0 0-3 0,6-3-2 0,-6 3-2 16,7 0 1-16,-7-4-1 0,0 4-1 15,7 0 0-15,-7 0-2 0,6 0 2 0,-6-3 3 16,0 3-2-16,6 0-1 0,-6 0 0 15,0-4 0-15,7 4 3 0,-7 0-2 16,0-4-1-16,7 4 0 0,-7-3 0 0,0 3-2 16,0-4 2-16,0 0-2 0,6 1-3 15,-6-1-4-15,0 0-2 0,0 1-1 0,0-1 0 16,0-4-2-16,0 5 3 0,0-5 1 0,0-3 3 16,0 4 3-16,0-4-1 0,0 4 4 15,0-1 0-15,-6-2 1 0,6 2 0 16,0 1 0-16,0 3-1 0,-7 1 1 15,7-1-2-15,-7-3-1 0,7 3-6 0,0 0-5 16,-6 1-10-16,6-1-14 0,-6 0-14 16,-1-3-24-16,0 0-15 0,1 0-27 0,-7-1-28 15,0 0-6-15,0 1-14 0</inkml:trace>
  <inkml:trace contextRef="#ctx0" brushRef="#br0" timeOffset="1376.3677">7958 4220 227 0,'0'4'370'0,"0"3"92"0,0 0-85 15,0-3-65-15,0 3-38 0,0 1-18 16,7-5 9-16,-1 5 41 0,1 2 7 0,5-2-43 16,8 3-49-16,0-3-44 0,6 2-27 15,-1 1-28-15,15 0-20 0,5 0-23 16,8 0-15-16,12 0-16 0,6 0-10 0,1 0-18 15,6-4-5-15,1 1-10 0,5-5-3 16,-6 1-37-16,1 0-56 0,-8-1-100 0,-6-3-184 16,-6 4-267-16,-7-4-38 0,-13 0-111 15,-13 0 27-15,0-4 260 0</inkml:trace>
  <inkml:trace contextRef="#ctx0" brushRef="#br0" timeOffset="1674.5696">9079 3989 397 0,'0'-11'632'16,"0"4"108"-16,-7 0-136 0,7-1-98 0,-7 1-120 15,7 3-123-15,0 1-87 0,0 3-46 0,-6-4-14 16,6 4-1-16,-7 4 9 16,7-1 5-16,-12 5 8 0,4 6-3 0,-10 12-16 15,-2 14-3-15,-13 19-14 0,-6 22-17 0,-13 28-16 16,0 19-19-16,-7 12-5 0,1 6 0 15,-1 8 14-15,-7-4 24 0,1 0 23 16,7-7 23-16,0-7 11 0,-1-12 15 0,1-6-7 16,5-12-14-16,1-15-29 0,7-10-23 15,-2-15-24-15,-4-7-18 0,5-15-9 0,1-8-17 16,-1-10-32-16,-6-8-54 0,6-7-74 16,1-11-89-16,-1-7-86 0,1-11-92 0,5-12-92 15,15-3-210-15,-1-11-256 0,12-7-16 16,1-8 15-16,7-3 387 0</inkml:trace>
  <inkml:trace contextRef="#ctx0" brushRef="#br0" timeOffset="2009.2455">9274 4813 295 0,'13'-7'596'0,"0"4"140"16,-7-1-118-16,0 4-137 15,2-4-89-15,-2 4-109 0,0 0-77 0,-6 4-41 0,7 0-22 16,-7-1-20-16,0 4-18 0,0 4-19 15,0 4-24-15,0 0-17 0,0 7-16 16,-7 0-14-16,7 7-2 0,-6 4-9 0,6 0-24 16,0-3-58-16,0 2-111 0,0-2-226 15,6-5-286-15,1-3-132 0,-1-7-98 0,1-1 295 16,6-6 256-16</inkml:trace>
  <inkml:trace contextRef="#ctx0" brushRef="#br0" timeOffset="2165.6722">9677 4883 477 0,'20'8'662'0,"0"3"112"16,-7 3-138-16,7 1-59 0,-1 3-147 0,7 4-132 15,0 4-98-15,6 6-66 0,1-2-46 16,6 7-33-16,7-5-15 0,-1-2-18 0,7 3-23 16,-7-7-58-16,8 3-92 0,-7-7-179 15,-7 0-292-15,-7-8-89 0,-5 1-131 0,-9-7 28 16,-4-1 325-16</inkml:trace>
  <inkml:trace contextRef="#ctx0" brushRef="#br0" timeOffset="2351.0058">10231 4960 304 0,'-6'-11'678'0,"-7"4"128"0,6-1-152 16,-6 8-64-16,1 0-154 0,-2 4-132 15,-6 7-83-15,1 4-51 0,-1 3-34 0,-6 4-29 16,1 8-29-16,-15 2-23 0,7 1-20 15,-5 4-21-15,-1-4-47 0,-1 4-79 16,1-8-133-16,0-4-277 0,7-3-279 16,-1-3-147-16,14-12 25 0,-1 1 381 0</inkml:trace>
  <inkml:trace contextRef="#ctx0" brushRef="#br0" timeOffset="2575.7219">10180 4828 210 0,'38'7'524'16,"-5"-3"162"-16,-1 3-67 0,-5-3-163 16,-1 7-62-16,-1-4-70 15,1 5-74-15,7-1-53 0,-7 0-32 0,0 3-22 0,0 1-11 16,-6-1-8-16,-1 1-10 16,1 3-9-16,-7 1-19 0,0 2-21 0,-7 2-19 0,-6 2-12 15,0 5-9-15,-6-1-6 0,-7 4-16 16,0-4-29-16,-7 1-38 0,-6-1-59 0,0-4-110 15,0-3-239-15,7-4-330 0,-1-2-119 16,1-9-38-16,-1 0 370 0</inkml:trace>
  <inkml:trace contextRef="#ctx0" brushRef="#br0" timeOffset="3836.1779">11605 4832 192 0,'0'-4'354'0,"0"0"158"0,0 4-32 0,7-3-86 16,-7 3-89-16,0-4-37 0,0 0 38 15,6 4 17-15,-6-3-43 0,6-1-52 0,-6 4-54 16,8-3-30-16,-2-1-30 0,7 0-22 16,0 1-22-16,0-1-12 0,7 0-15 0,-1 4-13 15,7-3-9-15,0-1-9 0,7 4-5 16,-7 0-1-16,6 0-31 0,1 0-51 15,6 4-77-15,-13-4-146 0,6 3-209 0,-6 1-93 16,-6 0-83-16,-1 3-14 0,-5-3 61 16,-8 3 221-16</inkml:trace>
  <inkml:trace contextRef="#ctx0" brushRef="#br0" timeOffset="4076.2645">11723 4978 352 0,'-33'15'599'0,"14"-4"117"15,-1 0-128-15,1-3-140 0,5-2-72 16,1 2-72-16,7-4-43 0,6-1-25 0,-7 1-26 16,7 0-33-16,7-1-28 0,-7 1-27 15,6-4-20-15,7 4-18 0,1-4-18 0,5 0-10 16,1 0-17-16,12-4-16 0,1 4-5 16,13-4-6-16,-8 1-11 0,8-1-1 15,6 0-17-15,-7-3-55 0,1 4-42 16,-7-2-52-16,-7 2-76 0,1 3-130 0,-7-3-165 0,0-2-90 15,-13 5-54-15,1-3-30 16,-2 3 19-16,-4-4 291 0</inkml:trace>
  <inkml:trace contextRef="#ctx0" brushRef="#br0" timeOffset="5650.5479">11624 5316 34 0,'0'11'79'15,"-6"-4"7"-15,0 4-1 0,6-4 15 0,-7 0 12 16,1 1 11-16,6-5 32 0,0 5 37 16,-7-5 20-16,7 1 2 0,0 0 19 0,-6-4-4 15,6 3-12-15,0 1-20 0,0 0-15 16,-7-4-12-16,7 0 19 0,0 3 26 0,-6-3-23 16,6 0-35-16,0 0-33 0,-6-3-27 15,6 3-16-15,0-4-17 0,0-3-8 0,0-1-10 16,0-3-10-16,0 0-3 0,6-3-6 15,0-4-4-15,7-5-5 0,0-2 2 16,0-1 10-16,7-7 9 0,6 4 1 0,0-4-8 16,0 0-8-16,6 0-8 0,2 0-5 15,4 3 3-15,-5 1 4 0,-1 4-1 16,1 6 2-16,-1 1 3 0,-5 4 4 16,-1 3-4-16,0 3 1 0,-1 1 6 0,-5 7 8 0,0 0 2 15,-1 4 6-15,7-1 4 0,-6 8-1 16,-1 0 0-16,1 0 0 0,0 7-5 15,-1 4-7-15,1 4 2 0,6-1 0 16,-7 9 5-16,7-5 5 0,0 0 1 0,0 4 8 16,-6-7 2-16,5 0 17 0,2-1 10 15,-1-7-2-15,0 1 11 0,0-8 4 0,7 0 0 16,-1-8-12-16,1-3-8 0,6-3-10 16,0-5-13-16,0-6-10 0,6-5-8 0,-5-2-1 15,5-5-5-15,1-7-8 0,-7 0-13 16,6-4 3-16,-5 1-3 0,-1-1-4 0,-7 0-5 15,1 4-1-15,-7 4-1 0,-7 4 0 16,7 3 0-16,-12-1 4 0,5 5-2 0,-6 3-2 16,-6 4 3-16,-1 1-2 0,0 2 0 15,2 1-1-15,-2 3-20 0,-6-3-60 0,6 7-76 16,-6-4-96-16,0 1-109 0,6 3-128 16,-6-4-207-16,0 4-352 0,0 0-103 0,0 0 233 15,0-4 369-15</inkml:trace>
  <inkml:trace contextRef="#ctx0" brushRef="#br0" timeOffset="6878.3648">14295 4231 51 0,'-6'-11'252'16,"-1"0"78"-16,7 0-4 0,-6 0-76 16,-1 0-72-16,7 0-52 0,-7 4-14 15,7-1-5-15,0-3-4 0,0 8-11 0,0-5-13 16,0 5-9-16,0-1-8 0,0 0 8 0,0 1 21 16,0 3 29-16,7-4 50 0,-7 4 85 15,7 0 27-15,-1 4-33 0,1 3-49 16,-1 8-51-16,0 7-40 0,-6 7-33 0,0 11-24 15,0 15-13-15,-12 15-10 0,-1 7-11 0,-7 7-7 16,0 12-3-16,-12-2-5 16,6 6 1-16,0-9 0 15,6-3 0-15,-6-11-3 0,6-4-1 0,1-14 0 0,6-8 3 0,0-7 3 16,1-7 2-16,4-15 11 0,2-4 16 16,6-3-2-16,-6-8-11 0,6-3-18 0,0-4-20 15,-7 0-22-15,7-8-20 0,0-3-15 16,7 0-7-16,-7-10-11 0,6-6-11 0,0-2 4 15,2-11 22-15,4-7 22 16,8-5 20-16,-1-6 12 0,1-1 9 0,6 0 17 16,0 5 21-16,0-2 16 0,6 12 7 0,-6 4 2 15,0 11 7-15,-6 3 10 0,7 11-2 16,-9 1-3-16,9 7-6 0,-7 3-6 0,-2 8-9 16,2-1-1-16,0 1 0 0,-7 7 0 15,-1-4-2-15,2 4-5 0,-8 4-3 16,1-4-2-16,0 4-4 0,-1 3-8 0,-6-3-3 15,-6 3-4-15,6-4-14 0,-14 5-9 16,2-5-13-16,-2 1-8 0,-5-4-1 0,-7 0 2 16,6-3 7-16,-6-1 10 0,0-3 6 15,1-4 8-15,-2 0 5 0,1 0 8 16,6-4 21-16,1 0 8 0,6 1-7 0,0-1-13 16,0 0-10-16,6 4-1 0,1-3 16 15,0 3 16-15,6 0 16 0,6 3 6 0,-6 1 6 16,6 0 0-16,8 3 0 0,-2 0-8 0,8 4-2 15,-1 4 2-15,7-1-10 0,1 8-17 16,5 0-9-16,7 4-12 0,-7 3 2 0,8-3-9 16,-7 0-7-16,-1 3-49 0,1-7-72 15,-7 0-70-15,-1-7-151 0,1 3-267 16,-6-7-192-16,-7-4-77 0,1 0-2 0,-2-3 310 16</inkml:trace>
  <inkml:trace contextRef="#ctx0" brushRef="#br0" timeOffset="7144.131">14796 4784 238 0,'7'-11'518'0,"0"4"169"0,-1 0-46 16,0 3-127-16,8 4-14 0,-8 4-86 16,14 3-84-16,-7 4-66 0,7 0-48 0,5 7-45 15,1 4-34-15,7 4-27 0,6 3-20 16,7 8-27-16,0 3-22 0,11 0-11 0,9 8-10 15,-1-4-10-15,0 0-10 0,-6-7-40 16,-8-4-60-16,2-8-43 0,-14-3-60 0,-13-11-86 16,0 0-156-16,-12-7-207 0,-2-8 31 15,1 0-46-15,-13-7 52 0,0-3 68 16,-6-4 165-16</inkml:trace>
  <inkml:trace contextRef="#ctx0" brushRef="#br0" timeOffset="7320.2582">15481 4824 165 0,'-14'-21'486'0,"2"-1"256"15,5 7-37-15,0 0-131 0,1 8-66 0,-1 3-95 16,-5-3-73-16,4 7-50 0,2 3-34 16,-6 1-22-16,-8 4 0 0,0 3-19 0,1 3-21 15,-7 5-22-15,-13 2-32 0,6 5-33 16,-13 7-24-16,1 4-26 0,-7 3-25 0,7 0-11 16,-8 0-7-16,1 5-22 0,7-9-49 15,5-7-75-15,7-3-102 16,7-4-124-16,7-7-115 0,6 0-194 0,0-8-244 0,7 0-31 15,6-7-13-15,0 4 317 0,0-8 259 16</inkml:trace>
  <inkml:trace contextRef="#ctx0" brushRef="#br0" timeOffset="7674.0676">16268 4803 166 0,'14'0'549'0,"-2"0"190"0,2 0-85 0,5-4-172 15,-5 4-55-15,4-4-95 16,9 4-85-16,-1-3-61 0,0 3-50 0,7 0-34 16,-1-4-28-16,7 4-26 0,0 0-13 0,1-4-15 15,5 4-5-15,1 0-2 0,-1 0-9 16,-6 0-38-16,0 0-65 0,0 0-86 16,-13-3-170-16,1 3-213 0,-8 0-76 0,1-4-82 15,-14 0 5-15,0 1 253 0,-6-1 194 0</inkml:trace>
  <inkml:trace contextRef="#ctx0" brushRef="#br0" timeOffset="7842.7124">16835 4557 183 0,'-7'-7'410'0,"1"3"190"0,0 0 47 16,-1 4-111-16,1 0-54 0,-1 4-52 0,0 7-78 16,7 0-67-16,-6 3-49 0,0 5-42 15,6 7-40-15,-7 3-30 0,0 4-32 0,1 3-19 16,0 5-19-16,-1 6-23 0,0 5-7 15,1-1-10-15,-1 0-32 0,7-7-81 0,-6 0-91 16,6-7-172-16,0-4-279 0,0-8-169 16,0-2-84-16,6-9 2 0,-6-3 355 0</inkml:trace>
  <inkml:trace contextRef="#ctx0" brushRef="#br0" timeOffset="8308.3841">17298 4278 579 0,'6'0'655'16,"0"4"103"-16,1 0-140 0,0 3-73 0,-1 8-145 15,1 0-114-15,-1 7-69 0,0 3-41 16,2 8-26-16,-2 4-12 0,-6 7-20 16,0 3-26-16,0 12-17 0,0 3-24 0,-6 4-17 15,-8 11-10-15,1 4-9 0,0-1-7 16,-6 1-21-16,-1-8-48 0,0-10-39 0,7-16-43 15,1-14-54-15,-2-7-68 0,2-12-107 16,4-6-120-16,2-8-30 0,6-8 3 0,-6-6-28 16,6-8 33-16,6-7 48 0,-6-8 116 15,6-4 146-15,8-2 136 0,-1-5 165 16,0 4 223-16,6 4 231 0,1-1 97 0,0 9-95 16,-1 6-121-16,-6 0-48 0,0 8-83 15,7 7-67-15,-8 3-52 0,8 5-41 16,-7 3-25-16,7 0-16 0,-7 7-8 15,6 0 0-15,1 1-6 0,-7 3-11 0,0 0-5 0,6 3-7 16,-6 1-7-16,7 0 3 16,-6 0 25-16,-8 3 14 0,6 0 4 0,-5-3-11 0,-7 3-17 15,0 0-20-15,-7 5-12 0,1-5-12 16,-6 0-6-16,-2 4-6 0,-6-4-9 0,1 0-13 16,-1 1-40-16,1-5-68 15,-1 1-88-15,1 0-89 0,6-4-207 0,7-4-402 16,-8-3 74-16,8 0 127 0,-7-4 93 15,13-4 1-15,-7 0 273 0</inkml:trace>
  <inkml:trace contextRef="#ctx0" brushRef="#br0" timeOffset="8533.7977">18138 4813 493 0,'26'4'685'16,"0"0"120"-16,-7-1-122 0,-5 1-96 15,5 0-162-15,7-1-141 0,-6-3-102 0,12 0-65 16,7 0-41-16,7 0-30 0,6-3-16 16,6-5-12-16,1 5-7 0,0-1-21 0,-1 0-39 15,-5 1-68-15,-2 3-125 0,-11-4-201 16,-1 4-217-16,-13-3-24 0,-13 3 10 16,0 0 10-16,-13-4 198 0,0 0 199 0</inkml:trace>
  <inkml:trace contextRef="#ctx0" brushRef="#br0" timeOffset="8709.3129">18821 4627 195 0,'-6'-8'532'0,"0"1"214"0,-2 4-75 15,-4-1-139-15,6 0-47 0,-1 4-95 0,0 4-73 16,1 3-51-16,-1 0-44 0,1 4-36 16,0 0-38-16,-2 8-32 0,2-1-30 15,0 4-28-15,-7 3-22 0,6 1-14 0,1 0-38 16,6 3-79-16,-7 0-82 0,7 1-106 15,0-1-235-15,0-3-317 0,0-1-83 0,7-3-46 16,-1-3 355-16,1-5 245 16</inkml:trace>
  <inkml:trace contextRef="#ctx0" brushRef="#br0" timeOffset="9177.3356">19916 4652 81 0,'0'0'463'0,"0"0"264"0,0 0-32 0,0 0-172 16,-7 0-71-16,7 0-109 0,0 0-91 0,-7 0-45 15,7 4-26-15,-6 0-16 0,0-1-6 0,0 5-10 16,-2 3-15-16,2 3-19 0,-7 8-19 15,7 4-5-15,-8 3-13 0,8 4-6 16,0 7-11-16,-2 0-14 0,8 5-11 0,0-5-11 16,8 0-10-16,-2-3 0 0,7-8-4 15,7-3-7-15,0-8-23 0,-2-7-27 0,9-7-23 16,-1-4-14-16,0-11-1 0,0-7 4 16,-1-4 2-16,2-4 4 0,-7-4 9 0,-8-2 15 15,2-1 14-15,-8-4 19 0,0 1 21 16,-12-5 30-16,0 8 20 0,-1 0 12 0,-6 8 9 15,0-1 18-15,-7 4 18 0,0 7 3 16,2 1 4-16,-2 3-2 0,1 0-4 16,-1 3-25-16,7 5-21 0,-7-1-24 15,0 4-18-15,8-4-10 0,-2 4-9 0,2 4-33 16,5-4-62-16,1 4-83 0,-1-1-94 0,0 1-78 16,7 3-231-16,0-3-369 0,0 0 77 15,0-1 30-15,7 1 87 0,0-4 347 16</inkml:trace>
  <inkml:trace contextRef="#ctx0" brushRef="#br0" timeOffset="9434.758">20736 4575 459 0,'7'0'666'0,"-7"4"114"0,0-4-149 0,0 0-66 16,0 3-153-16,0 1-120 0,-7 0-67 15,1-1-30-15,6 5-10 0,-13 3-3 16,6 4 2-16,-6-1 12 0,1 8-11 16,-2 0-30-16,1 7-41 0,0 5-32 0,0 2-21 15,1 4-21-15,4 4-17 0,2 1-8 16,6-5-4-16,6 4-7 0,8-4-23 16,-2-3-67-16,15-4-93 0,5-1-111 0,1-6-97 15,5-4-217-15,9-7-302 0,-2-4 129 0,1-7 85 16,-1-4 100-16,1-4 38 0,-7-3 232 15</inkml:trace>
  <inkml:trace contextRef="#ctx0" brushRef="#br0" timeOffset="9681.8317">21329 4564 319 0,'-7'-18'667'0,"1"7"126"15,0 0-145-15,6 4-72 0,-7-1-144 16,7 5-136-16,0 6-78 0,-6 1-33 0,6 3-19 15,-7 4-7-15,7 4-10 0,-13 3-11 16,7 4 1-16,-14 8-16 0,0 6-26 0,1 8-28 16,-7 8-23-16,-7 6-13 0,-6 4-12 15,7 4-7-15,-2 0-7 0,2-7-4 0,7-11-22 16,5-12-48-16,0-6-52 0,14-8-61 16,-1-11-54-16,7-4-86 0,7-11-168 15,-1-3-227-15,8-11 27 0,-2-5-37 0,8-10 11 16,-1-7 184-16,7-4 226 0</inkml:trace>
  <inkml:trace contextRef="#ctx0" brushRef="#br0" timeOffset="9877.2908">21342 4546 381 0,'13'-4'680'0,"-6"8"128"15,-1 3-124-15,1 4-42 0,-7 4-140 16,6 4-114-16,-6 6-75 0,0 4-32 0,6 4 19 16,-6 4-4-16,7 11-27 0,-7 3-42 15,0 11-42-15,0 8-43 0,7 3-42 0,-7 0-32 16,0 4-23-16,0-4-17 0,0-3-11 15,0-4-5-15,0-11-12 0,0-7-43 16,0-8-61-16,0-11-78 0,0-3-131 16,-7-11-165-16,7-4-152 0,-7-4-249 0,1-3-86 15,0-8 40-15,-1-3 60 0,-6-4 349 16</inkml:trace>
  <inkml:trace contextRef="#ctx0" brushRef="#br0" timeOffset="10080.7547">21056 4982 633 0,'-8'0'674'0,"2"-4"85"0,0 4-111 16,6-3-96-16,-6 3-133 0,12 3-84 0,-6-3-55 15,12 0-43-15,-4 0-32 0,11 0-17 16,-6 0-25-16,13 0-43 0,0-3-36 16,6 3-30-16,2 0-22 0,4-4-15 0,1 4-7 15,0 4-7-15,1-4-39 0,-1 3-76 16,-7 1-92-16,1 0-82 0,-7 3-146 0,6-3-334 15,-12 3-151-15,-1-4 13 0,1 1 61 0,-1-4 362 16</inkml:trace>
  <inkml:trace contextRef="#ctx0" brushRef="#br0" timeOffset="10377.9489">22026 4645 96 0,'20'0'336'0,"-8"0"193"0,8 0 110 0,0 0-32 16,-1 4-79-16,-6-1-35 0,6 1-91 16,1 3-70-16,-1 1-54 0,1-1-36 15,0 4-17-15,6 0 7 0,-7 0-12 0,1 3-14 16,-1 1 0-16,1 4-27 0,0 3-33 15,-8-4-31-15,8 7-10 0,-7-3-10 0,-7 4-16 16,8 0-23-16,-14 3-17 0,0 4-13 16,-7-4-24-16,-6 5-75 0,-6 2-104 0,-1-3-119 15,-6 0-143-15,0-4-180 0,-7 4-315 16,7-7-229-16,1-1-16 0,-2-6 427 0,8-1 312 16</inkml:trace>
  <inkml:trace contextRef="#ctx0" brushRef="#br0" timeOffset="13944.7837">25465 4440 45 0,'12'7'258'0,"-5"4"77"0,0-3-12 16,-1-1-74-16,1 0-56 0,-7 1-3 15,6 3 32-15,-6-1 39 0,-6 5 36 16,-1 3 19-16,1 1 29 0,-8 6-59 0,-5 1-68 15,-7 11-57-15,-6 3-43 0,-1 7-26 16,-19 12-21-16,-7 11-16 0,-6 7-9 16,6 4-10-16,-6-8 0 0,7-8-5 0,5-2 0 15,8-12-7-15,6-3-5 0,7-12-5 16,6-6-4-16,6-5-7 0,0-7-10 0,14-7-24 16,-1 0-49-16,7-6-74 0,0-5-160 15,7-5-198-15,-1 2-50 0,1-8-84 0,6-4-20 16,-1-3 16-16,2-4 278 0</inkml:trace>
  <inkml:trace contextRef="#ctx0" brushRef="#br0" timeOffset="14144.2497">25230 4744 117 0,'20'-11'414'0,"-8"3"221"16,2 5 48-16,-1 3-132 0,-7 0-63 0,1 8-70 16,-7 2-76-16,7 1-54 0,-1 4-38 15,-6 7-23-15,6 3-23 0,-6 8-12 16,6 4-18-16,-6 7-26 0,0 7-29 0,0 8-23 15,0 7-14-15,0 0-15 0,-6 0-15 16,6 0-17-16,0 0-11 0,-6-8-12 0,6-3-5 16,-6-7-4-16,6-8-15 0,-7-3-42 15,7-11-38-15,0-5-82 0,-7-2-137 16,7-8-136-16,0-8-299 0,-6 1-228 0,6-4-61 16,-13-7 166-16,7-4 373 0</inkml:trace>
  <inkml:trace contextRef="#ctx0" brushRef="#br0" timeOffset="14375.7311">24956 4960 310 0,'0'-4'681'0,"0"1"121"0,0-1-154 16,0 0-60-16,8 4-147 0,-2 0-110 0,0 0-68 16,0 0-48-16,8 0-34 0,5 4-27 15,1 0-30-15,6-1-13 0,0 5-24 0,-1-5-25 16,8 5-18-16,7 3-13 0,5 0-10 15,-5-1-7-15,11 6-10 0,-5-2-2 0,-1-3-22 16,-6 4-60-16,7-4-63 0,-13 0-47 16,-1-4-89-16,-6-3-230 0,-7-1-313 15,1-3-70-15,-13 0-17 0,0-3 262 0,-7-5 284 16</inkml:trace>
  <inkml:trace contextRef="#ctx0" brushRef="#br0" timeOffset="14748.603">23504 4432 10 0,'-6'-7'329'0,"-1"3"229"0,7-3 47 15,7 3-53-15,-1-3-119 0,0 0-38 16,14 3-51-16,6-3-66 0,7 0-52 0,12-1-39 16,14 1-29-16,19 0-17 0,14-1-14 15,31 5-7-15,20 3-8 0,21 3-5 0,12 5-6 16,12 6 0-16,1 1-21 0,6 3-10 16,0 4-10-16,-5 4-13 0,-1 0-12 0,-7-1-6 15,-13-3 4-15,-13 4-5 0,-12-8-6 16,-8 4-2-16,-18-7 1 0,-21-1-8 15,-6-3-2-15,-18 0-4 0,-16-3-5 0,-4-1 3 16,-14-3 3-16,-13-1 1 0,0 1-9 0,-6-4-70 16,-14 0-97-16,0-4-95 0,1 1-65 15,-7-1-166-15,0-3-295 0,0-1-77 16,-7-3-51-16,-5 0 178 0,-2-3 314 0</inkml:trace>
  <inkml:trace contextRef="#ctx0" brushRef="#br0" timeOffset="16531.7922">24559 3245 66 0,'7'4'45'0,"-7"-4"-1"0,6 4-8 0,1-4-8 0,-1 3-1 15,-6-3-3-15,6 4 0 0,2-4 4 16,-8 4 5-16,6-4 0 0,-6 3-2 16,6 1 1-16,1-4-1 0,-7 4-1 0,7-1 0 15,-7-3 2-15,6 4 3 0,0-4-1 16,-6 4-5-16,7-4 1 0,-7 3 0 16,6-3 3-16,-6 4-3 0,7-4-2 0,-7 4-4 15,7-4-4-15,-7 3-1 0,6-3-2 16,-6 0-3-16,0 4-4 0,6-4 1 0,-6 0-1 15,0 4-1-15,7-4-1 0,-7 0-2 16,0 4-1-16,7-4-4 0,-7 0 1 16,0 3 1-16,6-3-2 0,-6 0 1 0,0 4-1 15,7-4-1-15,-7 0 0 0,0 4 0 0,6-4 0 16,-6 0 0-16,0 0 0 0,0 0-2 16,0 0-21-16,7 3-32 0,-7-3-41 0,0 0-34 15,0 0-42-15,0 0-38 0</inkml:trace>
  <inkml:trace contextRef="#ctx0" brushRef="#br0" timeOffset="18053.3764">24494 3293 231 0,'-6'0'160'0,"-1"0"21"0,1 0-23 0,0 0-27 16,-2 0-21-16,8 0-9 0,-6 0 12 15,6 4 19-15,-6-4 18 0,6 0 28 16,-7 0 3-16,7 3-8 0,0-3-10 0,7 4-14 15,-7-4-10-15,6 4-12 0,8 0-5 16,-2 3 8-16,1-3 0 0,7-1-21 16,0 5-33-16,5-1-20 0,1-3-17 0,0 3-13 15,7 0-11-15,-7 0-5 0,7-3-4 16,-7 3-36-16,0 1-76 0,0-1-95 0,-7-3-22 16,1-1-25-16,0 1-25 0,-8 3-28 15,1-7-34-15,-6 4-30 0,0 0-27 0,-1-4 4 16,-6 0 113-16</inkml:trace>
  <inkml:trace contextRef="#ctx0" brushRef="#br0" timeOffset="18963.3708">24611 3220 226 0,'0'-4'137'0,"-6"-3"31"16,6 0-13-16,0-1 4 0,0 1-5 0,0 3 1 15,0 1-8-15,0-1-15 0,0 0-22 0,0 1-25 16,0-1-18-16,0 1 1 0,0-2 12 16,0 5 21-16,0-3 21 0,0 3 23 15,0 3 17-15,-6 2 4 0,6 2-11 0,0 0 27 16,-8 8-2-16,-4 7-24 0,-1 7-29 16,0 7-31-16,-6 9-26 0,-8 9-18 0,-5 5-14 15,6 3-1-15,-7 0 2 0,1-3 1 16,6-8-2-16,-1-7 0 15,7-3 5-15,8-12 35 0,-1-7 33 0,6-7 11 0,1-1-19 16,-1-6-32-16,7-5-28 0,0-3-16 16,0 0-10-16,0-3-6 0,0-5-7 0,7-3-3 15,-1 0-1-15,1-7 0 0,0 0 0 16,5-8 0-16,2-3 0 0,5-1 0 0,1-6 0 16,6 3-2-16,0-3-1 0,6 2 2 15,1 5-5-15,-7 3 4 0,7 4 2 0,-8 4-6 16,1 3 4-16,0 8-1 0,0 0 2 15,-6 7 3-15,-1 0 1 0,1 7 6 16,-7 0 7-16,0 5 6 0,0 2 1 16,1 1 7-16,-14 3-2 0,6 8-3 0,-6-4-3 15,0 3-4-15,0 5-4 0,0-5-2 16,0 5 0-16,0-5-2 0,0 1-4 0,0-4-1 16,0 0-4-16,0-4 3 0,0 0 2 15,6-3-1-15,1 0-3 0,-1-4 3 0,1 0-8 16,-1 0-22-16,7-4-37 0,1 0-39 15,-2-3-50-15,2-1-83 0,-2 2-161 0,8-2-207 16,-7-3-11-16,7 0-99 0,-8-3-25 0,2-2 196 16,5-2 212-16</inkml:trace>
  <inkml:trace contextRef="#ctx0" brushRef="#br0" timeOffset="19176.4509">25171 3597 26 0,'0'0'258'0,"8"0"96"16,-8 0 14-16,0 4-35 0,0 0 10 16,0 3-12-16,0 4-30 0,-8 0-38 15,2 4-3-15,0 3-30 0,-1 0-59 0,0 4-58 16,1-4-38-16,-1 5-29 0,1 2-41 16,0-7-115-16,-2 4-181 0,8-3-89 0,-6-1-104 15,12-4-114-15,-6-3-42 0,8 1 124 16</inkml:trace>
  <inkml:trace contextRef="#ctx0" brushRef="#br0" timeOffset="19370.2703">25393 3649 223 0,'13'0'399'0,"-7"0"142"16,8 3 43-16,-8 5-56 0,7 2-80 15,0 1-30-15,0 4-83 0,0 0-75 0,7 3-58 16,-1 1-55-16,0-1-39 0,8 4-40 15,-1 0-24-15,0 3-16 0,7 1-5 0,-1 0-15 16,1-1-52-16,-1-3-66 16,-6 0-100-16,7 0-161 0,-13-4-175 0,-1-7 1 15,-6 0-94-15,-7 1-6 0,1-9 25 0,-1-3 251 16</inkml:trace>
  <inkml:trace contextRef="#ctx0" brushRef="#br0" timeOffset="19572.3916">25732 3766 192 0,'-7'-7'381'0,"-6"-1"145"0,7 8-26 16,-1-3-50-16,-6 3-46 0,0 3-8 0,0 5-27 15,-6 3-65-15,-1-1-66 0,-6 1-57 16,-7 8-47-16,1-1-41 0,-7 0-30 0,-1 4-20 16,-5 4-16-16,6-4-10 0,-7 0-40 15,7 0-81-15,1-4-162 0,5-3-362 0,7-4-220 16,0-4-153-16,12-7 267 0,1 0 295 15</inkml:trace>
  <inkml:trace contextRef="#ctx0" brushRef="#br0" timeOffset="19802.5944">25888 3685 295 0,'13'22'587'0,"-7"0"115"0,8-3-90 16,-8-1-108-16,0 0-32 0,7-3-91 15,-6 7-81-15,6-4-61 0,-7 0-42 0,8 0-33 16,-2 5-27-16,2-5-29 0,-1 0-20 0,-1 4-13 16,-4-4-20-16,4 1-7 0,-6-1-12 15,2 1-4-15,-2-1-1 0,0 0-4 16,-6 1-5-16,-6-1-4 0,6 4-15 0,-14-4-35 16,2 4-59-16,-8 0-76 0,-6 0-73 0,1 0-141 15,-15-4-261-15,1 4-162 0,-13-4-67 16,0 1 23-16,-7-4 293 15</inkml:trace>
  <inkml:trace contextRef="#ctx0" brushRef="#br0" timeOffset="20570.2405">20658 3224 240 0,'-6'0'174'0,"-8"-4"12"0,8 0-13 0,-6 1-21 15,12-1-9-15,-8 0-1 0,2 1-7 16,6-1-15-16,-6 4-9 0,6-4-11 0,0 1-7 16,0-1-7-16,0 0-10 0,6-3-8 15,8 3-11-15,-8 1-5 0,6-4 0 0,8 2-2 16,-1 2-4-16,7-1 1 0,1 0 3 15,-1 4 7-15,0 0 16 0,0 8 25 16,1 0 31-16,5-1 61 0,-7 7 14 0,-5 5-26 16,6-1-30-16,-6 7-30 0,-1 5-26 15,-5 3-21-15,5 4-17 0,-6-1-20 0,0 8-10 16,-1-3-8-16,-4 2-3 16,4-2-5-16,-5-4-1 0,6-5-1 0,0 1-10 0,-7-7-40 15,14-4-80-15,-7 0-134 16,7-7-184-16,-8-1-38 0,8-6-115 0,0-1-35 0,-1-7 10 15,1-4 238-15</inkml:trace>
  <inkml:trace contextRef="#ctx0" brushRef="#br0" timeOffset="20802.6236">21453 3267 166 0,'-13'8'385'0,"0"3"115"16,-13 0-60-16,-13 7-58 0,-1 1-40 15,-11 6-25-15,-14 8 8 0,-20 7-30 16,-6 12-59-16,-7-5-55 0,1 4-52 0,-2-3-41 16,1-4-28-16,7-4-22 0,14-3-15 15,4-4-10-15,15-4-27 0,6-3-86 16,12-8-182-16,15-3-222 0,12-4-39 0,0-3-133 16,13-5-61-16,0-3 189 0,13-3 214 0</inkml:trace>
  <inkml:trace contextRef="#ctx0" brushRef="#br0" timeOffset="20973.799">21459 3425 152 0,'39'7'350'0,"-6"0"97"16,-7 1-76-16,0-5-45 0,-7 5-20 0,1 0-25 15,0-5-42-15,-1 4-54 0,1 4-35 16,0-7-30-16,-2 7-35 0,2-4-29 15,0 1-33-15,-1 3-100 0,1-4-127 0,-1 4-92 16,-5 0-154-16,5 0-134 0,0 0-63 0,-5 0 205 16</inkml:trace>
  <inkml:trace contextRef="#ctx0" brushRef="#br0" timeOffset="21306.8035">22111 3399 265 0,'-7'4'427'0,"1"3"60"0,6-3-73 0,0 0-92 15,0-1-71-15,0 1-37 0,0 3-17 16,0 0 7-16,0 1 24 0,6 3-32 16,1 0-48-16,5-4-43 0,-5 8-30 0,6-4-26 15,0 4-16-15,7-1-11 0,-8 1-10 16,8 3 0-16,6 5-3 0,-6-5 2 0,-1 0 1 15,1 4 0-15,-1-4 0 0,1 0 0 16,0 1 6-16,-8-5 9 0,2 1 22 16,-8-4 23-16,1 4 11 0,-1-4 1 0,-6 0-11 15,0 0-17-15,-13 0-13 0,7 0-16 16,-14 0-10-16,-6 3 0 0,-7 1-7 0,-5-1-3 16,-9 2-2-16,2-2-1 0,-1 1-16 15,1-1-48-15,-1 1-77 0,7-4-149 0,13-4-297 16,0 1-139-16,7-5-107 15,5-3 13-15,8 0 347 0</inkml:trace>
  <inkml:trace contextRef="#ctx0" brushRef="#br0" timeOffset="21657.1562">22475 3813 44 0,'19'8'276'0,"1"3"119"0,-7 0 29 0,0 0-13 16,-6-1-5-16,-1 6-24 0,1-5-35 15,-7 3 9-15,0 1-72 0,7-1-75 0,-7 1-64 16,-7-4-49-16,7 3-32 0,0-3-22 16,0 0-14-16,7 0-10 0,-7 0-7 0,6 1-3 15,0-1-2-15,1-4 1 0,0 0-5 16,5 1 2-16,8-5-3 0,-7 1 0 0,7 0-1 16,-1-4 0-16,1 0 0 0,6-4 3 0,-7 0 3 15,-6-3-1-15,7 3 2 0,-7-3 8 16,0-4 9-16,-6 0 11 0,-1 0 1 15,0 0 0-15,-6 0 0 0,-6 0-8 0,0-4-3 16,-1 4-7-16,-6 0-1 0,0 0-3 16,-7 0-4-16,0 0-4 0,2 4-4 15,-9-4-1-15,7 4-17 0,2 0-48 0,-2 2-86 16,6-2-166-16,1 3-261 0,7 1-95 16,-7-1-155-16,6 4 16 0,1-3 347 0</inkml:trace>
  <inkml:trace contextRef="#ctx0" brushRef="#br0" timeOffset="23307.7374">29079 4828 88 0,'14'4'59'16,"-2"-4"-2"-16,1 3-12 0,0 1 1 15,0-4 15-15,1 4 19 0,-2-1 15 0,2 1 3 16,-2-4 7-16,1 4 21 0,1-4 5 15,-2 3 1-15,2 1-5 0,-8-4-7 16,0 0-6-16,1 4 12 0,0-4 8 0,-1 0 4 16,1 0 1-16,-7 3-9 0,6-3-11 15,0 0-10-15,-6 4-4 0,8-4 5 0,-8 4 16 16,0-4 68-16,0 4 17 0,0 2-23 16,0 2-24-16,-8 3-32 0,8 4-13 0,-12-1-11 15,5 5-18-15,1 3-12 0,-8 0-4 16,8 4-1-16,-6-1 4 0,4 1 2 0,2-1-2 15,0-3-8-15,6 0-4 0,0 0 3 16,0 0-12-16,6-3-5 16,0-1-12-16,2-4-8 0,4 1-1 0,1 0-6 15,0-4-6-15,0-4-6 0,1 0-1 0,4 1-4 16,2-5 2-16,0 1-3 0,-1-1 0 0,7-6-8 16,-6-1 6-16,-1 1-7 0,7-5 2 15,-6-3 5-15,-1-3-3 0,1-1-5 16,-7-3 3-16,7-4 5 0,-14-4-3 0,8 0 2 15,-8 1 5-15,-6-4 1 0,0 3 14 16,0 0 12-16,-6 0 3 0,-2 4 8 0,2 1-1 16,0-1 0-16,-7 7 3 0,-1-3 5 15,2 3-2-15,6 1-10 0,-8 3-7 0,1 0-13 16,7 3-4-16,-8 1-5 0,8-1-1 16,-8 5-8-16,8-1-9 0,0-3-42 15,0 3-88-15,-1 4-116 0,0-4-113 0,7 4-269 16,-6-3-339-16,-1 3-113 0,-5 0 160 15,4-4 376-15</inkml:trace>
  <inkml:trace contextRef="#ctx0" brushRef="#br0" timeOffset="25875.1234">13143 6099 149 0,'6'0'87'0,"0"0"19"0,8 0-8 16,-8-3-14-16,0 3-4 0,1 0 11 16,-1 0 31-16,1 0 17 0,0 0 11 0,-1-4 4 15,0 4 3-15,2 0 16 0,-2 0 15 16,0 0-1-16,0 0-9 0,1-4 1 15,0 4 13-15,-1 0 12 0,7 0 40 0,-7 0-35 16,2 0-43-16,-2 0-42 0,0 0-22 16,0 0-14-16,8 0-10 0,-8 0-10 0,1 0-3 15,-1-3-3-15,14 3-4 0,-8 0-7 16,8 0-10-16,0-4 3 0,5 4-4 0,9-4 1 16,-9 4-4-16,8-3 3 0,7 3-1 15,-2-4-2-15,1 4-1 0,1-3-2 16,5 3-1-16,0-4-6 0,1 4 3 0,-1-4 2 15,8 4-6-15,-7 0 7 0,5-3 4 16,8 3-1-16,0-4-2 0,6 4-1 0,7-4-1 16,-1 1-3-16,1-1 8 0,13 0-2 15,-8-3-3-15,14 3-8 0,1-3-2 0,6 3-5 16,6-7-1-16,0 4-5 0,7-1 3 16,-7 1 0-16,-7 0 1 0,2-1-3 15,-2 1-1-15,1 0-1 0,-1 0 0 0,1-1 3 16,7 5-1-16,-8-5-2 0,1 5-3 15,-1-1-2-15,1 0 4 0,0 4-3 0,-6-3 3 16,5 3 0-16,-6 0 4 0,7 0-5 16,-1 0 1-16,1 0 1 0,-1 3-4 0,-5-3 0 15,6 0-1-15,-8 0-3 16,9 0 6-16,5-3-3 0,-7 3-3 0,1 0-1 16,0 0-1-16,0 0 0 0,-1 0 0 0,-6 0 0 15,7 0 0-15,-7 0 3 0,7 0 2 16,-7 0-3-16,6 0-2 0,-5 0 0 15,-7 0 3-15,6 3 1 0,-6-3-2 0,-8 4-2 16,8-4 0-16,0 4 0 0,-7-1 0 16,7 1 0-16,-7-4 0 0,0 7 0 0,1-3 0 15,-2 0 4-15,-6-1-2 0,2 1-2 16,-2-1 0-16,-6 5-4 0,0-5 3 16,0 1 1-16,-6 0 7 0,7-1-5 0,-8 1-1 15,0 0-1-15,1 3 0 0,0-3 0 16,-7-1 0-16,1 1 0 0,-8 3 0 0,0-3 0 15,7 3 0-15,-6 1 0 16,-1-1 3-16,2 1-2 0,-2-1-4 0,1-3 2 0,-1 3 4 16,7 0-5-16,0 0 1 0,-6 1 1 15,6-1 0-15,0 0 0 0,-6 1 3 0,5-5-5 16,-5 5 4-16,-1-1-1 0,1-3-1 16,-7 3 0-16,7-3 0 0,-7 3 0 0,0-4 0 15,-7 1 0-15,8 3-3 0,-7-2 2 16,-1-2 4-16,1 0-2 0,-7 2-1 15,7-2 0-15,-1 1 0 0,1 3 0 0,-1-3 0 16,1-1 0-16,-1 1 0 0,-6 3 4 16,7-3-2-16,-1 0-2 0,-6-1 0 0,7 1 0 15,-7 3 0-15,-7-3 3 0,7-4-2 0,-6 4 0 16,-1-1-1-16,-5-3 3 0,-2 4 5 16,2-4-8-16,-8 0 3 0,1 4-2 15,-1-4 2-15,0 0-2 0,-6 0-1 0,7 0 0 16,0 3-3-16,-7-3 2 0,6 0 4 15,-6 0-2-15,6 0-1 0,-6 0 0 0,8 0 0 16,-8 0-3-16,6 0-11 0,-6 0-30 16,0 0-48-16,6 0-92 0,-6 0-87 0,0 0-179 15,0 0-351-15,0-3-161 0,0-1-81 16,-12 0 295-16,-8-7 323 0</inkml:trace>
  <inkml:trace contextRef="#ctx0" brushRef="#br0" timeOffset="27629.2956">13722 3619 184 0,'-13'-3'119'15,"0"-1"37"-15,0-3-16 0,0 3-18 0,-1-4-7 0,8 5-15 0,-6-5-3 16,5 5 2-16,-6-1 6 15,6-3 3-15,1 3-1 0,0 0-1 0,-8 1-2 16,14-1-16-16,-6 4-24 0,0-3-21 16,6 3-15-16,-8-4-12 0,8 4-6 0,-6 0-1 15,6-4 2-15,-6 4 4 0,6 4 3 16,0-4 5-16,-7 0 12 0,7 4 25 0,0-1 18 16,0 1 20-16,-6 3 27 0,6 4 30 15,0 4 16-15,0 3 60 0,0 4-15 0,0 8-46 16,0 2-42-16,0 9-34 0,0 3-26 15,0 7-21-15,0 12-9 0,6 6-13 16,1 4-5-16,-1 11 2 0,0-3 4 16,8 3 1-16,-2 1 6 15,8-1 7-15,0-4 4 0,-7-6-4 0,7-5-4 0,-8-7-3 0,8 1-6 16,-7-5-2-16,0 1-6 0,0 0-5 16,-7-8-4-16,8 0-4 0,-8-3-4 0,-6-4-1 15,7-4 1-15,-1-3 2 0,0-4 0 16,-6-4-2-16,7-3-2 0,0-1-3 15,-7-6 2-15,6-5 1 0,-6-3 3 16,6 0-10-16,-6-4-25 0,0-3-32 0,0 3-45 0,8-7-80 16,-8 0-117-16,0-3-116 0,0-1 18 15,0-3-48-15,0-8-50 0,0 1-3 16,-8-12 5-16,8-3 134 0</inkml:trace>
  <inkml:trace contextRef="#ctx0" brushRef="#br0" timeOffset="28229.6769">13520 3934 200 0,'-6'-14'162'0,"-1"3"28"16,0 0-12-16,1 0-9 0,0 4-25 15,-1-5-28-15,7 5-29 0,-6-4-22 0,6 4-17 16,0-1 2-16,0 1 11 0,6 0 19 15,1-1 20-15,-1 1 10 0,14-4-4 16,-1 0-12-16,7 0-15 0,0-3-15 0,20-2-8 16,-7 2-8-16,13-4-2 0,0-1 3 15,7 1 4-15,6 0 0 0,0 0 2 16,1-1-1-16,-1 5 4 0,0-1 5 0,0 4 4 16,-7 3 3-16,-6 5 29 0,-6-1 6 15,-1 4 2-15,-5 0-3 0,-1 0-5 16,-13 0-12-16,0 4-10 0,-1-1-14 0,-5 1-13 15,0 0-10-15,-1-1-4 0,-5 2-3 16,-2-2-9-16,2-3-2 0,-2 7-2 0,1-7-2 16,-6 4 1-16,6 0 3 0,-7-1-2 15,1 1-2-15,0 0 1 0,-1-4-5 0,0 3-1 16,1 1-1-16,0 0 6 0,-1-1-4 16,-6 1 4-16,7 0 1 0,-7-4 6 0,6 7 3 15,0-3-1-15,1 7 4 0,0-4-5 16,-7 4 4-16,6 3 4 0,0 1-2 0,2 3 1 15,-8 0-1-15,6 9 3 0,0-2 3 16,-6 8-1-16,0 0-1 0,0 11-6 16,0 4-4-16,0 3-6 0,0 15-8 0,-6 3-2 15,6 8-2-15,-6 7-5 0,-2 1 3 16,2-4-1-16,0-5-4 0,-1 1 0 16,0-7 2-16,1-8 0 0,6 0-2 0,-6-10 2 15,6-4-2-15,-7-8 0 0,7-4-4 16,0-7 2-16,0-3 1 15,0-7 0-15,-6-1-5 0,6-3-13 0,0-4-17 0,0-4-31 16,0 0-36-16,0 0-57 0,0-3-134 0,0 0-204 16,0-4-103-16,0 0-52 0,0 0-23 15,0 0-7-15,-7-4 263 0</inkml:trace>
  <inkml:trace contextRef="#ctx0" brushRef="#br0" timeOffset="29046.3488">16809 3810 17 0,'-6'-15'210'0,"-1"8"70"0,7-4-33 16,-7 7-57-16,7-3-59 0,0 0-42 15,-6 3-19-15,6 4-5 0,0-4 2 16,0 4 10-16,-6 0 21 0,6 0 32 0,0 4 22 15,0-4 10-15,0 7 0 0,0 4-3 16,0 0 1-16,0 7-6 0,0 1 21 16,0 6 38-16,0 9-19 0,0 2-31 0,6 12-34 15,-6 3-25-15,6 8-26 0,-6 6-15 16,7 1-12-16,0 4-13 0,-1 3-4 16,1-3-1-16,-7 0-6 0,6-5 0 0,0-2 1 15,-6-5-6-15,7-2 5 0,-7-2-5 16,0-6-4-16,7 0-4 0,-7-4-1 0,0-1-6 15,0-3 0-15,6-3-4 0,-6 0 1 0,0-4-3 16,0-4-1-16,6 1 0 0,-6-1 0 16,0-3 2-16,0-1-1 0,0-3-3 0,8-4 2 15,-8 0-8-15,0-2-9 0,0-2-10 16,0-3-1-16,6 0-26 0,-6-4-52 16,0-3-84-16,0 0-108 0,0-1-105 0,0-3 31 15,0-3-34-15,0-1-42 0,0-7 12 16,-6-4-14-16,6-3 29 0,0-8 133 0</inkml:trace>
  <inkml:trace contextRef="#ctx0" brushRef="#br0" timeOffset="29574.5982">16900 3956 211 0,'0'-18'183'0,"0"3"40"15,7 1 6-15,-7 3-35 0,0 0-34 16,0 4-19-16,6-5-9 0,-6 5 19 16,6 0 10-16,-6-1 7 0,8 1-4 0,-2 0-5 15,7 3-4-15,0-3-10 0,0 3-9 16,13-3 37-16,0 3 4 0,0 0-25 0,13 1-37 16,0-1-26-16,7 0-19 0,-1 4-12 15,14 0-9-15,-7 4-4 0,7-4-3 0,0 4 1 16,-1-1-5-16,0 5-6 0,1-5 3 15,-7 5-3-15,-7-5 1 0,2 1-4 0,-2 0 3 16,-6 3-4-16,-6-3-2 16,0-1-2-16,-7 1 3 0,-1 0-5 0,1-1 2 15,-6 1 0-15,0-1-2 0,-1 1-2 0,-6 0 0 16,0-4 0-16,0 3 0 0,0 2 3 16,-6-2-3-16,6-3 1 0,-7 4 2 0,1-4-2 15,-7 4 2-15,6-4 0 0,0 0 4 16,-6 3 0-16,8 1 4 0,-8-4-3 15,6 3 4-15,0 1 4 0,-6 7 3 0,7-4 3 16,-1 8 10-16,1 3 8 0,-1 8 9 0,-6 7 1 16,7 11-7-16,-7 7-6 0,0 15-4 15,-7 7-9-15,-6 12-10 0,7-1-2 0,-7 0-5 16,-1 7-1-16,-5-6-7 0,6-4-13 16,0-8 6-16,7-7-5 0,-8-11-1 0,8-4-4 15,0-11-8-15,6-7-40 0,-7-11-59 16,0 0-76-16,7-7-58 0,-6-4-124 15,6 0-280-15,-6-4-237 0,-1-3-99 16,-6 0 80-16,0-1 381 0</inkml:trace>
  <inkml:trace contextRef="#ctx0" brushRef="#br0" timeOffset="36670.6309">5281 11903 121 0,'20'3'104'0,"0"1"26"0,-8-1-19 15,8 1-28-15,-7 0-19 0,0-1-7 0,6 1 8 16,-5-4 23-16,-1 4 15 0,0-1 7 16,0 1 4-16,-1-4-9 0,2 4-13 0,-8-4-10 15,7 3-14-15,0-3 2 0,0 4-1 16,1-4 0-16,-2 0-5 0,2 4-1 0,-2-4-2 16,1 0 5-16,-6 3-1 0,6-3 1 15,1 0-2-15,-2 0 0 0,-6 0-2 16,1 0 2-16,0 4 6 0,-1-4 3 0,7 0-3 15,-7 0-9-15,2 0-4 0,-2 0 5 16,6 0 30-16,-5 0 27 0,6 0 11 0,6 0-14 16,-5 0-22-16,6 0-17 0,-1-4-9 15,1 4-11-15,-1 0-8 0,0-3-9 0,1 3-8 16,7 0-3-16,-9-4-3 0,2 0-4 16,-1 4-1-16,7-3-1 0,-6 3 0 0,0-4 2 15,-1 4 2-15,1-4 0 0,0 4-8 16,-7 0 3-16,6-3 3 0,0 3-1 0,-5 0-1 15,5 0-3-15,1 0 0 0,-8 0-1 16,8 0 5-16,0 0-3 0,-1 3-1 16,1-3-1-16,-1 0-3 0,7 0 2 0,0 4-2 15,1-4 0-15,-1 4-1 0,6-4-3 16,1 3 0-16,-1 1-1 0,1-4 0 0,6 4 0 16,-7-1-3-16,8-3 0 0,-1 4 1 15,-7 0-4-15,7-4 5 0,1 3-3 0,-1-3-2 16,-7 4 1-16,7-4 3 0,0 0-1 15,1 4-3-15,5-4-1 0,-7 0 2 0,2-4-2 16,5 4-1-16,1 0 0 0,0 0 0 16,0 0 2-16,-7 0 2 0,6-4-3 0,1 4 0 15,-7 0-1-15,-1 0-3 0,2 0 2 16,-1 0 1-16,-7 0 0 0,1 0 0 16,-1 0 0-16,1 0 0 0,-7 0 0 15,7 0 0-15,-7 0 0 0,6 0 3 0,1 0-2 16,-7 0-1-16,7 0 0 0,-1 0 0 15,7 0 0-15,1 0 0 0,-1 0 0 16,-1 0 3-16,1-3-2 0,7 3-1 0,-1 0 0 16,-5 0 0-16,5 0 0 0,-6-4 0 15,1 4 0-15,5-4 0 0,-6 4 2 0,1-3-1 16,5 3-1-16,-6-4-2 0,0 0 2 16,0 1 0-16,6-1 0 0,-5 0 0 0,-1 1 0 15,6-1 0-15,1 0-3 0,-7 1 2 16,7-1 3-16,-1 0-1 0,1 1-1 0,-7-1 2 15,6-4-1-15,-5 5-1 0,-1-1 3 16,0 0-2-16,-7 1 0 0,1-1 2 0,-1-3-2 16,1 3 1-16,-7 1-1 0,0-5-1 15,7 1-2-15,-7 0 4 0,0-1-2 0,6-3 0 16,-5 4 3-16,-1-4 1 0,-7 0-2 16,7-3-2-16,-6 3 0 0,6-4 0 15,-13 0 2-15,7 0 2 0,-1 1-3 16,-6-1 3-16,0 4-1 0,-7-3 1 0,8-1-3 15,-8 4 3-15,-6-4-3 0,6 1 1 16,-6-1-1-16,0-4 5 0,0 5-4 0,0-8 1 16,-6 4-2-16,0-4-1 0,-2-4-2 15,-4 0 2-15,-1-3 0 0,-7-4 0 0,0-3 2 16,1 2-2-16,-7-2 0 0,0-1 0 16,0 1 0-16,-7-5 0 0,1 8 3 15,-1-3-2-15,1 3 3 0,-7-1-3 0,-1 5-1 16,1 0 0-16,-6 4 0 0,-1-1 0 0,1 4 0 15,-7 0 0-15,6 3 2 0,0 1 2 16,-6 0-3-16,1 3 0 0,-2 4 2 16,1 0-2-16,-7 0-4 0,8 4 2 0,-14 0 1 15,-1 0-3-15,1 2 2 0,0 2 1 16,-7 0 3-16,7-2-2 0,-7 5-1 0,7-3 3 16,-6 3-2-16,-1 0-1 0,0 3 0 15,1 2 0-15,-14-2 0 0,1 5 0 16,-7 2 0-16,-8-2 0 0,8 3 0 0,0 3 0 15,0-3 0-15,7 4 0 0,-8-1-3 16,7-3-1-16,-6 4 9 0,6 0-3 0,-6-4 0 16,7 4-1-16,-1-4-1 0,7 0 0 15,0 0 0-15,7 3 0 0,5-3 3 0,-6 0-5 16,7-4 2-16,7 4 6 0,-1-3-2 16,6-1 0-16,2 0-3 0,5 1-3 0,7-5 1 15,-6 1 4-15,5-1-2 0,8 2-4 16,-7-2 2-16,6 1 4 0,1-4-2 0,-1 4 2 15,7-1 0-15,-6 1-2 0,5-4-1 16,-5 7 0-16,6-3 0 0,6-4 0 16,-5 3 0-16,5 1-2 0,0 3 2 15,1-7 2-15,-1 8-4 0,7-5 4 0,-6 1-2 0,6 0 0 16,-7-1 0-16,7 5 0 0,-7-5 0 16,1 5 0-16,0-1 0 0,-8 0-5 15,8 0 4-15,-8 4 3 0,1 0-1 16,-6 0-1-16,6 1-3 0,-6 2-1 0,6-3 3 15,0 4 4-15,-1-4-5 0,1 4 1 16,6-5-1-16,1 1 1 0,-1-3 1 0,8 3 0 16,-2-4 0-16,8 0-6 0,-7-3 7 15,7 3-1-15,-1-3 0 0,0 4 0 0,1-5 0 16,0 5 0-16,-2-5 0 0,8 1 0 16,-6 0 0-16,6 3 0 0,-6 0-5 15,0 0 3-15,-1 4 2 0,7-3 2 0,-7 6-2 16,1-3 0-16,-1 0-5 0,1 4 4 15,0-4 0-15,-2 3-2 0,2 2-3 0,6-6 1 16,-6 5 3-16,6 0 2 0,0-1-2 16,-6 1 3-16,6-1-1 0,0 5 0 0,6-5 0 15,-6 1 0-15,0 4 0 0,6-1 0 16,0 0 0-16,2 0-5 0,-2 1 1 0,7 3 2 16,0 0 2-16,0 0 0 15,-1-4 0-15,2 4 3 0,6 0 1 16,5 0-3-16,-5 0-1 0,6 0 2 0,1 0-1 0,5 0 2 15,1-4-5-15,-1 1 5 0,1-1-2 16,5-4-1-16,1 1 0 0,1-4 0 0,-1 0 0 16,0 0 0-16,0-3 0 0,0-1 3 15,0 0-2-15,7 1-1 0,-7-5 0 0,6 1-3 16,-5-1 2-16,5 1 1 0,-6 0 0 16,7-1 3-16,-7-3-2 0,7 4-1 0,-7-4 0 15,6 4 0-15,-5-4-3 0,5 0 2 16,-7 0 1-16,2 0 0 0,5 0 0 15,-6 0-3-15,-6 0 2 0,6 0 4 0,-6-4-2 16,-1 0-1-16,1 4 0 0,0-3 3 0,-7 3-2 16,0-4-1-16,-7 4 0 15,7-4 0-15,-12 4 0 0,5 0 0 0,-6-3 0 16,0 3 0-16,-1 0-8 0,2-4-26 0,-8 4-48 16,7 0-91-16,-6 0-179 0,-1 0-218 15,1 0-35-15,6 0-105 0,-6-3-8 16,5 3 185-16,2-4 208 0</inkml:trace>
  <inkml:trace contextRef="#ctx0" brushRef="#br0" timeOffset="41108.6994">16653 10448 32 0,'6'-11'152'15,"-6"0"45"-15,-6 0-17 0,6 0-18 0,-6 0 6 16,-2 0-2-16,2 0-1 0,-6 0 2 15,4 0 11-15,-11 0 7 0,6 0-15 0,-6 3-19 16,-1-3-20-16,-6 4-18 0,0 4-15 16,0-1-10-16,0 0-9 0,0 4-8 15,-7 0-4-15,1 0 1 0,6 4 25 0,-7 3 15 16,7-3 3-16,-7 3 0 0,7 5-2 16,0-6-19-16,7 6-15 0,-7 2-10 0,6 1-11 15,1 0-12-15,-1-1-9 0,7 1-4 16,6 3-5-16,-5 0 0 0,5 1-3 0,7 7-1 15,0-4 0-15,0 3-3 0,7 1 0 16,5 3 4-16,2 4 2 0,5-4 1 16,7 4 0-16,0 0 0 0,7 1 0 15,-1 2-8-15,7-3-3 0,1 3-3 16,-1-2-1-16,-1-5-1 0,1 4-2 0,-5-8-2 0,-2 1-3 16,1-1-1-16,-14-2 3 0,7-5-2 0,-12 0 5 15,-2 1-1-15,-6-5 4 0,1 1-1 16,-7-1 1-16,-7 1-6 15,1 0-2-15,-14 3 1 0,1 1-1 0,-13-1 2 0,-1 7-2 16,-13 1-3-16,1 3 1 0,-7 5 1 16,-1-2 0-16,2 1 0 0,5 0 0 0,7 1 0 15,6-9 0-15,7 4 3 16,6-7-2-16,8 4 7 0,5-4 11 0,0 0 8 16,7-4 9-16,0 4 11 0,7 0 19 0,-7 4 18 15,13-1 13-15,-7 5 7 0,8 3 11 16,-1 7 25-16,0 7 7 0,0 12-1 15,7 11-5-15,-8 7 3 0,8 18-6 0,-7 7-16 16,-1 1-14-16,2-4-12 0,-14 3-11 16,6 1 0-16,-6-4-3 0,-6 0-8 0,0 0-9 15,-2-7-7-15,2-8-8 0,-7-7-11 16,7-4-9-16,-1-7-4 0,1-8-10 0,-1-2-8 16,1-9 2-16,0-3-4 0,6-7 0 15,-8-11-1-15,8-5-3 0,0-2-4 16,0-8-16-16,0 0-41 0,0-8-58 0,0 5-59 15,0-8-52-15,0 0-51 0,0-4-41 16,0 0-27-16,0-3 12 0,0-4-64 0,0 0-115 16,0 0-132-16,8-4 70 0,-8-3-19 15,0 0 21-15,0-4 8 0,-8-4 138 0</inkml:trace>
  <inkml:trace contextRef="#ctx0" brushRef="#br0" timeOffset="42099.0378">17389 10733 92 0,'6'-14'218'0,"1"-4"65"0,5 3 7 0,-4 0-54 15,-8 4-48-15,6 1-31 0,0-1 10 0,-6 3 11 16,7 5 16-16,-7-5 8 0,7 8-1 16,-1 0-1-16,-6 0 38 0,6 4 15 15,1 3-36-15,-1 4-41 0,-6 4-31 0,7 3-36 16,0 8-24-16,-7-1-22 0,6 9-18 0,-6 2-9 15,6 4-11-15,-6 4-9 0,0 0-4 16,7 4-6-16,-7-4 2 0,0 0-6 0,0-4 4 16,0-3 1-16,0-1-5 15,7-6-1-15,-7-5-1 0,0-3 14 0,0-4 28 16,0-3 9-16,6 0-4 0,-6-8-13 0,0 0-15 16,0-7-7-16,6 0-3 0,-6-7 2 15,0 0-7-15,7-8 0 0,-1 0-2 0,1-10-2 16,0-1 2-16,-1-6-1 0,0-6-1 15,8-5 3-15,-8-1-2 0,7-4-3 16,0 4 4-16,-6 0-1 0,5 7 2 0,-4 1 3 16,-2 7 7-16,0 3-1 0,0 4-3 15,8 3 2-15,-8 5 1 0,1-1 5 0,-1 8 3 16,8 0-1-16,-2-1-1 0,2 5 1 16,-2-1-5-16,1 0-1 0,7 4-1 0,0 0-5 15,6 0-3-15,-7 4 1 0,7 0-1 16,-6-1-2-16,6 5-2 0,-7-5 0 15,1 5-8-15,-1-1-34 0,-5-4-60 0,-2 5-103 16,2 0-213-16,-2-2-269 0,-5-1-78 16,0 2-102-16,-1-4 146 0,1 5 307 15</inkml:trace>
  <inkml:trace contextRef="#ctx0" brushRef="#br0" timeOffset="42376.6568">18131 10778 67 0,'0'0'311'0,"0"-4"114"0,0 0-47 0,0 4-78 16,0-3-28-16,7 3-11 0,-7 0 4 16,0 0 13-16,0 3 49 0,0 1-2 0,0 3-60 15,0 4-59-15,0 4-52 0,0 3-41 16,6 0-31-16,-6 4-24 0,6 4-15 0,2 0-13 15,-2 3-10-15,0 0-5 0,7 1-7 16,-6-1-2-16,12 1-4 0,-5-1-10 16,5-7-56-16,-6 3-104 0,6-7-190 0,1 1-213 15,0-4-23-15,-1-1-85 0,1-3 7 16,0-3 101-16,-8-5 248 0</inkml:trace>
  <inkml:trace contextRef="#ctx0" brushRef="#br0" timeOffset="43007.6907">18939 11016 83 0,'6'3'94'0,"8"1"14"0,-2-4 8 0,1 4-8 0,-6-1 0 0,6 1 6 0,-7-1 24 16,0 2 28-16,2-2 30 15,-2 1-3-15,0-4-3 0,-6 0-28 0,0 0-38 0,0 4-33 16,0-4-19-16,0-4-10 0,0 4-8 16,-6-4 1-16,0 1 1 0,-8-2 3 15,2-2 5-15,-2-4 1 0,-5 0 4 16,-1 0-3-16,-6-7-5 0,7 0-3 0,-1 0 2 15,0-4 24-15,1 0 16 0,6-4 17 16,0 4 10-16,-1-4-8 0,8 4-15 0,0 0-14 16,0 1-20-16,6 2-11 0,0 1-16 15,0 3-9-15,0 0-10 0,6 1-5 0,0 3-5 16,0 3 1-16,2 1 1 0,-2 0-3 16,0 7 5-16,8 0-6 0,-1 0 2 15,-1 7-2-15,2 4 0 0,-2 0-2 0,2 7-1 16,-1 4-1-16,0 0 0 0,0 8 0 15,-7 3 0-15,0 0-3 0,-6 7-3 0,-6 0 4 0,0 4-1 16,-7 0-1-16,0 0-2 16,-7 4-2-16,-6-4 2 0,0-1-1 0,0-2-1 15,0-4 6-15,0-5 12 0,-1-2 12 16,9-4 12-16,-2-8 4 0,1-4-1 16,5-6-11-16,-6-5-7 0,14-3-5 0,-7-3-7 15,0-5-5-15,6-2 0 16,1-5-7-16,0 0-5 0,0-7-2 0,-2 0 3 0,8-7 1 15,0 0 0-15,0-8-5 0,8-4-10 16,-8 1-22-16,6-4-26 0,0 4-25 0,0-4-30 16,1 4-35-16,0 3-66 0,-1 4-78 15,1 0-60-15,-1 4 34 0,0 0-33 0,2 7-57 16,4-4-12-16,-6 8-35 0,2-1-8 16,4 5 181-16</inkml:trace>
  <inkml:trace contextRef="#ctx0" brushRef="#br0" timeOffset="43274.196">19134 10576 162 0,'20'7'276'16,"6"4"106"-16,-7 0 9 16,1 1-9-16,0 2-13 0,-1 1-29 0,0-1-29 15,-6 5 37-15,1-1-32 0,-2 0-56 16,2 0-56-16,-2 1-50 0,-5-1-34 0,-1 1-29 15,-6 3-24-15,0-4-15 0,0 4-16 16,0 0-8-16,-6-4-11 0,-1 4-3 0,1 0-4 16,-7 0-1-16,-6 0-14 0,5 0-35 15,1 0-53-15,-6-3-106 0,6-1-189 0,-1 0-231 16,2 0-74-16,-1-3-106 0,0-4 47 16,6 0 327-16</inkml:trace>
  <inkml:trace contextRef="#ctx0" brushRef="#br0" timeOffset="44439.6363">20573 10961 192 0,'0'-4'132'15,"0"-3"42"-15,0 3-16 0,0-3 6 16,0 3-5-16,0-3-4 0,0 0-3 15,0-1-9-15,0-3 0 0,-6 0 3 0,0 4 1 16,6-4-7-16,-7 0-6 0,0 3-10 16,-5 1-10-16,5 0-3 0,0 0 6 0,-6 3 10 15,7 0 64-15,-7 4 25 0,0 0-11 16,-1 4-22-16,2 3-26 0,-1 4-27 16,0 4-20-16,-6 3-17 0,11 1-17 0,-4 3-13 15,-2 3-13-15,8 1-12 0,0-1-10 0,-1 1-4 16,7 0-6-16,0-1-4 0,7-3-4 15,-7-3 2-15,12-1-3 0,-5-4-3 16,6-3 1-16,1 0-5 0,5-7-9 16,0 0-20-16,0-4-19 0,8-8-15 0,-8 1-7 15,8-4-8-15,-1-3-5 0,-7-5 1 0,7 1 15 16,0-4 22-16,-6 4 13 0,-1-5 12 16,-5 5 4-16,-2 0 4 0,1 7 7 15,0 0 10-15,-6 4 11 0,-1-1 25 0,1 5 17 16,0 3 6-16,-1 3 1 0,0 1 0 15,-6 0-7-15,6 7-6 0,2 0-9 0,-2 0-9 16,0 3-10-16,1 1-7 0,-1 0-5 16,1 3-3-16,6 0-5 0,1 1-1 0,-2-5-1 15,1 1 0-15,0-4 0 0,6 0-3 16,-5-8 3-16,-2 1-9 0,8-4-2 0,-7 0 0 16,1-7-11-16,-2-1-4 0,2-6-10 15,-2 3 0-15,1-7-8 0,-6-1 0 16,0-2-6-16,-1-6 2 0,0-2 2 0,-6 0 10 15,0 0 6-15,0 0 6 0,-6-5 5 16,0 5 7-16,-1 4 4 0,-6-1 2 0,0 0 2 16,-1 5 8-16,2 2 7 0,6 1 9 15,-8 7 5-15,8-4 2 0,-1 4-5 16,1 0-1-16,-1 4-6 0,7-1-4 0,-7 5 3 16,7-4 2-16,7-1-1 0,-7 5-7 0,7-1 0 15,-1 0-2-15,7 1 6 0,1 3 2 16,-2 0 2-16,8 0 0 0,-1 0-5 15,1 3 3-15,6 5 2 0,-6-1-1 0,5 0 4 16,-5 4 5-16,0 4 9 0,-7-1 7 16,-1 5 0-16,2-5-3 0,-8 4 0 0,-6 1-3 15,0-1-5-15,0 4-6 0,0-3-2 16,-6 2 0-16,-1-2-4 0,7-1-2 16,-7 1-6-16,7-5 5 0,0 5 2 0,7-5 6 15,-7 4 3-15,7-3-3 0,5 0-4 16,2-1-1-16,-1 1-4 0,0-1-5 0,6 2-8 15,1-2 1-15,0-3-1 0,-1 4-2 16,7-1 5-16,-6 1-1 0,-1-4-4 0,1 0 8 16,-8 3 11-16,2-3-4 0,-1 0 8 15,0 1 27-15,0-1 15 0,-13 0 5 16,6 0-4-16,-6 0-9 0,-6 3-9 0,-7 1-17 16,0 3-5-16,-6 0-15 0,-8 4-2 15,-5 4-7-15,-1-4-3 0,1 0-21 16,6 0-96-16,-1-4-150 0,8 1-179 0,0-9-370 15,11-2-306-15,2-5-32 0,6 2 349 16,6-13 327-16</inkml:trace>
  <inkml:trace contextRef="#ctx0" brushRef="#br0" timeOffset="44978.0433">21850 11309 92 0,'13'7'420'0,"0"-7"256"0,0 4 25 0,-6-1-160 15,-1-3-81-15,0 0-75 0,2 4-71 16,-8-4-70-16,0-4-59 0,6 4-46 0,-6 0-37 16,0-3-30-16,-6-1-22 0,6-3-17 15,-8-1-11-15,2 1-10 0,0-4-2 16,-7 0-4-16,6-3-4 0,-6-1-2 0,0 0-5 16,0-3-4-16,0 0 1 0,0-5-1 15,6 1 4-15,1 1 0 0,0-1 1 0,-1 3 0 16,0-2 0-16,7-1 3 0,0 3-3 15,0 1 1-15,7 3-1 0,0-3 3 0,-1 3-3 16,-6 4 3-16,6 0 1 0,7 0-2 16,-6 0-2-16,0 4 11 0,5 3 3 15,-5 1 6-15,6 3 6 0,-7 0 1 0,8 3 1 16,-1 5 3-16,-1 3 1 0,2 0-6 0,-2 3-2 16,2 4 3-16,-1 4-1 0,-1 4-5 15,-4-4 3-15,-2 4-4 0,-6 3 4 0,0 0-4 16,-6 0-2-16,-8 1-4 0,1-1-1 15,-7 4-1-15,2-4-6 0,-9 1-1 16,7-5 2-16,-6 1 1 0,0 0 0 16,1-4-3-16,-1 0 5 0,6-4 1 0,0-3 2 15,1-5 1-15,-1-2-1 0,7 0-2 16,0-5-2-16,6-3 0 0,-5-3-3 0,6-2 2 16,-2-1-2-16,2-6-2 0,6-2 0 15,0-5 0-15,0-3-4 0,0-3 7 0,6-1-2 16,2-7-5-16,-2-4 7 0,0 1-9 15,7-1-27-15,0 0-34 0,-6 1-51 16,5-1-82-16,2 1-162 0,-2 6-255 0,2-3-131 16,-1 8-75-16,-7 3-35 0,8 0 335 15</inkml:trace>
  <inkml:trace contextRef="#ctx0" brushRef="#br0" timeOffset="45296.8103">22638 10924 17 0,'0'0'308'15,"0"-3"173"-15,0 3 2 0,6 0-40 16,-6-4-77-16,0 4-45 0,8-4 4 15,-8 4 37-15,6-3-41 0,-6 3-68 0,6-4-62 16,7 0-50-16,0 1-46 0,0-1-31 16,7 0-21-16,-1 0-19 0,7 1-5 0,0-1-12 15,0 0-26-15,7 4-73 0,-1-3-112 16,-5 3-179-16,-1 0-169 0,0 0 3 0,-7 0-83 16,-5 3-6-16,-8 1 33 0,0 0 249 15</inkml:trace>
  <inkml:trace contextRef="#ctx0" brushRef="#br0" timeOffset="45440.8193">22833 11049 86 0,'-13'11'272'0,"1"0"113"0,-2 0-1 15,8-4-55-15,0 0-14 0,-1 1-23 16,7-5-17-16,0 1-30 0,0 3-15 16,0-3-29-16,0-4-54 0,7 4-47 0,5-4-34 15,-5 0-52-15,6 0-128 0,6 0-184 16,1 0-67-16,0-4-127 0,-1 4-84 0,7-4-34 15,0 1 149-15,-6 3 180 16</inkml:trace>
  <inkml:trace contextRef="#ctx0" brushRef="#br0" timeOffset="45768.958">23674 10854 202 0,'0'-11'410'16,"0"4"110"-16,6 0-59 0,-6 0-63 16,6 3-48-16,1 0-21 0,0 4 53 0,-1 4-31 15,7 3-50-15,1 1-46 0,-2 2-39 16,1 5-40-16,7 3-40 0,0 5-38 0,6 6-33 15,-7 0-19-15,13 4-15 0,-6 4-13 16,7 0-4-16,-7-1-9 0,0-3-5 0,1 0-30 16,-9-4-49-16,2-3-60 0,0-8-91 15,-7-3-186-15,-7-8-239 0,8 0 1 0,-8-7-37 16,-6 0 57-16,6-7 60 0,-6 0 190 16</inkml:trace>
  <inkml:trace contextRef="#ctx0" brushRef="#br0" timeOffset="45964.8483">24149 10891 177 0,'-6'-18'475'0,"-1"7"183"0,-6 0-12 16,6 3-132-16,-5 5-23 0,-2 3-55 0,-5 3-64 15,-1 8-56-15,-6 0-40 0,-6 8-27 16,-7-1-10-16,-7 8-9 0,-6 3-33 16,0 4-42-16,0 0-36 0,-7 4-33 0,7-4-31 15,0 3-16-15,6 1-19 0,7-11-8 16,13-4-28-16,7-4-79 0,5-3-100 15,2-4-160-15,5-4-230 0,7-4-421 0,0-3-61 16,7 0 12-16,-1-3 339 0,8-4 299 0</inkml:trace>
  <inkml:trace contextRef="#ctx0" brushRef="#br0" timeOffset="46206.6536">24429 10836 276 0,'0'4'544'0,"0"-4"100"16,0 0-76-16,0 3-127 0,0-3-18 15,0 4-24-15,0 0-50 0,0 7-49 16,-6-4-45-16,6 8-45 0,-7 0-46 0,7 3-48 16,-6 0-36-16,6 4-24 0,0 0-17 15,0 0-12-15,0 7-38 0,0-3-86 16,0 0-103-16,6-1-179 0,7-3-291 0,0 0-153 15,0-4-68-15,1-2 25 0,5-2 362 16</inkml:trace>
  <inkml:trace contextRef="#ctx0" brushRef="#br0" timeOffset="46762.7542">24917 11111 200 0,'7'7'402'0,"0"1"124"0,-1-1-42 15,1 4-88-15,-1-4-79 0,0 4-46 0,8-4 48 16,-2 4 6-16,-5 1-43 16,6-1-62-16,0 0-51 0,1-4-49 0,-2 0-32 0,2 1-24 15,-8-5-13-15,7 1-8 0,-7 0-7 16,1-1-8-16,0 1-5 0,-1-4-8 16,0 0-5-16,-6 0-3 0,6-4-2 0,-6-3-1 15,0 3-3-15,-6-7-1 0,6 0 0 16,-6 0 0-16,0-3-16 0,-1-1-13 0,0-4 1 15,-6 1 3-15,7 0 11 0,-8-4 4 16,2 0 4-16,6 4-1 0,-8 0 4 16,8-1 2-16,-1 4-2 0,1 4-3 0,6-3 4 15,0 3-4-15,0 0 4 0,6 0 2 0,1 0 0 16,-1 4-6-16,0-1 4 0,8 1-1 16,-2 0 2-16,2 3-2 0,-1 0 2 15,0 1 0-15,0 3 6 0,-1 0 5 0,2 3 7 16,-1 5-3-16,0 3 6 0,0 0 3 0,-7 0 6 15,2 7 1-15,-2 0 4 16,-6 4 13-16,0 0 3 0,0 8 1 0,-14-1-2 16,2 4-3-16,-2 3-4 0,-11 1-4 15,-1 3-4-15,-7 0 12 0,1 4 13 0,-8-7-6 16,1 3-9-16,6-7-3 0,1-3 3 16,-1-4 7-16,7-8 6 0,0-4-1 0,7-6-11 15,6-1-6-15,0-7-13 0,-1 0-7 16,8-7-10-16,0-4 1 0,-1 0-4 15,1-7 0-15,6-1-4 0,6-7-8 0,-6 1-13 16,7-8-13-16,-1 0-19 0,8-8-20 16,-8 5-29-16,7-4-50 0,6 0-36 0,-6 2-57 15,1 2-134-15,5 3-211 0,0 0-115 16,-6 4-11-16,7 3-22 0,0 4 32 0,-1 0 302 16</inkml:trace>
  <inkml:trace contextRef="#ctx0" brushRef="#br0" timeOffset="47006.2561">25504 10774 304 0,'13'11'589'0,"-7"0"155"0,7 0-76 0,1 4-40 16,-2-1-80-16,1 4-104 0,0 4-83 15,0 4-59-15,1 0-11 0,-2 3-21 0,2-3-40 16,-1 3-50-16,-7-4-46 0,7 5-44 0,-6-4-30 15,-1 3-20-15,-6 0-19 0,0 0-24 16,-6 1-45-16,-1-1-68 0,0-3-83 0,-5-1-123 16,-1-3-138-16,-7 1-223 0,-13-5-283 15,7 0-40-15,-19-3 23 0,-1-4 401 0,-6 0 232 16</inkml:trace>
  <inkml:trace contextRef="#ctx0" brushRef="#br0" timeOffset="48676.1144">17702 13496 158 0,'0'-7'98'0,"-7"-1"47"0,7-2-7 0,0-2-14 15,0 1 7-15,0 0 4 0,0-3 1 16,0-1 0-16,7 0 1 0,-7 1-4 15,6-1 6-15,0 1-3 0,8-2-7 0,-8 2-8 16,0 3-6-16,7 0 5 0,-6 0 20 16,0 4 30-16,-1 3 37 0,7 4 62 0,-6 0-12 15,-1 7-40-15,0 4-47 0,1 4-35 16,0 7-24-16,-1 4-20 0,-6 7-16 16,7 3-18-16,-7 4-9 0,6 5-8 0,0 2-10 15,1 4-9-15,6-3-1 0,-7-4-3 16,1-7-3-16,6-4-4 0,0-11-1 0,1 0-4 15,-2-11 3-15,8-8-6 0,-1-6-4 16,1-5-4-16,6-10 1 0,0-11-4 16,0-1-5-16,0-10 1 0,-6-4-1 15,6-4-5-15,-6-3 3 0,5-4 2 0,-5-4 4 0,0 1 1 16,-8 3 3-16,2 7 7 0,-8 8 0 16,0 7-1-16,1 11 5 0,-7 4 13 0,0 7 15 15,0 7 21-15,-7 11 17 0,7 1 16 16,-6 10 14-16,-7 8 0 0,6 10-1 15,-5 5 3-15,-8 10-2 0,0 8-10 16,-5 14-18-16,-2 15-15 0,-5 7-12 0,-1 0-11 16,7 1-6-16,-6-8-9 0,6-8-8 0,6-7-4 15,-7-3 1-15,9-11 1 0,-2-1-4 16,0-10-10-16,7-8-1 0,0-3-23 16,-6-8-45-16,12-7-57 0,-6-7-91 0,6-5-63 15,-5-2-163-15,5-8-254 0,0 0-95 16,1-3-36-16,0-9 26 0,-8 1 250 0,8-3 221 15</inkml:trace>
  <inkml:trace contextRef="#ctx0" brushRef="#br0" timeOffset="48962.9667">18411 13342 318 0,'33'0'266'0,"-13"4"110"0,-1 7 2 16,-6 3 20-16,0 5-13 0,-13 6-18 0,6 4 30 16,-6 4-9-16,0 8-61 0,-6 3-63 15,6 3-62-15,-6 1-49 0,-1 3-44 16,7 5-30-16,0-9-23 0,0 0-22 0,7-3-11 16,-1-7-11-16,7 0-8 0,-6-8-47 15,12-7-76-15,-6-3-128 0,6-8-217 16,1 0-202-16,0-8-11 0,-1-3-28 0,1-3 16 15,6-8 199-15</inkml:trace>
  <inkml:trace contextRef="#ctx0" brushRef="#br0" timeOffset="49439.9792">19245 13536 117 0,'32'4'372'0,"1"3"163"0,-7-3-7 15,-7 3-45-15,7-3-66 0,-6 3-7 16,0 0-20-16,-1 1-68 0,-5-1-60 0,-2-3-47 16,-5 3-39-16,6-3-37 0,-7-1-37 15,-6 1-28-15,7 0-22 0,-7 0-17 0,0-1-9 16,0 1-10-16,-7 0-2 0,1-4-8 16,0 3 2-16,-1-3-5 0,0 0-2 15,-5 0-1-15,-2-3 0 0,1-1 0 0,-6-3 0 16,6-5 0-16,-7-2 0 0,7-5 0 15,-7 1 0-15,8-7 0 0,-2-1 0 16,8 0-3-16,0-7-1 0,6 4 1 0,6-4-1 16,0 4 3-16,1-5 0 0,6 5-2 15,6 4 0-15,-5 3-1 0,6 0 0 0,-1 7 2 16,7 1 2-16,-6 6 3 0,-1 4-2 16,7 8-4-16,-6 0 5 0,-1 7 2 15,0 4-1-15,1 7-2 0,-7 3-1 0,-7 4 0 16,2 5 3-16,-8 6-2 0,-8 0 5 15,-4 7-4-15,-8 5-2 0,-6 3 3 0,0 0-2 16,-6 0 0-16,-8 3 2 0,1-6-2 0,0-8 1 16,7-8 5-16,-1-10-5 0,7-4 4 15,0-11-1-15,6 0-1 0,1-7 0 16,-1-4-3-16,8-4 3 0,-2-3-3 0,1-4-1 16,7-4 0-16,-1-4 0 0,1-3-8 15,6-3-29-15,0-8-40 0,6-3-55 16,7-5-93-16,0-3-170 0,1-3-212 0,5-1-22 15,0 0-40-15,0 1 14 0,1-1 9 0,0 8 267 16</inkml:trace>
  <inkml:trace contextRef="#ctx0" brushRef="#br0" timeOffset="49671.1028">19707 13053 53 0,'33'-4'352'15,"-1"1"191"-15,-5 6 59 0,-1 1-13 0,0 7-85 16,-1 0 3-16,-5 7-77 0,0 4-81 15,-7 3-65-15,7 1-51 0,-8 4-43 16,-6 3-25-16,8-1-16 0,-8 1-36 0,-6 4-33 16,0 0-26-16,0-1-16 0,0 1-15 15,-6-1-6-15,-8-2-14 0,8-1-56 0,-6-4-98 16,5 0-123-16,-6-7-196 0,0 0-364 16,-1-7-139-16,2-1-33 0,-2-3 246 15,8-3 311-15</inkml:trace>
  <inkml:trace contextRef="#ctx0" brushRef="#br0" timeOffset="49870.4162">20437 13379 378 0,'6'0'646'0,"7"0"105"16,-7 0-142-16,2-4-93 15,-2 4-114-15,7 0-114 0,0 0-88 0,0 0-66 0,7 0-44 16,-1 0-33-16,0 0-22 0,8 0-21 16,-7 0-73-16,5 0-161 0,-5 0-256 0,0 0-140 15,-2 4-89-15,-4-1-42 0,-1-3 78 16,-7 4 302-16</inkml:trace>
  <inkml:trace contextRef="#ctx0" brushRef="#br0" timeOffset="50044.9007">20626 13474 103 0,'-14'11'389'0,"2"4"193"0,-2-4 22 0,8 0-55 16,-1 0-72-16,1-4-8 0,6 4-73 0,-6-4-72 16,12 0-64-16,-6 1-56 0,6-5-51 15,1 5-48-15,6-5-38 0,0-3-24 0,7 4-20 16,6-4-77-16,-1 0-127 0,1-4-239 16,14 4-371-16,-1-3-81 0,0-5-27 0,0 5 122 15,1-5 345-15</inkml:trace>
  <inkml:trace contextRef="#ctx0" brushRef="#br0" timeOffset="50389.0894">21486 13133 477 0,'0'-11'658'0,"6"4"105"15,-6 3-157-15,0 1-50 0,0 3-135 16,0 3-108-16,0 5-62 0,0 6-34 15,-6 1-19-15,6 7-23 0,0 7-2 0,-8 4 1 16,8 4-13-16,-6 3-17 0,0 8-29 16,6-4-31-16,-7 7-26 0,1 0-14 0,-1-3-14 15,7-4-10-15,-6-4-6 0,-1-7 1 0,7-7 0 16,-6-4-7-16,6-4-6 0,0-7-1 16,0-4-7-16,0-7-10 0,0-4-5 0,6-3-13 15,-6-7-14-15,7-5-8 0,-1-6-13 16,1-4 3-16,6-8 17 0,-1-7 17 15,2-4 11-15,5-6 4 0,-6-2 4 0,7-2 6 16,-1 3 1-16,7 7 1 16,-6 4 3-16,-1 7 1 0,1 4-2 15,0 8-12-15,-1 3-76 0,1 7-113 0,-1 4-92 0,1 0-189 16,-7 8-256-16,6-4-41 16,1 7-46-16,-7 0 16 0,0 0 301 0</inkml:trace>
  <inkml:trace contextRef="#ctx0" brushRef="#br0" timeOffset="50728.4553">22058 13075 20 0,'6'0'208'16,"-6"0"90"-16,8 0 0 0,-8 0-44 16,0-4-49-16,6 4-28 0,-6 0 25 0,6 0 26 15,-6-4 18-15,7 4 6 0,-7 0-11 16,7-3 32-16,-7 3-11 0,6 0-44 0,-6-4-47 15,7 4-36-15,-7 0-29 0,0 0-20 16,6-4-12-16,-6 4-9 0,6 0-1 0,-6 0 3 16,0 0 3-16,0 0 6 0,0 0 4 15,7 0 10-15,-7 4 20 0,-7 0 15 0,7 3 24 16,0 4 17-16,-6 7 3 0,0 8-6 16,-1 3-23-16,1 8-16 0,-1 3-23 15,0 8-20-15,1 3-24 0,6 0-15 0,0 4-11 16,0-3-11-16,6 3-3 0,8-8-25 15,5 1-61-15,1-8-108 0,-1-7-158 16,7-7-202-16,0-5-287 0,0-5-239 16,1-9 23-16,-1-4 112 0,-7 1 402 0</inkml:trace>
  <inkml:trace contextRef="#ctx0" brushRef="#br0" timeOffset="51208.51">22664 13554 281 0,'6'0'586'0,"1"0"140"16,-7 0-110-16,7 0-151 0,-7 0-62 0,6 0-87 16,-6 0-50-16,0 4-21 0,0-4-8 15,7 0-25-15,-7 0-42 0,0 0-42 16,0 0-40-16,0 0-28 0,0 0-17 0,0 0-11 16,-7 0-16-16,7 0-3 0,-6 0-2 0,-1-4-4 15,-6 1-5-15,7-4 2 0,-8-1-3 16,8-3-1-16,-7-3 0 0,6-1-3 15,-6-7-5-15,7-4 3 0,0 1 3 0,-1-5 1 16,7-2 1-16,0-1 0 0,0 3 0 16,0 1-3-16,7 3-5 0,-1 4 2 0,0 4 7 15,1-1 0-15,6 5 2 0,0 6 5 16,-7 1 5-16,8 7 1 0,-2 0 8 16,8 7-2-16,-7 4 0 0,1 8-4 0,-2-1 0 15,1 8-1-15,0-1 4 0,-6 8 0 16,6 4 1-16,-13 3-4 0,0 1 0 0,0 2-1 15,-7 5 0-15,-6 0-3 0,-7-1-5 16,2 1-1-16,-9 0-1 0,1-8 4 0,-6-3 4 16,5-4-3-16,-5-11 1 0,6 0-1 15,6-8 0-15,-5-3 0 0,5-7-7 0,0-4 1 16,1-4-2-16,-1-3 2 0,7-4 1 16,6-4-4-16,-5-3 0 0,5 0-1 0,1-8 0 15,6 0 0-15,0-7 0 0,0 4-10 16,6-7-26-16,-6 3-46 0,7-4-70 0,5 4-80 15,-5 0-129-15,0 4-263 16,5-5-223-16,2 5-43 0,-8 4-21 0,7-1 324 16,0 1 231-16</inkml:trace>
  <inkml:trace contextRef="#ctx0" brushRef="#br0" timeOffset="51471.3133">23042 13089 562 0,'20'19'676'0,"-2"-5"128"0,2 4-73 0,-6-3-84 16,-1 3-143-16,-7 5-126 16,7-1-86-16,0 3-35 0,0-3-15 0,-6 4-25 0,-1-1-27 15,7-2-41-15,-13 2-35 0,6-3-33 16,-6 4-24-16,0 3-21 0,-6 1-11 16,0-1-7-16,-1 4-5 0,-13-4-6 0,8 4-7 15,-14 4-30-15,-1-8-40 0,1 4-51 16,0-4-62-16,-7-4-82 0,1-2-108 0,6-5-152 15,1-3-359-15,5-4-136 0,7-8-25 16,-1 1 299-16,2-4 304 0</inkml:trace>
  <inkml:trace contextRef="#ctx0" brushRef="#br0" timeOffset="51901.1048">24025 13328 143 0,'-12'-5'346'0,"-2"-2"144"0,8 0-13 16,-7-4-38-16,-1 4-75 16,2-4-64-16,-8 3 4 0,7 1-11 0,0-4-37 15,0 4-49-15,0 3-50 0,6-3-35 16,-5 3-25-16,-2 4-20 0,1 0-11 0,1 0-4 15,5 4-4-15,-6 3-4 0,-1 0-4 16,2 4-1-16,-1 0-1 0,6 4-3 16,1 0-3-16,-1 3-1 0,7 4-3 0,0 0-2 15,7 0-3-15,6 4-3 0,0-1-2 0,7 1-2 16,6 0 4-16,-1 3 0 0,8-3 10 16,0-1 4-16,0 4-3 0,-1-3 0 0,1 4 3 15,-7-9 13-15,-7 1 29 16,-6 0 26-16,0-3 15 0,-1-5-4 15,-12 5-25-15,0-5-23 0,-6-3-20 0,-6 4-16 0,-8-4-9 16,1 0-14-16,-7-4-4 16,-7 4-5-16,-7-4-1 0,1-3-4 0,-6 0-1 0,-1-1 2 15,7-3-5-15,1-3-32 16,-2-1-71-16,7-7-107 0,7 0-161 0,7-7-206 16,-1-4-369-16,14-7-104 0,0-8 52 15,6-7 192-15,6-7 352 0</inkml:trace>
  <inkml:trace contextRef="#ctx0" brushRef="#br0" timeOffset="52080.3158">24279 12763 474 0,'26'4'613'0,"7"0"123"0,-13 3-124 0,-1 0-47 16,0 4-117-16,-5 4-129 0,5 0-98 16,1 3-72-16,-8 0-51 0,2 0-37 15,-8 5-21-15,1-1-27 0,-1 3-92 0,-6 4-190 16,0 1-351-16,-6 2-180 0,-7 2-103 15,-7-1 72-15,-6 3 355 0</inkml:trace>
  <inkml:trace contextRef="#ctx0" brushRef="#br0" timeOffset="52652.5812">24299 13371 436 0,'0'11'618'0,"0"-3"115"0,0-1-134 0,6 4-76 0,-6-4-98 15,0 8-102-15,0-4-73 16,0 0-47-16,0 3-26 0,0 1-22 0,0 0-29 15,0 0-28-15,-6-1-28 0,6 1-25 16,0-1-13-16,-6 1-11 0,6 0-4 0,-7-1-8 16,7 1-6-16,0-7-2 0,0 3-14 15,0-4-18-15,7-3-15 0,-7-1-7 16,6-3-5-16,0-3-1 0,8-5 2 0,-2-3 14 16,1 0 13-16,7-7 7 0,0-4 9 0,-1 0 5 15,1 0 6-15,-1 4 2 0,0-4-3 16,1 4 1-16,0 2-1 0,-1 5 3 15,-5 1 3-15,-2 6 7 0,1 0 4 0,0 8 2 16,-6 0 1-16,-7 3 0 0,6 4 0 0,-6 3 5 16,-6 1 5-16,6 7 4 0,-7 0 4 15,1 4-4-15,-7 3-4 0,6 0-1 16,-5 1-9-16,4 3 0 0,-4-4-8 0,5-3 0 16,-6-5 2-16,13-2 5 0,-6-4-2 15,6-8-1-15,-7 0-2 0,14-3-4 16,-7-4 0-16,6-7-1 0,7-4-3 0,0 0-1 15,7-8-1-15,-1-6 0 0,1-1-3 16,6-7-2-16,0 0 3 0,7-4 2 0,-1 1 0 16,-6 3 4-16,1 0-3 0,5 8-1 15,-13-2 0-15,1 9 0 0,0 0-4 0,-1 7 17 16,-6 4 14-16,0-1 12 16,-7 5 14-16,8 3 18 0,-2 3 20 0,-5 1 9 0,0 0 16 15,-1 7 13-15,1 0 11 0,-1 0-3 0,-6 3-12 16,6 8-13-16,-6 0-15 0,0 4-14 15,-6 3-9-15,6 0-16 0,-6 8-19 16,-1 0-9-16,1-1-7 0,-1 1-5 0,0-4-5 16,7-3-6-16,-6-5-4 15,0-3-5-15,6-4-23 0,-7-3-73 0,7-4-121 0,-7 0-131 16,7-8-147-16,0 1-141 0,0 0-231 16,0-4-84-16,0-4 3 0,0-3 71 15,0 3 375-15</inkml:trace>
  <inkml:trace contextRef="#ctx0" brushRef="#br0" timeOffset="53237.954">25270 13595 199 0,'6'3'404'0,"-6"5"128"15,0-5-45-15,0 1-85 0,6 4-66 16,-6-5-38-16,7 5 66 0,-1-5-19 15,-6 5-54-15,7-5-53 0,-7 1-52 0,7 0-47 0,-7-1-31 16,6 1-10-16,-6-4 0 16,0 4-11-16,6-1-21 0,-6-3-17 0,0 0-20 15,0 0-8-15,0 0-6 0,0 0-4 16,-6 0 0-16,6-7-8 0,-6 3 5 0,-1-3-9 16,0-4 5-16,1-4-3 0,-1-3-1 0,1-1 3 15,0-6-2-15,-2-1-3 0,2-3 4 16,0-4-8-16,6-4 1 0,-6 1 10 15,6 3 13-15,0-1 2 0,6 5 9 0,-6 4 4 16,6-1 2-16,-6 8-3 0,6 0-2 16,2 3-4-16,4 0 0 0,-5 8 3 15,-1-1-3-15,8 1-4 0,-2 7 8 0,2 0 4 16,-8 0 4-16,13 7 14 0,-5 1 13 0,-2 7 13 16,2-1 8-16,5 12 3 0,-6-1 1 15,0 8-7-15,-7 7 4 0,1 1-8 16,-7 10-5-16,-7 4-17 0,-5 8-11 0,-8 2-10 15,-6 12-8-15,-13-7-2 0,0 0-10 16,-6-5-5-16,-1-6-7 0,1-8 1 0,-2-6 0 16,2-5-1-16,-1-7 5 0,7-4-3 15,7-7 0-15,-1-3 2 0,7-8 1 16,6-8-3-16,1 1 6 0,12-8-4 0,-6-4 1 16,7 2-6-16,0-10 2 0,6-2-3 0,6-7-2 15,0-5 0-15,7-10 3 0,1-4-2 16,12-11-3-16,0-7 1 0,7-8-6 15,5-3-29-15,7 0-46 0,-5 3-62 0,-1 4-71 16,0 8-73-16,0 6-82 0,-13 5-80 16,0 7-153-16,0 3-220 0,-6 4 36 15,-7 11-5-15,-7 0 32 0,-6 7 238 0,0 4 209 16</inkml:trace>
  <inkml:trace contextRef="#ctx0" brushRef="#br0" timeOffset="55562.6514">17134 11646 25 0,'0'4'180'0,"-6"-1"65"0,0-3-43 0,6 4-32 16,-7-4-49-16,7 0-38 0,0 4-17 15,-6-4 3-15,6 0 6 0,0 0 6 0,-7 3-1 16,7-3-6-16,0 0-2 0,0 0 0 16,0-3-1-16,0 3-2 0,7 0-1 0,-1 0 2 15,1-4 6-15,5 4 2 0,-4 0 3 16,11-4 4-16,0 4 5 0,0 0 2 16,1 0 2-16,6 0-4 0,7 0-4 0,-1 0-2 15,1 0 21-15,-1 4 5 0,15-4-4 16,-9 0-7-16,8 4-10 0,6-4-8 0,0 0-6 15,1 0-10-15,4 0-4 0,-4 0 0 16,6 0-1-16,6 0-5 0,-7 0-5 16,7 0-4-16,0 0-7 0,0-4-2 0,0 4-5 15,8 0-6-15,-8-4-1 0,12 4-4 0,-4-3-1 16,-2 3-7-16,8-4-4 0,-8 4 2 16,-6 0 1-16,0-4-3 0,-6 4 0 15,-7 4-1-15,-1-4 3 0,2 0 0 16,-7 4 1-16,-1-4 0 0,-6 3 3 0,7 1-2 15,-7-4-1-15,7 4 0 0,-1-1-3 0,-6 1-3 16,7 0-4-16,6-4-1 0,-7 3 1 16,8-3-1-16,-2 4-1 0,2-4 0 15,-1 0 0-15,-1 3 3 0,2-3-2 0,-1 0 0 16,1 4-1-16,-2-4-3 0,-5 4 2 16,6-1 4-16,-6-3-2 0,-1 4-1 15,1 0 0-15,-1-1 0 0,1 1 0 0,-7 0 0 16,7-1 0-16,-7 1 0 0,6 0-3 15,-5-1 2-15,-1 1 4 0,-1-4-2 0,9 4-4 16,-9-1 2-16,7 1 1 0,-5 0 0 16,5-1 0-16,-6 1 0 0,7 0 3 0,-1 0-2 15,2 3-1-15,-2-3-3 0,1-1 5 16,-1 5-1-16,1-5-1 0,-7 1 0 0,7 3 0 16,-7-3 0-16,-7 3-3 0,7-3 2 15,-6-1 1-15,-7 1 0 0,6 3 3 0,-6-3 1 16,1 0-3-16,-1-1-1 0,-7 1 5 15,7 0 0-15,0-1 2 0,-6 1 0 0,-1 0 3 16,7-4 2-16,-6 3 0 0,-1 1 3 16,7 0-2-16,-6-1 2 0,6 1-2 0,-7-4 1 15,7 3 2-15,1 1-3 16,5 0-3-16,-6-4-4 0,1 3 4 0,5 1-2 0,-6-4 1 16,7 4-1-16,-1-4 0 15,-6 0-3-15,7 3-3 0,-8-3 2 0,1 0-3 16,-6 5-1-16,0-5 2 0,-1 0-1 15,1 0-1-15,-7 3 0 0,0-3 0 0,0 0 0 16,0 0 0-16,-6 0 3 0,-1 0 1 16,0 4-2-16,1-4-2 0,0 0 0 0,-7 0 0 15,6 0 0-15,1 0 0 0,-1 3 0 16,-6-3 0-16,6 0-3 0,1 0 7 0,-7 0 4 16,7 0-6-16,-1 4 1 0,-6-4 1 15,6 0-6-15,-6 0-14 0,0 0-46 0,8 0-67 16,-8 0-146-16,0 0-257 0,6-4-192 0,-12 4-142 15,6 0-8-15,0 0 338 0</inkml:trace>
  <inkml:trace contextRef="#ctx0" brushRef="#br0" timeOffset="57769.2195">23368 11562 101 0,'0'3'86'0,"0"4"1"0,0-7-6 0,0 4-20 15,0 0-21-15,0-1-6 0,6 1 7 0,-6-4 11 16,0 4 11-16,0-1 8 0,0-3 20 16,6 4-5-16,-6-4-10 0,0 4-9 0,0-1-6 15,0 1-4-15,7-4-2 0,-7 4-2 16,0 0-2-16,0-1-2 0,7-3-4 0,-7 4 0 15,6 0 0-15,-6-1 2 0,7 1 4 16,-7 0-2-16,0-1-2 0,6 1-2 16,0 0-5-16,-6-1-4 0,7 1 1 0,0 0 0 15,-7-1 1-15,12 5 1 0,-4-1-1 16,-2-4 3-16,0 5 3 0,1-1 2 0,6-3 3 16,-7 3 4-16,7-3-2 0,-7-1 3 15,8 5 0-15,-1-5 0 0,6 1-3 0,1 0-1 16,-1 3-4-16,1-3-2 0,6-4-4 15,0 3-3-15,0 1-7 0,6 0-1 16,1 0 1-16,-1-1 6 0,8 1 3 0,-7 0-2 16,5-1 7-16,-5 1 0 0,6 0 2 15,-7-1 5-15,8 1 1 0,-7 3-1 16,5-3 4-16,-5-1 5 0,6 1 0 0,1 3-2 16,-2-3-9-16,1 0-9 0,7 3-6 15,-1-3-6-15,1 3-3 0,0-3-6 16,0 3-4-16,-1 0-2 0,1 1-1 0,-1-1 5 15,-6 0 8-15,7 4 2 0,-7-4-2 0,0 1-7 16,7 3 2-16,-8-4-5 0,1 1 0 0,1-1-4 16,-1 0 1-16,0 1 0 0,-7-1-3 15,7-3-3-15,-5-1 1 0,4 1 0 0,-5 0 1 16,-1-1 0-16,7-3-2 16,-6 0 1-16,6 0-2 0,-6 0-3 15,-1-3-2-15,7-1 0 0,-6 0 0 0,-1 1 0 16,-6-1 2-16,7-3-1 0,0-1-1 0,-7 1 0 15,6-4 3-15,-6 0-2 0,1 0 0 16,-2-4-1-16,1-3 3 0,0 0-2 0,-6-1 4 16,-1-3-6-16,7 1 1 0,-6-5 0 15,-1 0 3-15,1-3-5 0,0-4 1 16,-8 4 1-16,8-4 0 0,-1-4 0 0,-5 4-5 16,-2-4 6-16,2 5-1 0,-1-2 0 15,-7 1 0-15,1 0 0 0,6 4 0 0,-7-4 0 16,1 4 2-16,-7 0-1 0,7-1-1 15,-7 5 3-15,0-5-2 0,-7 4 0 0,7-3 2 16,-7 4-2-16,1-4-1 0,-7-1 0 16,0 1 0-16,0-4 0 0,-7 4-6 0,0-4-1 15,-5-1 0-15,-1-2-1 16,-7 3 0-16,-6-4-3 0,-7 0 5 0,0 1 4 0,-5 3-4 16,-8-3-1-16,1 2 5 15,-14 1 1-15,7 1 1 0,-1 2 0 0,1 5 2 16,0-1-4-16,6 7 2 0,1 1 0 15,-1 0 0-15,1 3 0 0,0 1 2 16,5 6-2-16,1-2 6 0,0 2-10 0,0-3 1 16,-7 3 2-16,7 5 3 0,-7-5-2 0,8 5 0 15,-8 3 3-15,0-4-2 0,1 4 0 0,-7 4-1 16,6-4 0-16,-6 7 0 0,6-3 0 16,0 4 3-16,1-2-2 0,5 6-4 15,8-1 2-15,0 0 1 0,-1 3 0 0,7 5 0 16,7-5 5-16,-1 8 3 0,1 0-1 0,5 8 4 15,1-1 0 1,0 4 1-16,0 3 0 0,0 1 3 0,7 3 0 0,-1 4-2 16,0-4-1-16,1 8 0 0,-1-4 3 15,1 4-2-15,6-4 3 0,0 3-3 0,-1-3-1 16,8-3 0-16,0 3 0 0,-1-4 2 16,7 4 2-16,0-4-3 0,7 0 3 0,-7 1-1 15,12-1-2-15,-4 0-3 0,4-7 2 16,8 4-3-16,-7-4-1 0,7-4-3 0,5 1 2 15,1-5-2-15,0-3 0 0,7 0-1 16,-1 0 0-16,1-3-3 0,7-5 0 16,-2 1-6-16,1-1-24 0,0-3-44 15,1 4-80-15,-1-4-167 0,-1-4-216 0,-5 5-52 16,-1-5-117-16,-5 0 62 0,-1 1 39 16,-6-5 238-16</inkml:trace>
  <inkml:trace contextRef="#ctx0" brushRef="#br0" timeOffset="59005.591">26891 10129 10 0,'6'-11'175'0,"8"4"39"16,-8 0-40-16,0-1-51 0,8 1-23 15,-8 0-15-15,0 3 5 0,1 0 24 0,6 4 23 16,-6 0 16-16,5 0 20 0,-4 4 11 16,4 3-8-16,-6 4-18 0,8 0-22 15,-1 4-11-15,-7 7-21 0,14 0-15 0,-8 4-9 16,2 3-11-16,5 4-9 0,1 0-8 0,6-1 0 15,-7 2-11-15,7-1-11 0,0 0-9 16,1-4-9-16,-1-3-2 0,0-4-10 0,0-4-45 16,-7-3-69-16,7-5-55 0,1-2-71 15,-1-5-73-15,-7-3-64 0,7-7-12 16,-13 0 10-16,6 0 109 0,-5-8 28 0,-1 0 17 16</inkml:trace>
  <inkml:trace contextRef="#ctx0" brushRef="#br0" timeOffset="59190.812">27529 10272 15 0,'-13'-7'268'0,"-6"-4"96"0,5 7 13 16,-11-3-56-16,5 7-34 0,-6 0-44 16,6 7-45-16,-13 0-37 0,8 4-21 15,-8 4-15-15,8 0-3 0,-8 3-1 0,1 4 40 16,-2 0-15-16,-5 4-33 0,7-4-29 16,-1-1-30-16,7 1-20 0,0 1-9 0,1-5-15 15,5 0-54-15,0-3-107 0,7-1-122 16,7-6-33-16,-1 3-90 0,0-4-97 15,1-3-41-15,6-1-12 0,0 1 190 0</inkml:trace>
  <inkml:trace contextRef="#ctx0" brushRef="#br0" timeOffset="59683.4933">27822 10499 96 0,'7'0'280'0,"6"-3"66"16,7-1-32-16,-8 0-76 0,8 4-59 0,-7-3-24 15,13-1-17-15,-6 4-8 0,5-4-1 16,1 4-5-16,7 0-8 0,-1 0-15 0,2 0-22 16,5 0-22-16,-1 0-16 0,1 4-13 15,1-4-11-15,-1 4-6 0,0-4-3 0,-7 3-2 16,7-3-2-16,-13 0-3 0,7 0 0 16,-7 4-1-16,0-4-9 0,-6 0-37 15,-1 0-69-15,1 0-92 0,-8 0-119 0,2 0-97 16,-8-4-63-16,1 1 19 0,-1 3 157 15</inkml:trace>
  <inkml:trace contextRef="#ctx0" brushRef="#br0" timeOffset="60005.5859">28532 10239 92 0,'0'-7'240'0,"-7"3"42"0,7-3-18 0,0 0-58 16,0 3-44-16,0 4-23 0,0-4 0 0,0 4 23 15,7 0 10-15,0 0 12 0,-1 4-5 16,7 0-17-16,1-1-18 0,-2 8-19 16,8-4-8-16,6 4 23 0,-1 4-8 0,2-4-19 15,5 7-14-15,-6-3-12 0,7 4-13 16,-1-5-22-16,-5 4-11 0,-8 1-9 0,8-5-6 16,-8 1-1-16,-6 0 2 0,0-1 6 15,-7 1 2-15,1-4 6 0,-7 4-5 16,0-4-8-16,-7 3-9 0,-6 1-7 0,1 0-3 15,-14-1-6-15,6 1 1 0,-6 3-2 16,-7-3-2-16,7-1 2 0,-7 5-1 0,7-4-9 16,1-1-39-16,5-3-78 0,0 0-112 15,8-4-146-15,5 1-42 0,-6-1-119 0,6-3-78 16,7-4 0-16,-6 3 177 0</inkml:trace>
  <inkml:trace contextRef="#ctx0" brushRef="#br0" timeOffset="60308.7669">29138 10408 100 0,'20'3'327'0,"-1"1"78"0,0 0-63 0,1-4-99 15,-1 3-60-15,7 1-60 0,-6-1-42 0,7 1-28 16,5 0-17-16,-6-1-10 0,7 1-8 16,-8 0-6-16,7-1-2 0,-5 1-3 15,-1 0-4-15,-6-4 0 0,6 3-2 0,-7 1-1 16,-5-4-6-16,-2 0-25 0,2 4-44 16,-2-4-65-16,-5 0-62 0,-1-4-70 0,-6 4-70 15,0-4 36-15,0 1 20 0</inkml:trace>
  <inkml:trace contextRef="#ctx0" brushRef="#br0" timeOffset="60473.8981">29580 10356 226 0,'-6'-7'177'0,"0"4"36"0,-1-1 10 15,1 0-10-15,-1 4-5 0,0-3 10 0,1 3 44 16,0 0 16-16,0 3-1 0,-2-3-6 16,-4 8 26-16,5-5-17 0,-6 4-62 15,6 4-57-15,-5-3-45 0,4 3-38 0,-4 0-28 16,6 3-20-16,-8-3-12 0,8 4-4 15,6 3-6-15,-7-3-6 0,7 0-41 16,0 3-102-16,0-3-178 0,7-1-164 16,-1 1-71-16,1-1-77 0,0 1 21 0,5-4 68 15,-6 0 224-15</inkml:trace>
  <inkml:trace contextRef="#ctx0" brushRef="#br0" timeOffset="61658.742">29671 10276 127 0,'8'0'87'0,"-8"0"14"15,0 3-11-15,0-3-12 0,0 0 4 16,6 0 17-16,-6 0 28 0,0 4 10 16,0-4 1-16,0 4 5 0,6-4 5 0,-6 3-5 15,0 1 5-15,0 3-1 0,-6-3-3 16,6 7-1-16,-6 0-7 0,-2 0-11 15,-4 4-7-15,-1-1-9 0,-7 5-13 0,0-1-14 16,2-3-2-16,-15 3-6 0,1 0-12 0,-1-3-6 16,-7-4 2-16,1 0 7 0,1-4 9 15,-2 1-1-15,7-5-9 0,8-3-15 0,-7 0-14 16,12 0-7-16,0-3-9 0,1-5-7 16,5 5-6-16,2-8 2 0,-2 3-5 0,1-3 0 15,13 0-2-15,-6 4-1 0,-1-8-2 16,7 4 2-16,0-3-3 0,7 3 2 15,-7-4-3-15,6 0 1 0,1 1-1 0,-1-1 3 16,8 4-5-16,-2 0 4 0,2 0-1 16,-2 0 2-16,8 4-3 0,-7-1 1 0,7 5 2 15,-1-1 1-15,1 0 0 0,6 4 0 16,0 4 0-16,0 0 0 0,-1 3 0 16,2 0 2-16,-1 8 4 0,0-4 4 0,7 8 10 15,-13-1 15-15,5 4 6 0,1 3 11 16,0 1 2-16,0 7-4 0,1-4-4 0,-9 8-4 15,9-4-4-15,-7 0-1 0,6 0-6 16,0 0-3-16,-7-4-7 0,7 0-6 16,7-3-5-16,-7-7-1 0,0-1-1 0,6-4-2 15,1-6 1-15,0-1-8 0,-1-7 1 16,1-4 0-16,-1-3-2 16,-6-4 1-16,0-4 1 0,1-3 0 0,-8-1 0 0,-6-2 0 15,0-5 5-15,0 4-4 0,-6-3 3 0,-1 3-1 16,-6-1 9-16,-6 5 8 0,-1 0 6 15,0-1 0-15,1 5 2 0,-7 3 0 0,0 0 0 16,0 0-3-16,-7 4-3 0,1-1-4 16,-1 1-9-16,-6 3-6 15,7-3 1-15,-7 3-1 0,-7 4-10 0,7-4-37 0,-6 4-49 16,-1 0-76-16,1 0-151 0,-8 0-195 16,1 4-59-16,7-4-131 0,-7 4-33 15,6-4 147-15,1 3 243 0</inkml:trace>
  <inkml:trace contextRef="#ctx0" brushRef="#br0" timeOffset="63336.8033">26246 11855 101 0,'6'7'109'0,"2"4"41"16,-2-4 2-16,0 0-16 0,0-3 6 15,-6 3 3-15,8 1 1 0,-8-4 9 16,6-1 6-16,-6 1 13 0,0-4 12 0,0 4-2 16,6-1-12-16,-6 1-23 0,0 0-26 15,0-4-17-15,0 3-11 0,0-3-8 16,-6 0-6-16,6 0 16 0,0 0-9 0,-6 0-16 15,-2-3-16-15,2-1-13 0,0-3-8 16,-8-1-7-16,8-2-8 0,-7-2-3 0,-7-3-3 16,8-3-4-16,-2 0-1 0,2-4 2 15,-8 0 0-15,7-3 1 0,0-1 0 0,0 0 0 16,0-3 0-16,6-4-3 0,1 4 5 0,6-1 2 16,0-3-1-16,0 4 9 0,0 0 0 15,13 3 5-15,-6 0 3 0,5 1 2 16,2 3-4-16,-2 0 4 0,1 4 4 0,7 3-4 15,0 0-4-15,-8 4-4 0,8 0-4 16,-1 7-4-16,1 1 1 0,0-1-5 0,-7 8 2 16,7-1 0-16,-2 8-2 15,-4 1-2-15,-1 6 0 0,-7 7 0 0,1 1-3 16,-7 7-1-16,-7 3-5 0,1 5 4 16,-21 7 0-16,2-1-1 0,-7 1-7 0,-8 3 0 15,-11 4 4-15,-2-4 3 0,1 1-4 16,-7-8-4-16,0 0 4 0,8-11-1 0,5-1 4 15,1-6 3-15,5 0-1 0,7-11 12 16,8-4 3-16,5-4 4 0,7 0 1 0,6-7-4 16,1 0-7-16,-7-4-6 0,13 1-2 15,-7-4 3-15,7-4-1 0,7 0-5 16,-7-4 0-16,7-4-4 0,-1 1 5 0,7-4-4 16,0-3-4-16,7-5 2 0,-1-3 0 15,1 0 0-15,6 0 0 0,-1-3 0 0,2-1 0 16,5 0 0-16,-6 4-6 0,0 4-28 15,7 0-66-15,-7 3-130 0,-6 4-207 0,5 0-125 16,-5 4-90-16,0 3-35 0,-7 1 0 16,7 6 283-16</inkml:trace>
  <inkml:trace contextRef="#ctx0" brushRef="#br0" timeOffset="63636.3129">26461 11723 113 0,'13'3'374'0,"0"1"137"0,0-4-61 0,0 0-88 16,7 0-96-16,-7 0-60 0,7 4-22 0,5-4 3 16,-5 0 46-16,6 0 3 0,-6 0-41 15,5 0-50-15,-5-4-45 0,6 4-35 0,-6 0-19 16,-1 0-15-16,1 0-16 0,-1 0-5 15,1 0-3-15,6 0 0 0,-13 0-2 16,13 0-3-16,-6 0-28 0,-1 4-84 0,-6-4-132 16,6 0-145-16,-5 0-5 0,-2 3-74 15,2-3-70-15,-2 0-15 0,-5 0 32 16,0 0 206-16</inkml:trace>
  <inkml:trace contextRef="#ctx0" brushRef="#br0" timeOffset="63960.2908">27087 11679 367 0,'0'-4'253'0,"0"1"62"0,6 3-54 0,-6-4-54 16,6 4-17-16,1-4-6 0,-1 4-3 0,1 0 1 16,6 0-5-16,0 4-12 0,0-4-12 15,0 4 4-15,7-1 23 0,0 1-10 16,-8-1-28-16,8 1-23 0,-1 3-20 15,1 1-13-15,-1-1-9 0,1 0-1 0,0 1-13 16,-2-1-10-16,-4 0-7 0,5 1-6 16,-5-1-8-16,-8 1 6 0,6-1 3 0,-4-3 10 15,-2 3 1-15,0-3-6 0,1 3-6 16,-7 0-13-16,0 0-5 0,0-3-4 0,-7 3-4 16,-5 1-7-16,4 3-5 0,-10-4-1 15,-2 4-1-15,1 0 3 0,-7 0-5 16,-1-4 0-16,1 4-13 0,0 1-38 0,0-2-63 15,7-2-114-15,-1 3-189 0,7-8-179 16,0 5-74-16,0-5-61 0,7 1 7 0,-1-4 299 16</inkml:trace>
  <inkml:trace contextRef="#ctx0" brushRef="#br0" timeOffset="64716.8438">27939 11994 13 0,'0'0'183'0,"7"3"68"0,-7 1-23 16,7-4-13-16,-1 0-29 0,-6 4-16 0,6-1-8 15,-6-3 15-15,7 4 16 0,-1 0-3 16,-6-4-11-16,7 3-20 0,-7 1-16 0,7-4-5 16,-7 4 11-16,6-4 59 0,-6 3-14 15,0-3-41-15,0 4-41 0,0-4-35 0,0 0-24 16,0 0-17-16,0 0-11 0,-6 0-5 15,-1-4-9-15,-6 1 1 0,0-5 8 0,0-3 11 16,0 4 11-16,-7-7-4 0,7-1-4 16,1-3-7-16,5-1 4 0,-6-3-3 0,7 0-2 15,6-3-2-15,-8-5 6 0,16 1 9 16,-8 4 1-16,6-5 3 0,0-3 0 16,8 4-5-16,-8 0-3 15,7 3-2-15,7-4-1 0,-8 5 2 0,8 3 2 16,-1 0-8-16,-5 4-5 0,6 3-2 0,-2 4-6 15,-4 0-5-15,5 3-1 0,-5 5-6 16,5 3 3-16,-6 3-1 0,0 2 2 0,7 6 0 16,-8-1 1-16,-5 5 0 0,6 3 3 0,-7 4 0 15,-6 4-2-15,0 3 0 0,-6 8-1 16,-14-1 0-16,1 8-3 0,-13 1 0 16,-8 6-3-16,-11 0 0 0,-2 8-1 0,-6-1-1 15,1 1 0-15,-1-8 0 0,14 0 0 0,-1-6 0 16,7-5 6-16,7-11 1 0,5-3 25 15,7-8 16-15,8-4 5 0,5-9-3 16,1-2 4-16,6-6 4 0,0-5 1 0,6-7-9 16,1 1-7-16,-1-8-11 15,8 0-12-15,-2-11-7 0,8-4-2 0,5-3-7 0,2-4 4 16,5-11-5-16,8 0 1 0,-8-4-3 16,1 1-3-16,6-5 4 0,-7 8-1 0,-6 8 2 15,1 3-2-15,-8 11-1 16,-6 3 0-16,0 8-20 0,0 1-59 0,-6 6-79 15,5 4-54-15,-4 4-115 0,4-1-225 16,-6 8-221-16,1-3-48 0,0 6-59 0,-1-3 220 16,-6 8 276-16</inkml:trace>
  <inkml:trace contextRef="#ctx0" brushRef="#br0" timeOffset="66193.9593">27933 11803 44 0,'6'0'39'15,"1"0"-1"-15,-7 0-9 0,7 0-8 16,-1 0-12-16,-6 0-23 0,6 0-49 0</inkml:trace>
  <inkml:trace contextRef="#ctx0" brushRef="#br0" timeOffset="66801.2158">28187 12016 21 0,'0'7'48'16,"6"-3"2"-16,-6-1-10 0,0 5-6 15,7-5-2-15,-7 1 0 0,7 4 4 0,-7-5 14 16,6 1 9-16,-6 0 9 0,0-1 2 15,6 5 6-15,-6-5 3 0,8 1 17 16,-8 0 2-16,0-1-5 0,6 1-4 0,-6 0-5 16,0-1-5-16,6 1-5 0,-6-4-1 15,0 3-1-15,6 1 5 0,-6 0 21 0,0-1 17 16,0 1 9-16,0-4 12 0,7 4 4 16,-7-1 2-16,0 5 0 0,0-5 4 15,0 5-2-15,0-1 41 0,-7 8 5 0,7 0-28 16,-6-1-26-16,0 4-23 0,0 4-20 0,-2 0-9 15,2 0-13-15,0 4-12 0,6-4-10 16,-7 0-12-16,0 0-6 0,7-4-7 16,0 0-8-16,0-3-5 0,7 3-2 15,-7-7-3-15,7 0-2 0,-1 1 0 0,0-1-3 0,8-4 0 16,-8 0-1-16,7-3 0 16,0 0 0-16,0-4-3 0,7 0 2 0,-8 0-1 15,2-4-2-15,-1-3-2 0,0-1 4 16,6 1 1-16,-13-4-2 0,8 0 2 15,-8 0-3-15,7 0 3 0,-6-4 4 0,-7 0-2 16,7 5 2-16,-7-5 3 0,0 0 9 16,0 4 12-16,-7 0 8 0,7 0 15 0,-7 1 3 15,1-6 2-15,-1 9 1 0,1-4-8 16,-8 0-8-16,8 4-14 0,0 0-6 0,0-1-8 16,-1 1-2-16,0 0-7 0,1 3-37 15,-1-3-78-15,7 3-134 0,-6 0-234 0,6 4-220 16,0-3-113-16,-7 3-50 0,0-4 253 15,7 4 248-15</inkml:trace>
  <inkml:trace contextRef="#ctx0" brushRef="#br0" timeOffset="67468.3098">25666 12173 183 0,'-12'4'128'0,"5"-4"32"0,1 3-16 0,-1 2-12 0,7-5 11 15,0 3 12-15,7-3 10 0,-1 0 4 16,1 0 11-16,5 0 4 0,2 0-8 15,-2 0-13-15,2 0-8 0,5 3-11 0,1-3-2 16,0 0-3-16,-1 0 24 0,13 5 27 16,-6-2-8-16,13-3-32 0,1 4-30 0,11 0-27 15,2 3-22-15,12-4-18 0,13 8-8 16,6-3-11-16,15 3-7 0,-2 0-2 0,13 3 1 16,2 5-1-16,-1-5-3 15,-1 4 7-15,-5-3-4 0,-2 4-3 16,-5-5-4-16,-7 1-1 0,0-4-6 0,-6 0 0 0,0 0 1 15,-7-4 0-15,0 4 0 0,-6-7-3 16,-7 3 2-16,0 0 4 0,-7-3 3 16,-5 0-1-16,-8-1-1 0,1 5 6 0,-13-4 1 15,5-1 3-15,-5 1-2 0,-7 0 0 16,0-4-5-16,1 3-4 0,-9 1 1 0,2-4-9 16,0 4-5-16,-7-4 5 0,-1 3 0 0,-4-3-4 15,4 0 3-15,-5 0-6 0,-1 0-24 16,1 0-32-16,0 0-49 0,-7 0-66 15,6 0-112-15,-6-3-134 0,6 3-47 0,-6-4-5 16,0 0-65-16,6 1 8 0,-6-5 10 16,0 1 88-16</inkml:trace>
  <inkml:trace contextRef="#ctx0" brushRef="#br0" timeOffset="68263.1965">27327 10943 169 0,'0'-4'117'0,"0"4"32"0,0 0-17 16,0 0-14-16,0 0 15 0,7 0 5 0,0 0 2 15,-1 0 1-15,6 0-5 0,8 4-2 16,0-4 11-16,-1 3-3 0,14 1 0 15,-1 0-10-15,1-1-13 0,13 4-16 0,6 1-12 16,0-1-8-16,13 0-6 0,1 1-8 16,5 3-6-16,7-4-7 0,0 4-2 0,7 0 12 15,-1-3-4-15,1 6-6 0,0-3-5 16,6 4-5-16,-6-4-9 0,-7 3-7 16,0 1-4-16,-6-4-3 0,-1 3-2 0,-12-3-3 15,-1 0-4-15,-5 0-2 0,-8 1-3 16,-5-1 2-16,-2-4-4 0,1 0-5 0,-6 1 7 15,7 3-4-15,-8-4 5 0,-7-3-1 16,8 3-1-16,-7 0 6 0,0 0-2 0,7 1-3 16,-13-1 2-16,6 0-4 0,0 1-3 15,-7-1 1-15,1 0 1 0,-1 1-4 16,1-5-1-16,0 5-3 0,-2-1 2 16,-4-3-3-16,-1 3 5 0,7-3 0 0,-8 0-1 15,2-1-1-15,-2 5 6 0,-5-5 6 16,6 1 8-16,0 3 9 0,0-3 2 0,-6-1 0 15,5 1-5-15,2 0-1 0,-8 3-9 16,7-7-2-16,-7 4-2 0,1-1-2 0,0 1 2 16,-1-4 0-16,0 4 0 0,-6-4 2 15,8 0-2-15,-2 3 0 0,-6-3-2 0,6 0-4 16,-6 4-4-16,7-4 4 0,-7 0-4 16,6 0-1-16,-6 0 1 0,7 0 2 0,-7 4-3 15,0-4 5-15,6 0-4 16,-6 0-2-16,0 0-2 0,7 0 4 0,-7 0-2 0,0-4-8 15,0 4-15-15,0 0-20 0,0 0-29 16,0 0-46-16,0-4-47 0,0 4-42 16,-7-3-19-16,7 3 25 0,-6-4-12 0,-1 4-33 15,1-4-36-15,-1 1-37 0,-5-1-19 16,4 0-19-16,-4 1 16 0,-2-1 21 16</inkml:trace>
  <inkml:trace contextRef="#ctx0" brushRef="#br0" timeOffset="71000.303">26142 10854 86 0,'-6'-11'65'0,"-1"-3"4"0,-6-1-4 0,0-3 9 16,6 3 2-16,-6 1 2 0,7-4-2 15,-8 2 1-15,2 2 7 0,-2-1 4 16,8 4-6-16,-7-3-8 0,7 6-15 0,-1-3-12 16,-6 4-13-16,7 0-8 0,0 3-6 15,-2 1-1-15,2-1 5 0,6 0 1 16,-6 4 7-16,-1 0 8 0,0 0 13 0,1 4 9 16,-1 0 11-16,1 3 19 0,0 4 7 0,-1 0 4 15,0 0 6-15,-5 7 1 0,-2 4-5 16,1 8 0-16,-6-1-7 0,-8 11-7 15,8 4-4-15,-13 4-3 0,6 3-2 0,-13 11-6 16,6 4 8-16,-6 11 0 16,0 4-11-16,6-1-9 0,-6 1-10 0,13-4-6 0,0-8-6 15,6-3-4-15,1-4 1 0,-1-7 1 16,8-7-2-16,5 0-2 0,-6-12-3 0,7-2-6 16,6-9-5-16,-7 1-6 15,7-8-3-15,-7 0-3 0,7-3-1 0,-6-4-6 16,6 0 1-16,0-4-1 0,0 0 4 0,0-3 0 15,0 0-1-15,0 0-4 0,0-4 0 16,0 3-9-16,0-3-21 0,0 0-60 16,0-3-87-16,0 3-99 0,0-4-24 0,0-4-60 15,6-3-74-15,1 0-34 0,-7-7 39 16,7-4 54-16,-1-3 29 0</inkml:trace>
  <inkml:trace contextRef="#ctx0" brushRef="#br0" timeOffset="71760.3847">25575 11034 121 0,'7'-7'97'0,"6"-1"29"0,-1 1-4 0,2-4-11 15,6 4-2-15,-1-1 19 0,1-3 9 16,12 4-3-16,-6 0-12 0,7 0-11 15,6-4-14-15,7 3-15 0,-1 5 4 0,7-5-1 16,7 5 1-16,6-1 0 0,0 4 1 16,6 0-1-16,8 0-4 0,-1 4-1 0,0 3-4 15,-6 0-5-15,6 1-2 0,-6 3-4 16,6-4-4-16,-7 7 0 0,1-3 7 0,6 4 1 16,0 0 4-16,1-1 6 0,-2 1-5 15,2 0-10-15,-2-1-3 0,-4 1 4 16,-2 0 1-16,-6-4-1 0,0 3-4 15,0 1 0-15,-12-4-1 0,-7 0-3 0,-1 0-1 0,1 0-1 16,-7-4 0-16,-1 4-5 16,1 0-5-16,-6-3-7 0,7-1-5 0,-8 4-6 0,1-4-5 15,-1 1-2-15,7-1-1 16,-7 0-3-16,-5 0 2 0,5 1 1 16,-6-1 0-16,7-3 3 0,-7 3-3 0,-7 0-2 15,7-3-4-15,-6 3-1 0,0-3-4 0,-7 0 0 16,6 0-1-16,-6-1 0 0,0 1-3 15,-6-4-3-15,6 4-1 0,-7-1 4 16,1-3-3-16,0 4-2 0,-1-4 3 0,-6 0 1 16,6 0-2-16,0 4-2 0,2-4-3 15,-8 3 5-15,6-3-1 0,-6 4-1 0,6-4 0 16,1 4-3-16,-7-1 2 0,6-3 1 16,1 4 3-16,-7-1 0 0,7-3-2 0,-7 4-1 15,6 0 3-15,-6-1 1 0,6 1 3 16,-6 0 3-16,6 3-2 0,-6-3 1 0,0 3-1 15,0-3 3-15,8 3 0 0,-8 0 4 16,0 4 3-16,0 0 4 0,0 4 9 0,0 0 7 16,0-1 8-16,-8 8 5 15,8-3 6-15,-6 3 7 0,0 7-3 0,0 0-6 0,-1 1-1 16,-6 6-2-16,6 4-5 0,-5 1-4 16,-8 6-6-16,7 1-5 0,-7 3-1 15,7 1-4-15,-6 2-5 0,5 2 0 16,-5-5-5-16,6 0-5 0,0-7-1 0,-1 0-1 0,2-8-3 15,-1 1-2-15,6-7 1 0,1-5-1 16,-7 1-4-16,7-8 0 0,6 0 2 16,-8-3-15-16,2-4-32 0,6 0-54 15,-6-3-66-15,6-1-54 0,0 0-116 0,-6-3-225 16,6 0-212-16,0-1-53 0,-7-3-18 16,7 0 177-16,-7 0 285 0</inkml:trace>
  <inkml:trace contextRef="#ctx0" brushRef="#br0" timeOffset="72956.48">27614 13207 54 0,'0'-4'74'0,"0"-3"-3"0,0 3-18 0,-7-4-15 16,7 1-8-16,0 0-8 0,0 3-4 15,0-3 4-15,0-1 9 0,0 1 13 0,0 0 7 16,0 0 6-16,-6-1 2 0,6 1 7 16,0 0 4-16,0-1 5 0,0 1-2 0,0 0-7 15,0 3-10-15,0-3-11 0,0-1-12 16,0 1-8-16,0 3-9 0,0-3-5 0,0 4-4 16,0-5-3-16,0 4-1 0,0 0-1 15,0 1 0-15,0-5-2 0,0 8-1 16,0-3 1-16,0-1 1 0,0 1-2 0,0-1 1 15,0 4 0-15,0-4 0 0,0 4 0 16,0-3 0-16,0 3 0 0,0 0 0 16,0-4 0-16,0 4 1 0,0 0-1 15,0 0-1-15,0 0 1 0,0 0 0 0,0 0 0 16,0 4 0-16,0-4 0 0,0 0 0 0,0 3 0 16,0-3 0-16,0 4 0 0,0-4 0 15,0 4 8-15,0-1 14 0,0 1 11 0,0-4 12 16,-7 3 11-16,7 1 12 0,0 0 13 15,0 3 28-15,0-3 21 0,0 4 17 0,-6 2 13 16,6 5 6-16,-6 0 10 0,-2 3 8 16,2 8 14-16,0-1 39 0,-1 4-19 0,-6 8-37 15,0 0-35-15,0 3-31 0,0 1-23 16,0 2-19-16,0 1-11 16,7 1-10-16,-7-5-2 0,6-4-10 0,7 1 1 0,-7-8 4 15,7-3 2-15,0-4-4 0,7-4-8 16,-7-7-4-16,7 0-11 0,-1-4-2 0,1-7-4 15,5 0-9-15,2-3 1 0,-2-8-1 16,2 0 0-16,5-7-6 0,1-4 3 16,0-4-4-16,5-7 1 0,1 0 1 0,0-11 0 15,1 0 3-15,5-4-2 0,-6 4-4 16,0-4 2-16,1 8 1 0,-8 4 5 16,-6 7 0-16,6 7 1 0,-13 3 15 0,2 8 21 15,-2 4 17-15,0 3 6 0,-6 8 3 0,0 3-1 16,0 4-4-16,0 4 0 0,-6 3-2 15,0 8-4-15,-8 3-12 0,1 8-10 0,0 7-6 16,-12 3-10-16,-2 8-5 0,1 8-7 16,-6-1-4-16,-7 8 1 0,5-5 4 0,-4-2-2 15,-8-8 0-15,7-8-4 0,0-6 1 16,0-8-2-16,0-4 0 0,7-11-1 0,-8-3 0 16,7-4 0-16,1-4 0 15,-1-3-23-15,1-4-42 0,-1-4-56 0,7 0-47 16,-6-3-70-16,-1 0-134 0,7-4-200 15,-7 0-111-15,1-4-14 0,6 1-15 0,-13-1 9 16,6 0 289-16</inkml:trace>
  <inkml:trace contextRef="#ctx0" brushRef="#br0" timeOffset="73278.3828">26240 13862 15 0,'-7'4'278'0,"1"-1"123"16,-1-3 14-16,7 4-47 0,7-4-22 16,-1 0-26-16,7 0-5 15,7 0 30-15,6 0 15 0,13-7-53 0,20 3-64 0,6-3-61 16,19-4-35-16,8 0-34 0,25 0-27 16,13 0-18-16,-6 4-16 0,6-1-11 0,-6 5-11 15,-7-1-1-15,-7 0-3 0,-11 4-5 16,-8-3-1-16,-7 3-5 0,-6 0-2 15,-6-4-1-15,-7 4-5 0,-7 0-1 0,-5 0-2 16,-14-3-3-16,0 3 2 0,-7 0-2 16,-6-4-3-16,-6 4-17 0,0-4-38 0,-1 1-47 15,-13-2-49-15,8 2-58 0,-8 3-83 16,0-4-86-16,-6 0-49 0,0 4 56 0,0-3-5 16,-6 3-26-16,6 0 14 0,-6 0-3 15,-8 3 28-15,2-3 23 0</inkml:trace>
  <inkml:trace contextRef="#ctx0" brushRef="#br0" timeOffset="73570.7592">27268 13899 44 0,'-32'7'162'16,"13"-3"68"-16,-1 0-7 0,0 3 18 0,14-3 8 15,-7 3 10-15,13 0 58 0,0 1 27 0,0-1 9 16,0 0 24-16,6 4 13 15,1 4-60-15,6-1-68 0,6 1-58 0,1 3-43 16,6 5-32-16,1 2-25 0,5 1-16 16,7-1-10-16,-7 5-12 0,7-1-12 0,7-3-12 15,-7 3-15-15,0-3-5 0,-7 3-9 16,1-4-7-16,-1-2-1 0,2-1 2 16,-9-1-18-16,-5-2-32 0,0-5-47 0,-7-3-49 15,-1 0-80-15,2-3-172 0,-8-5-224 16,-6 1-31-16,6-4-26 0,-6-4 70 0,0 1 50 15,0-5 107-15</inkml:trace>
  <inkml:trace contextRef="#ctx0" brushRef="#br0" timeOffset="73799.0228">27744 14071 183 0,'-6'-14'422'0,"-1"3"164"0,-6 7 30 0,7 0-81 0,-8 4-41 15,-5 8-31-15,-1 6-66 0,-6 5-59 16,-6 6-52-16,-7 8-41 0,-14 11-16 0,-12 7-12 15,-6 8-25-15,-14 11-25 0,8-1-21 16,-8 1-14-16,6-4-18 0,1-4-6 16,0-3-12-16,13-8-14 0,0-7-14 0,6-8-20 15,7-6-12-15,13-8-14 0,6-1-7 16,7-10-13-16,7 0-59 0,6-6-82 0,0-5-107 16,6 0-126-16,7-8-152 0,-7 0-192 15,14-3-274-15,-7 1 51 0,0-5 63 0,7-3 172 16,-1-1 306-16</inkml:trace>
  <inkml:trace contextRef="#ctx0" brushRef="#br0" timeOffset="74897.1178">30434 14240 162 0,'13'3'108'0,"-6"-3"52"15,-1 4 1-15,0-4 6 0,0 4 11 0,2-4-2 16,-2 3-6-16,0-3-7 0,1 4 13 15,0-4 1-15,-7 4-8 0,6-4-5 16,1 0-4-16,-1 3-10 0,-6-3-18 0,6 0-22 16,-6 0-11-16,8 0 3 0,-8 0-7 15,6 0-12-15,-6 0-13 0,0-3-9 0,0-1-12 16,0 0-9-16,0-3-4 0,0 0-8 0,0-4-3 16,-6-4-4-16,-2 1-6 0,2-5-5 15,6-3 0-15,-6-4 6 0,-7-7 0 16,13 1 8-16,-7-5 16 0,0-7 11 0,1 0 0 15,6 0 6-15,0-4 2 16,0 1 1-16,6 2 0 0,1 2 0 0,0 2 0 0,6 1-2 16,-7 7-5-16,8 0-3 0,-2 4-4 15,8 0-12-15,-7 7-7 0,7 4-4 0,-8 2-5 16,8 5-4-16,-1 4 1 16,-5 0 3-16,-2 7 4 0,8 0 2 0,-7 7 8 15,0 0 0-15,0 8-3 0,-7 0 0 0,8 11-4 16,-8 3-3-16,-6 4-7 15,0 11-2-15,-6 7-3 0,-8 8-1 0,-5 3-3 16,-7 4-4-16,-20 7-2 0,1-3 0 0,-8-5 5 16,-5-6-3-16,-1-4-1 0,1-7 2 15,6-4-2-15,-1-8-1 0,1-3 0 16,7-7 5-16,6-7 0 0,-1-8-3 0,15-4 3 16,5-7-3-16,0 0 4 0,8-7-4 0,-2-4-2 15,14-4 6-15,-6-3 4 0,6-5-1 16,6-2-3-16,1-1 1 0,6-7 0 0,1-4 1 15,5-3-3-15,7-4 0 0,0 1-4 16,0-5 3-16,7 0-3 0,-1 1-1 16,1 6 0-16,-1 1 0 0,1 3 0 0,-7 5-19 15,6 5-40-15,-5 6-63 16,-1 2-91-16,-7 5-181 0,1 3-244 0,-2 0-46 0,-4 7-67 16,-1-3-5-16,-6 3 199 0,6 4 216 15</inkml:trace>
  <inkml:trace contextRef="#ctx0" brushRef="#br0" timeOffset="75202.0778">30753 13896 257 0,'0'0'422'16,"0"0"83"-16,0 0-61 0,0 0-87 0,0-5-61 16,7 5-26-16,-1 0 29 0,14 0 9 15,-7 5-46-15,13-5-54 0,-6 0-57 0,12 0-42 16,1 0-35-16,-1 3-26 0,7-3-16 16,6 3-7-16,-5 1-9 0,-1 0-10 0,0 3 1 15,0-3-18-15,0 0-52 0,-6 3-99 16,-7-3-154-16,0-1-167 0,-1 1 5 0,-11 0-70 15,-2-1-33-15,2-3 7 0,-8 0 99 16</inkml:trace>
  <inkml:trace contextRef="#ctx0" brushRef="#br0" timeOffset="75517.2575">31372 13826 45 0,'0'-8'316'0,"0"1"128"0,6 3-32 16,-6 1-73-16,7-1-53 0,-1 0-41 15,0 4-29-15,2 0-14 0,4 0-3 0,2 4 64 16,-2 3-7-16,8 1-43 0,-7-1-40 16,7 0-33-16,-1 4-24 0,1 0-19 0,0 0-11 15,-2 0-9-15,2 4-6 0,-1-4-5 16,-5 4-4-16,6-4-7 0,-8-4-2 0,1 4-6 16,-6-4 1-16,0 1 8 15,-1-1 8-15,0 0 3 0,0-3-7 0,-6 3 3 0,0 0-8 16,0 1-7-16,-6-1-9 0,0 0-9 15,0 4-10-15,-8-3-3 0,-5 3-8 16,-1 4-3-16,-6-1 0 0,0 1-4 16,1-1 1-16,-8 1-12 0,0 0-44 15,7-1-67-15,-6-3-60 0,6 0-118 0,-1 0-239 16,7-4-273-16,2 1-41 0,4-5-19 16,1 2 182-16,0-2 304 0</inkml:trace>
  <inkml:trace contextRef="#ctx0" brushRef="#br0" timeOffset="76199.5632">31841 14331 396 0,'12'4'348'0,"-4"0"90"16,-2-1-26-16,0-3-72 0,1 4-67 16,-1-4-39-16,-6 0-16 0,0 0 51 0,7-4-11 15,-7 4-46-15,6-3-57 0,-6-1-39 16,0-4-32-16,7 1-26 0,-7-4-15 0,0-4 0 16,6-3-1-16,-6 0-4 0,0-4-10 0,6 0-2 15,-6-8-8-15,8 5-4 0,-2-8-1 16,0 0-3-16,7-3-1 0,-6 2 2 15,6 1 3-15,0-3 1 0,0 7 4 0,-7 3-3 16,8 0-4-16,-1 4-3 0,-1 0-3 16,2 8-2-16,-8 3-3 0,8 0 5 15,-8 3 1-15,7 1 4 0,-7 4 5 16,7 3 9-16,-6 3 4 0,-1 1 5 0,8 3-1 16,-8 8 2-16,0-1-2 0,7 8-1 15,-6 0-6-15,-1 7 2 0,-6 1-3 0,0 7 0 16,-6 3-1-16,-1 0 0 0,-6 4 0 15,-7 0 0-15,1 0 3 0,-13 0-2 0,-1-4-4 16,-6 0-1-16,0 1-2 0,0-4-1 16,0-1 5-16,-7-3 2 0,7-7-3 15,0 3 0-15,0-7-1 0,0-4 4 0,6-3-6 16,1-8 1-16,6 1-3 0,-1-5-1 16,1-3 3-16,7-3-5 0,-1-5 2 0,8 1 0 15,-2-4 0-15,2-4 0 0,5 1 0 0,0-8 0 16,7-4-3-16,0-3-5 0,7-4-2 15,6-7 1-15,7-5-1 16,6-2-4-16,-1-4 3 0,15-4-3 0,-1 0 3 0,0-7 1 16,7 3-4-16,-1 0 3 15,1 4-3-15,-7 4-1 0,6 7 0 0,-13 4-3 0,8 3 9 16,-7 4-8-16,-7 4 2 16,-1 7-6-16,1 0-26 0,-6 7-43 0,-7 4-80 15,0 0-39-15,0 4-46 0,-7 3-96 16,2 1-144-16,-2 3-123 0,0 3 52 0,1-3-54 15,-7 7-1-15,0 1-16 0,6 3 253 0</inkml:trace>
  <inkml:trace contextRef="#ctx0" brushRef="#br0" timeOffset="76686.8147">32095 14214 192 0,'0'4'186'0,"0"-1"44"0,0 1 17 0,0 0-16 15,0 3-21-15,0 0-10 0,0 1 22 16,0 3 8-16,0 0-9 0,-7-1-16 15,7 5-8-15,-6 0 9 0,0 3 24 16,6 1-25-16,-8-1-30 0,2 4-31 0,0-4-29 16,-1 0-26-16,7 1-19 0,0-1-18 0,-7 1-14 15,7-5-9-15,0 1-5 0,7-4-11 16,-7 0-4-16,7-4-3 0,-1 4-1 16,0-7-3-16,2-1 0 0,4 1 2 0,-5 0-3 15,6-8 0-15,0 4-1 0,7-4 0 0,-8-3 0 16,-5 3 0-16,12-3 5 0,-12-4 16 15,6 4 23-15,-6-1 10 0,-1-2 10 16,0 2 3-16,1-3 0 0,-7 3 1 0,0-2-5 16,0 2-5-16,0 1-10 0,0 0-13 15,-7-1-7-15,7 1-11 0,-6 0-3 0,0 3-4 16,-1-3-12-16,0 3-47 0,1-3-76 16,-1 3-128-16,-6 0-247 0,7 1-258 0,-7-1-80 15,-1 1-50-15,2-1 256 16,-8-3 266-16</inkml:trace>
  <inkml:trace contextRef="#ctx0" brushRef="#br0" timeOffset="77393.1068">29770 14298 25 0,'-7'4'148'0,"7"-1"64"16,0 1 1-16,0 0 9 0,-7-1 0 15,7-3-1-15,7 8 1 0,-7-1 31 0,7-3 4 16,-1 3-3-16,7 1-6 0,0-1 20 16,0 0 34-16,7 1-30 0,-1 3-48 15,7-4-46-15,7 0-30 0,-1 4-24 0,8-4-22 16,5 4-12-16,1 0-6 0,-1 0-8 16,14 4-5-16,-7-4-8 0,13 4-5 0,0 0-8 15,7-1-10-15,6 4-13 0,0-3-5 16,7 3-9-16,6 4-4 0,0-4-1 15,-6 5 1-15,-7-5-1 0,0 0-5 0,-6-3 1 16,-7 0 2-16,0-1-4 0,-13 1 4 0,7-4 2 16,-7-4-1-16,-7 0-4 0,-6 1-2 15,7-4 7-15,-1 3 4 0,8-3-1 0,-1 3-1 16,0 0-3-16,0 1-5 0,7-1-1 16,0 4 2-16,-1-4-2 0,-5 4-1 15,4 0 0-15,-4 0 4 0,-1 0-2 0,-7 0 4 16,1 0 0-16,-7-4 2 0,-6 5 2 0,-1-6 0 15,-6-1-6-15,-6 2-3 0,-1-4-1 16,1 1 3-16,-7 0 1 0,0-4-2 0,-6 3-18 16,-1-3-42-16,0 4-38 0,2-4-64 0,-2 0-94 15,-6 0-174-15,6 0-249 0,-6 0-17 16,0 0-63-16,0-4 5 0,0 4 227 0,-6-3 210 16</inkml:trace>
  <inkml:trace contextRef="#ctx0" brushRef="#br0" timeOffset="78759.0168">26448 14939 99 0,'-13'-3'97'0,"6"-5"28"0,1 1 5 0,0-1-9 16,-2 2-13-16,2 1 4 31,6-2-2-15,-6 3-3-16,0-3 0 0,6 4 1 0,-7-1 0 15,7 0-3-15,-7 1 1 0,7-1 6 0,0-3 0 0,-6 3 3 0,6 0 0 0,0 1-14 0,-7-1-19 0,7 0-22 0,0 1-6 16,0-1 12-16,-6 4 18 0,6-4 16 0,0 4 17 16,0 0 42-16,0 0 51 0,0 4-4 15,0 0-20-15,0 3-31 0,0 4-26 0,6 4-22 16,-6 3-17-16,0 4-15 0,0 4-13 15,0 3-12-15,0 8-9 0,0-1-6 0,0 8-11 16,0 0-5-16,0 0-4 0,0 4-5 16,-6-1-1-16,6 1-4 15,0-4 0-15,-6 0-4 0,6-8 3 16,-8 1-3-16,8-4-1 0,0-3 2 0,-6-1 2 0,6-7-3 16,0 0 3-16,-6-7-3 0,6-1 1 0,-6 1 2 15,6-8 0-15,0 4-2 16,0-7-2-16,-7 3 5 0,7-3-6 0,0-4-9 15,-7 0-16-15,7 0-14 0,0-8-19 0,0 5-13 16,0-8-27-16,0-7-19 0,0-1-10 0,0-7 11 16,7-7 30-16,-7-3 26 0,7-1 16 15,-1-3 17-15,0-4 8 0,8 4 13 0,-8 3 2 16,0 0-2-16,7 1 5 0,-6 6 9 16,6 1 17-16,-7 3 16 15,8 8 16-15,-8-4 11 0,7 7 8 0,0 5 6 0,-6-1 2 16,5 3-4-16,2 5-2 0,5-1-3 15,-6 8-8-15,7-1-6 0,-1 1-11 0,1 7-8 16,6 0-7-16,-7 7-6 0,7-3-8 16,-6 7-2-16,-1-4-7 0,1 4 5 0,0 0-2 15,-7-4-2-15,0 1 3 16,-7-1-2-16,1 0 0 0,-1-7-1 0,-6 4-3 0,0-4 2 16,0 0-4-16,0-4-2 15,-6 1-1-15,-1-5 0 0,1 1-3 0,-1 0 3 16,-6-1-3-16,0-3-1 0,0 0 0 15,-7 0 2-15,1 0-1 0,-1-3-1 0,-6-1 0 16,0-3 0-16,1 3-2 0,-2-3 2 16,-5-1-3-16,6-2 2 0,0 2 0 0,6 0 4 15,1 1-2-15,-1 0-4 0,7 0 2 16,-7-1 1-16,8 5 3 0,4-5-2 0,-4 5-1 16,6-1 0-16,-1 4 0 0,7-4-3 15,-7 1 2-15,7 3 1 0,-6 0 0 0,6-4 5 16,0 4 5-16,0 0 15 0,0 0 9 15,0 0 18-15,0 0 16 0,6 0 8 0,1 4 28 16,0-1 8-16,5 5 1 0,2-1-1 16,5 0-5-16,1 4-5 0,-2 0-4 15,9 4-6-15,5 0-1 0,1-1-1 0,0 1-10 16,0 3-7-16,5 1-9 0,-5-1-5 16,0-4-7-16,-1 5-10 0,1-1-8 0,-1-3-3 15,-6 0-1-15,0 3 0 0,-7-4-4 16,8-3-7-16,-8 4 4 0,1-4-5 0,-7 0-2 15,7-4-4-15,-8 4-5 0,1-4-4 16,1 1 1-16,-2 0 1 0,2-5 0 16,-8 1-1-16,7 3-2 0,-6-3-32 0,-1-4-86 15,1 3-139-15,-1 1-190 0,8-4-267 0,-8 0-403 16,0 0-63-16,8-4 140 0,-8 1 266 16,0 3 328-16</inkml:trace>
  <inkml:trace contextRef="#ctx0" brushRef="#br0" timeOffset="78902.7263">27379 15643 445 0,'13'0'633'0,"1"4"21"16,-8-4-403-16,0 0-533 0,0-4-358 0,-6 4 116 16,8 0 201-16</inkml:trace>
  <inkml:trace contextRef="#ctx0" brushRef="#br0" timeOffset="80543.1614">18959 15097 164 0,'6'-7'150'16,"7"-1"62"-16,-7 5 6 0,1-1 0 15,0 8-23-15,-1-1-25 0,0 5-19 0,0 3 4 16,-6 3-8-16,8 4-13 0,-2 4-9 16,0 4-12-16,-6 4-15 0,7 2-15 15,0 1-15-15,-1 4-9 0,1 0-6 0,-7-1-3 16,6-3-3-16,0 0-1 0,1-7 4 15,0-4 4-15,-1-4 12 0,0-3-4 16,1-1-15-16,0-6-15 0,6-5-13 0,0-3-8 16,-7-3-1-16,13-8-5 0,-5-4 0 15,5-3-1-15,1-8-2 0,-8-3-2 0,8-8-3 16,0 1-1-16,-1-9 3 0,-5-2 1 16,-2-1 0-16,2 5 0 0,-2-5-2 0,-5 8 3 15,-1 3 21-15,-6 4 60 0,7 7 52 16,-7 4-1-16,0 8-9 0,0-1 2 15,0 8 10-15,0 3 6 0,-7 4 6 0,7 4 2 16,-6 7-6-16,-1 7-6 16,1 4-12-16,-7 11-9 0,0 15 1 0,0 10-11 0,-7 19-12 15,1 14-13-15,-8 16-15 0,2 3-11 16,5-4-11-16,-6 0-10 0,7-3-3 0,-1-4-4 16,0-12-3-16,8-2 0 0,-8-8 1 15,1-15 5-15,5-7 13 0,-6-7 14 0,8-12 18 16,-8-6 6-16,7-8-5 0,-7-8-14 15,8-3-16-15,-8-7-14 0,1-4-9 16,-1 0-6-16,-6-8-5 0,7-3-9 0,-15-3 0 16,9-8 2-16,-7-7-8 0,-1-4-2 15,-7-11 3-15,8-11-7 0,-7-4-17 0,0-14-24 16,7-4-27-16,-1 0-26 16,7-4-32-16,6 8-61 0,0 3-86 0,8 8-93 0,-1 4-166 15,6 6-278-15,7 9-30 0,0 6-9 16,7 7 29-16,-7 8 332 0</inkml:trace>
  <inkml:trace contextRef="#ctx0" brushRef="#br0" timeOffset="81073.1652">19864 15401 74 0,'12'-4'296'0,"2"1"138"16,-2-5 14-16,8 1-9 0,-7 0-41 15,7-4-38-15,0 3 9 0,-1 1 8 0,1-1-57 16,6-3-62-16,-7 4-52 0,7 0-41 16,0 0-38-16,0 3-31 0,0-3-24 15,1-1-22-15,5 5-11 0,-7-5-13 0,9 5-9 16,-9-1-4-16,1-3-8 0,1 3-15 16,-1 0-43-16,0-3-77 0,-7 3-132 15,1 1-228-15,0-1-212 0,-1 0-64 0,-6 1-45 16,0-1 115-16,0 1 305 0</inkml:trace>
  <inkml:trace contextRef="#ctx0" brushRef="#br0" timeOffset="81545.7174">20997 14609 22 0,'0'-3'53'0,"6"-1"-1"16,-6 0-11-16,0 1-9 0,0 3-9 16,0-4-4-16,0 0-5 0,0 4-2 15,0 0-3-15,0-3-2 0,7 3-3 0,-7 0 0 16,0-4-2-16,0 4-1 0,0 0-1 16,0 0-4-16,0 0-10 0,0-3-13 0,0 3-26 15,0 0-46-15</inkml:trace>
  <inkml:trace contextRef="#ctx0" brushRef="#br0" timeOffset="82270.2266">21003 14580 102 0,'0'-3'65'16,"0"3"5"-16,0 0 2 0,0-4 0 0,0 4-4 15,0-4-2-15,0 4 6 0,0-3 4 0,0-1 14 16,0 4 8-16,0-4-6 0,0 1-9 15,0 3-5-15,7-4-2 0,-7 4 2 16,0-4 15-16,0 1 12 0,0 3 30 0,6-4 34 16,-6 4 25-16,0 0 13 0,7 4 2 15,-7 3 22-15,7 4 61 0,-1 0 3 16,-6 11-43-16,6 0-50 0,-6 11-44 0,0 4-34 16,0 3-20-16,0 4-20 0,0 7-16 0,-6 0-13 15,0 4-7-15,-1-3-8 0,0-1-5 16,1 0-8-16,-1-3-5 0,1-4-6 0,0-7-3 15,-2-1-6-15,2-7-1 0,0-3 1 16,0-4 3-16,6-8 1 0,-7 1 1 16,7-4-3-16,-7-3-3 0,7-5-1 0,-6 1-1 15,6-4-3-15,0 0 2 0,-7-4-5 16,7 1-3-16,0-8-18 0,0 0-15 0,0-4-14 16,0-7-8-16,7 0 2 0,-7-7 10 15,6-1 8-15,1-2 11 0,0 2 6 0,5-3 7 16,2 0 3-16,-8 4 3 15,7 3 4-15,0 0 4 0,0 8-1 0,7 0 2 16,-1 3-5-16,1 1 6 0,-1 6 0 0,0 1 6 16,8 3 4-16,-1 4 7 0,0 4 1 15,6 0-1-15,1 3 2 0,-7 4-2 0,7 0 0 16,-7 4-3-16,6-1-5 0,-13 1-1 16,8-1 9-16,-14 5 5 0,0-8-5 0,-7 4-3 15,0-1-4-15,2-3-1 0,-16 0-6 16,8 0-2-16,-12-4-1 0,5 1 0 0,-6-5 0 15,-6 1 5-15,5 0-3 0,-5-4 1 16,-7 0-5-16,0-4 2 0,0 0-2 0,0-3 1 16,-7 0 1-16,7-4 0 0,1 4 0 15,5-4 0-15,0 3 0 0,1 1 0 0,-1 0-6 16,7 3 10-16,6 0 5 0,1 1 20 16,0-1 19-16,6 4 10 0,0 4 12 0,6-1 6 15,-6 5 6-15,13-1 13 16,0 4 17-16,0 0 11 0,13 0 5 15,-6 3 2-15,6 5-11 0,0-5-12 0,7 5-22 16,-7-1-19-16,6-3-18 0,1 3-12 16,-1-3-10-16,1-1-12 0,-7-3-9 0,-1 0-13 15,2 0-41-15,-8-3-71 0,1-1-86 0,-1-4-103 16,-5 5-86-16,-2-5-153 0,1 2-248 16,-6-5-10-16,0 3-12 0,-1-3 27 0,-6 3 285 15</inkml:trace>
  <inkml:trace contextRef="#ctx0" brushRef="#br0" timeOffset="83490.031">21778 15152 55 0,'0'-11'87'0,"-6"0"12"16,0 0 22-16,-1 0 3 0,7 0-4 15,-7 0 6-15,1 0 20 0,6 0 2 0,-7 4 0 16,7-5-5-16,-6 1-7 0,6 0 5 16,0 0-3-16,0 1-7 0,0-1-7 0,0 0-5 15,0 0-2-15,0 3-3 0,0-3-2 16,6 4-4-16,1-4-2 0,-7 4 3 0,6 0 29 16,1-1 4-16,6 0-4 0,-7 5-12 0,8-5-15 15,-8 5-15-15,7-1-8 0,0 1-3 16,0 3 5-16,0 0 2 0,0 0-1 15,0 3-1-15,7 4-2 0,-8 1-5 0,2 3-2 16,-2 4-6-16,8-1-2 0,-7 8-6 16,1 0-5-16,-2 4-4 0,2-1-7 0,-2 5-7 15,1-1-5-15,7 4 0 0,-8-4-9 16,2 1-10-16,6-1-3 0,-7-3-5 16,6-1-5-16,0-3-1 0,1 0-4 15,6-4 2-15,-7-2-9 0,8-6-4 16,-7-2-17-16,6-5-32 0,-1 1-22 0,1 0-32 15,-6-8-37-15,6 0-37 0,-7 1-50 0,1-5-79 16,-6 1-89-16,-2-1-30 0,8-6 46 16,-7 3-9-16,-7-4-14 0,8 1 27 15,-8-5 12-15,0 1 66 0,-6-4 28 0,7 0 47 16</inkml:trace>
  <inkml:trace contextRef="#ctx0" brushRef="#br0" timeOffset="83698.1151">22508 15023 26 0,'-6'-21'196'0,"-2"2"126"0,2 5 71 0,0-1-12 16,-1 4 6-16,1 0-11 0,-7 4-6 0,0 3 30 15,-1 1 3-15,2 3-53 0,-2 7-57 16,-5 0-46-16,-1 4-37 0,-6 4-33 16,0 3-22-16,-13 8 1 0,0-1-11 15,0 8-14-15,-13 4-17 0,7-1-12 0,-7 5-18 16,-1-1-23-16,1 8-21 0,-6-4-10 16,6-4-10-16,6 0-7 0,0-7-2 0,8 0-14 15,-2-7-44-15,15-8-69 0,-2 1-92 16,1-5-102-16,6 1-89 0,1-4-219 15,-1-4-219-15,7 0 1 0,-6 4-2 0,-1-7 125 16,1 3 322-16</inkml:trace>
  <inkml:trace contextRef="#ctx0" brushRef="#br0" timeOffset="85100.6757">18158 16562 103 0,'0'4'59'16,"-8"-4"4"-16,8 3-11 0,-6-3-3 15,6 4 1-15,-6-4 7 0,6 4 10 0,0-4 13 16,0 0 9-16,-7 3 13 0,7-3 8 16,0 0-4-16,0 0-3 0,0 4-4 0,0-4 4 15,0 0-3-15,7-4-2 0,-7 4 8 16,0 0 0-16,6-3-7 0,-6 3-6 16,6-4-2-16,2 0-4 0,-2 1-1 15,0-4-1-15,7 3 0 0,-6 0-1 0,-1-3-4 16,7 0-6-16,-7 3-1 0,8-3 0 15,-1-1 15-15,0 1 26 0,0 0 7 0,7-1 4 16,-8 1-3-16,8-1-14 0,-1-3-14 16,1 4-17-16,6-4-9 0,0 0-11 0,7-3-9 15,6 3-5-15,-7-4-7 0,7 0-5 16,1 1-5-16,5-1 2 0,1 1 2 0,-7-1 4 16,6 0 9-16,1-3 7 0,-1 3-5 15,8-3-9-15,-1 0-8 0,-7-1-4 0,14 1-8 16,-7-1-1-16,7 1 1 0,6 0-3 15,-6 3-3-15,12-3 1 0,-6 0-1 0,0-1-5 16,7 5 0-16,0-4-1 0,6-1 0 16,-6 1 0-16,-1-1 0 0,1 5 3 15,-7-5 0-15,7 5-2 0,-14-1 8 0,7 4 4 16,-6-4 5-16,-7 4-2 0,6 0 1 16,-5-3-4-16,5 3-3 0,-5 0-2 0,-2 0-2 15,1 0-1-15,1 0-3 0,-1 0 1 16,0 0-5-16,0 0-1 0,1 0-1 0,-2-4 0 15,1 4 3-15,1 0-2 0,-2-3 1 16,2 3 2-16,5-4 0 0,-5 0-5 0,-2 4 3 16,2 0 1-16,5-3-2 0,1-1 2 15,-7 4-2-15,6-4 0 0,1 4 2 16,-1 0-2-16,1-3 1 0,6 3-1 0,-6-4 2 16,6 4-2-16,0 0 0 0,1-3-1 15,-1 3 0-15,-6 0 0 0,-2-1-3 16,2 1 5-16,-6 0-1 0,-1 4 2 0,-7-4 0 15,1 4-2-15,-1 0-1 0,-6 3 0 16,1-3 0-16,-8-1-2 0,7 5 2 0,-6-1 0 16,-1-3 2-16,7 3-2 0,-6 0 3 0,6-3-2 15,0 3-3-15,0-3-1 16,-7 3 4-16,8 1-1 0,-7-1 0 0,-1-4 3 0,1 5-2 16,-1 0-5-16,-6-2 4 0,1 2 0 15,-2-1 3-15,-5 0-2 0,0 1 0 16,-1-1-1-16,1 1 0 0,-1 3-3 15,0-4 2-15,-5 0 4 0,5 4-2 0,-6-3-4 16,0-1 5-16,7 4-1 0,-7-4-1 16,6 1-3-16,-6 3 2 0,1-4-1 15,5 0 1-15,-6 4 3 0,0-3-2 0,0 3 3 16,-6-4 1-16,5 4-2 0,-5 0-2 16,-7-4 5-16,7 4-3 0,-1 0-1 0,0 0-4 15,-6-3 2-15,0 3-15 0,7 0-14 16,-7-4-20-16,0 4-24 0,0-4-31 0,0 4-45 15,-7-3-73-15,1-1-105 0,-7 0-107 16,0 1 14-16,0-1-11 0,-13-3-45 0,0 3 10 16,-7-3 7-16,-5 0 29 0,-8-1 147 15</inkml:trace>
  <inkml:trace contextRef="#ctx0" brushRef="#br0" timeOffset="86045.6861">17917 15027 123 0,'0'0'74'0,"0"-4"16"0,6 1 26 0,-6 3 13 0,0-4 4 16,6 4 20-16,0-4 10 0,2 8 8 16,-2-4 2-16,0 4-3 0,7 3 23 0,-6 0 4 15,6 4-4-15,7 4-15 0,-8 7-8 16,8 0-4-16,-1 11 12 0,7 7 36 16,1 8-15-16,-1 7-28 0,6 8-29 0,1 2-25 15,-1 1-22-15,1 4-15 0,-1 3-14 16,1-7-12-16,-7-4-10 0,0-7-2 15,-6-4-4-15,-1-3-6 0,1-7-4 0,-7-9-4 16,-6 1-3-16,5-7-3 0,-5-1-4 0,-1-2-2 16,-6-5-3-16,7 0-3 0,-7-7-4 15,7 4-1-15,-7-8 1 0,0 0-1 0,0 1-1 16,6-5-8-16,-6 5-39 0,0-8-65 16,0 3-101-16,0-3-135 0,0 0-125 15,0-3 26-15,-6-1-38 0,6-3-27 0,0-1 58 16,-7-6 66-16,0-4 19 0</inkml:trace>
  <inkml:trace contextRef="#ctx0" brushRef="#br0" timeOffset="86869.7367">17988 14994 36 0,'12'-7'240'0,"-4"-4"72"16,4 0 9-16,-5 0-59 0,6 0-57 15,6-4-30-15,-5 0-9 0,5-3-7 0,1 4-2 16,6-5-15-16,0-3-18 0,6 0-23 16,1 1-20-16,-1-5-19 0,7 0-10 15,0 0-6-15,7 1-6 0,-1-4-5 0,14-1-3 16,0 4-6-16,6-3-2 0,1 0 6 15,18-4-7-15,-6 0-2 0,7 0-3 0,5 4-4 16,-5-1-1-16,0 5-4 0,0-1 0 16,-1 0-4-16,7 1-3 0,-6 3-2 15,6-4 0-15,-6 4 3 0,0 1-2 0,-1-2 0 16,-5-2-1-16,6-1 3 0,-1 0 6 0,7 1 15 16,0-1 3-16,0-3-2 0,1-1-4 15,5-2-6-15,-6 2-5 0,-6 4 2 0,6-3-2 16,-12 4-5-16,-1-1 0 15,0 4 1-15,-6 0-4 0,-1 3-1 0,-5 1 2 16,-8 4-2-16,0-1-3 0,1 0 4 0,-7 4-1 16,1-3-4-16,-8 3 5 0,-6 4-1 15,-7-1 2-15,1 1 3 0,0 3 7 0,0-3 7 16,-1 3 8-16,1 1 5 0,-7 3 2 16,7-4 6-16,-1 4 3 0,-7 0 4 15,1 0 3-15,1 0-7 0,-1 4 3 16,0-4-5-16,-6 3-9 0,-1 1-1 0,1 0-6 15,-1-4-1-15,-6 3-1 0,6 1-2 0,-5 0-1 16,-2 3 2-16,2-3 0 0,-1 3 4 16,-7-3 3-16,8 3 4 0,-2 0 6 15,-6 0 6-15,8 4 7 0,-8 0 2 0,7 4 3 16,-6 0 6-16,0 3 4 0,5 1-4 16,-5 6 4-16,0 1 2 0,-1-1 4 0,0 8 4 15,1 0-4-15,-7 0 3 0,7 4 9 16,-7-1-2-16,6 5 4 0,-6-5-4 0,0 5-3 15,0-1-4-15,0 0-5 0,7 4-8 16,-7-4-2-16,6 5-12 0,-6-5 0 16,6 4-6-16,1-1-7 0,0-2-4 0,-1-1-9 15,0 0-6-15,2-3-2 0,4-4-4 16,-5 0-5-16,6-7-5 0,-7 3 3 0,1-3-3 16,5-4-2-16,-4-4 3 0,-2 4-2 15,0-7-3-15,-6-1-6 0,7 1-12 0,-1-4-22 16,-6 0-29-16,7-3-33 0,-7-1-28 15,0 0-25-15,0 0-25 0,0-3-18 0,0 0 11 16,0-1-13-16,0 1-26 0,0 0-61 0,-7-1-76 16,7 1-85-16,0-4 28 0,-6 4 6 15,-1-1-36-15,7 1 3 16,-6 0-9-16,-8-1 29 0,8 1 116 0</inkml:trace>
  <inkml:trace contextRef="#ctx0" brushRef="#br0" timeOffset="88618.693">20815 13554 78 0,'-14'0'84'0,"1"0"1"15,1 0-2-15,-2 0-17 0,2 0-14 0,-2 0-11 16,1 4 1-16,0-4 8 0,-6 0 8 16,5 4 10-16,2-1 12 0,-8 1 1 0,7-4-6 15,-7 4-8-15,8-1-12 0,-2 1-9 16,1 0-11-16,7 3-1 0,-7-3 1 0,6-1 3 16,1 1 0-16,0 3 2 0,-1-3-2 15,0 4-1-15,7-5-1 0,0 5-2 16,-6-5-1-16,6 5 1 0,0-5 5 15,0 5 4-15,6-5 4 0,-6 1 4 0,0 3 4 16,7-3 2-16,0-1 3 0,-1 1 6 0,7 3 2 16,-6-3 3-16,5-4 2 0,8 4-4 15,-7-1-6-15,7 1-7 0,-1 0-4 0,1-1-5 16,6 1-3-16,-7 0-3 0,7-1 2 16,-6 5-5-16,6-5 4 0,-7 5 2 15,7-5 4-15,-6 4 18 0,6-3 12 0,-7 0 10 16,7 4-3-16,-6-5-1 0,7 5 5 15,-1-5-3-15,-1 1-4 0,1 3-7 0,7-3-4 16,-7 3-13-16,13-3-7 0,-7 3-4 16,8 0-7-16,-1 1-9 0,7 3-5 15,-7-4-6-15,6 4-5 0,1 0-2 0,-1 0-4 16,7 0 2-16,-6 3-4 0,6-2 0 16,-6-1-2-16,-1 3 0 0,8-3-3 0,-8 0 0 15,1 0 2-15,-1-4-6 0,7 4 5 16,-7 0-2-16,2-3 2 0,5 3 0 0,-7-4 4 15,7 4 3-15,7-3-1 0,-7 3-3 16,13-4-2-16,1 4-3 0,-1-4 2 16,6 0 1-16,8 4 0 0,-8-3-3 0,0-1-1 15,8 0 0-15,-14 4 0 0,6-3 3 16,-12 3-2-16,0-4 0 0,-7 0-1 0,-7 0 3 16,1 1-2-16,-7 0 1 0,0-2 2 15,0-1 2-15,-7-2-1 0,8 1 0 0,-8-1 2 16,7 1 0-16,0 0-2 0,1-1-3 15,5 1-1-15,1-4-1 0,-1 4 3 0,0-1 0 16,1-3-4-16,0 4 1 0,0-4 2 16,-8 4-2-16,1-4 0 0,-5 3 0 0,-2-3 0 15,1 0 0-15,-8 0 0 0,-5 0 3 16,6-3-2-16,-6 3 3 0,-1-4-3 0,1 0-1 16,0 1 0-16,-1-1 0 0,7 0-3 15,-6-3-1-15,5 3 3 0,1-3 4 0,0-1-2 16,1 2-1-16,-1-2 3 0,0-3-2 15,6 0-1-15,1 4 2 0,-7-4 2 0,7 0-3 16,-7 0 3-16,-1-4-6 0,1 4 4 16,-6-3-1-16,6 3-1 0,-7-8-3 15,8 4 2-15,-8-3 1 0,0 0 0 0,8-1 0 16,-8-2 0-16,1-1 3 0,-7 0-2 16,7-1 1-16,-1 1 2 0,-6-3-3 15,0 3 0-15,1 0 2 0,-2 0-5 0,1 0 4 16,-6 0-1-16,-1 0 4 0,-6 4-3 15,7-4-1-15,-7 0-1 0,0 4 0 0,-7-8-3 16,7 4 2-16,-6 0 1 0,-1 0 0 0,0-4 3 16,-5 1-2-16,-2-1 2 0,2 0 0 15,-1 1-2-15,-7-5-1 0,0 1 0 16,1-1 0-16,-1-2 0 0,1 2-2 0,-8-2 4 16,2-1-2-16,-1-1 3 0,0 2-5 0,0 2 2 15,-1-3 0 1,1 7 0-1,1-3 0-15,-9 4-2 0,9-1 3 0,-7 1-1 0,-1-2 0 0,1 6 0 0,-2-1-2 16,-5 3-4-16,1 1-1 0,-1 0 1 0,-1 0-1 16,-5-1 2-16,-1 1 1 0,1 3-3 15,-8-3 5-15,2 3-1 0,-2 1-1 16,-5-5 6-16,5 5-2 0,2-5-3 0,-2 5 2 16,-5-1 1-16,5 0 3 0,2 1-5 15,-8-1 1-15,0 4-2 0,1-4 2 0,-1 4 1 16,-6 1 3-16,0-1-2 0,0 3-1 15,0 1 0-15,-7 0 3 0,0-4-5 0,7 3 1 16,0 4 1-16,-7-3 0 0,7 0 0 16,0 3 0-16,6-3 0 0,-6-1 0 0,7 5 0 15,-1-5 3-15,0 5-2 0,8-1-4 16,-2 0 2-16,7 1 1 0,1 3 3 0,6-4-5 16,-1 4 1-16,8 0 1 0,-1 0 0 15,7 4 3-15,1-4-2 0,-1 3-4 0,0 5 5 16,-1-5-1-16,8 5 1 0,-7-1-1 15,0 0-1-15,-6 4 0 0,-1 4 0 0,1-4 6 16,-8 8-4-16,1-1-1 0,-6 4 1 16,-8 0 2-16,7 0-3 0,-5 3 5 15,5 1-6-15,1 0 5 0,12-4-4 0,1-4 3 16,-1 4-3-16,7-8-1 0,6 5 0 16,0-8 0-16,8 0 0 0,5 0-3 15,-6-4 2-15,6 1 1 0,1-1 0 0,0-3 0 16,6-1 0-16,-7-3 3 0,7 4-2 15,0-4 1-15,0 4 2 0,-7-4-6 0,7 0 2 16,0 3-13-16,0-3-24 0,0 0-44 0,0 0-90 16,0 4-140-16,0-4-165 0,0 0-24 15,7 0-107-15,-7 0 50 0,7 0 18 0,-7 0 122 16</inkml:trace>
  <inkml:trace contextRef="#ctx0" brushRef="#br0" timeOffset="89078.6994">21804 14851 102 0,'13'8'53'0,"-6"-1"3"15,0 4-9-15,-1-4-5 0,0 0-2 0,8 4-3 16,-8-3-5-16,0 3-5 0,8 0-4 16,-8 0-3-16,7 0-4 0,-7 0 0 0,8 0-3 15,-8 0-3-15,7 0 0 0,0 0-5 16,-6-4-1-16,5 4-1 0,2 0-2 0,-8-4 1 16,8 1-1-16,-2-1-1 0,1-3 0 15,-6 3 0-15,6-3 0 0,-1 0-6 0,2-4-6 16,-1 3-14-16,-6-3-16 0,6-3-16 15,-1-1-4-15,2 0 4 0,-2-3-8 16,2 0-56-16</inkml:trace>
  <inkml:trace contextRef="#ctx0" brushRef="#br0" timeOffset="91289.4406">22977 14251 19 0,'6'3'39'0,"-6"1"-2"16,0 0-9-16,0-1-8 0,0 1-7 0,6 0-4 15,-6-1-2-15,0 1-1 0,0-1 1 16,8 1 2-16,-8-4-1 0,0 4 1 0,6-1 0 15,-6 1 1-15,6-4 0 0,-6 4 2 16,6-1-1-16,-6-3-1 0,0 4-1 0,8 0-3 16,-8-4-1-16,0 3-2 0,6-3-1 15,-6 4 1-15,0-4-2 0,6 4-1 16,-6-4 0-16,0 3-6 0,7-3-6 0,-7 0-8 16,0 0-2-16,6 0-7 0,-6-3-38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682BC3-C9C3-4B8C-AD89-8C0B7CB59FF0}" type="datetimeFigureOut">
              <a:rPr lang="zh-CN" altLang="en-US" smtClean="0"/>
              <a:pPr/>
              <a:t>2021/11/7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01C7B4-9605-4599-B96E-08FF27C139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364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01C7B4-9605-4599-B96E-08FF27C139C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5300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C7B4-9605-4599-B96E-08FF27C139CA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447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C7B4-9605-4599-B96E-08FF27C139CA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618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C7B4-9605-4599-B96E-08FF27C139CA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243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C7B4-9605-4599-B96E-08FF27C139CA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3543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C7B4-9605-4599-B96E-08FF27C139CA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4653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C7B4-9605-4599-B96E-08FF27C139CA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9069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C7B4-9605-4599-B96E-08FF27C139CA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4385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C7B4-9605-4599-B96E-08FF27C139CA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629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C7B4-9605-4599-B96E-08FF27C139CA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2360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C7B4-9605-4599-B96E-08FF27C139CA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5710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C7B4-9605-4599-B96E-08FF27C139CA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7931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C7B4-9605-4599-B96E-08FF27C139CA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916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C7B4-9605-4599-B96E-08FF27C139CA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038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C7B4-9605-4599-B96E-08FF27C139CA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290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C7B4-9605-4599-B96E-08FF27C139CA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010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C7B4-9605-4599-B96E-08FF27C139CA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911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C7B4-9605-4599-B96E-08FF27C139CA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122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C7B4-9605-4599-B96E-08FF27C139CA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2081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C7B4-9605-4599-B96E-08FF27C139CA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4966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316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9878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7368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3780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7" r:id="rId2"/>
    <p:sldLayoutId id="214748365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5.png"/><Relationship Id="rId9" Type="http://schemas.openxmlformats.org/officeDocument/2006/relationships/image" Target="../media/image29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5.png"/><Relationship Id="rId9" Type="http://schemas.openxmlformats.org/officeDocument/2006/relationships/image" Target="../media/image3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0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5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45.emf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3.png"/><Relationship Id="rId12" Type="http://schemas.openxmlformats.org/officeDocument/2006/relationships/customXml" Target="../ink/ink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2.png"/><Relationship Id="rId11" Type="http://schemas.openxmlformats.org/officeDocument/2006/relationships/image" Target="../media/image44.emf"/><Relationship Id="rId5" Type="http://schemas.openxmlformats.org/officeDocument/2006/relationships/image" Target="../media/image5.png"/><Relationship Id="rId10" Type="http://schemas.openxmlformats.org/officeDocument/2006/relationships/customXml" Target="../ink/ink10.xml"/><Relationship Id="rId4" Type="http://schemas.openxmlformats.org/officeDocument/2006/relationships/image" Target="../media/image4.png"/><Relationship Id="rId9" Type="http://schemas.openxmlformats.org/officeDocument/2006/relationships/image" Target="../media/image41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notesSlide" Target="../notesSlides/notesSlide19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8.png"/><Relationship Id="rId5" Type="http://schemas.openxmlformats.org/officeDocument/2006/relationships/image" Target="../media/image5.png"/><Relationship Id="rId10" Type="http://schemas.openxmlformats.org/officeDocument/2006/relationships/image" Target="../media/image49.emf"/><Relationship Id="rId4" Type="http://schemas.openxmlformats.org/officeDocument/2006/relationships/image" Target="../media/image4.png"/><Relationship Id="rId9" Type="http://schemas.openxmlformats.org/officeDocument/2006/relationships/customXml" Target="../ink/ink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2929905" y="2421032"/>
            <a:ext cx="74991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  <a:sym typeface="Arial" panose="020B0604020202020204" pitchFamily="34" charset="0"/>
              </a:rPr>
              <a:t>一元微分学几何应用</a:t>
            </a:r>
          </a:p>
        </p:txBody>
      </p:sp>
      <p:sp>
        <p:nvSpPr>
          <p:cNvPr id="2" name="斜纹 1"/>
          <p:cNvSpPr/>
          <p:nvPr/>
        </p:nvSpPr>
        <p:spPr>
          <a:xfrm>
            <a:off x="-69992" y="-105285"/>
            <a:ext cx="5828565" cy="5539617"/>
          </a:xfrm>
          <a:prstGeom prst="diagStripe">
            <a:avLst>
              <a:gd name="adj" fmla="val 5605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758573" y="4344443"/>
            <a:ext cx="1291522" cy="534617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rlin Sans FB Demi" panose="020E0802020502020306" pitchFamily="34" charset="0"/>
                <a:ea typeface="思源黑体 CN Regular" panose="020B0500000000000000" pitchFamily="34" charset="-122"/>
                <a:cs typeface="+mn-cs"/>
                <a:sym typeface="Arial" panose="020B0604020202020204" pitchFamily="34" charset="0"/>
              </a:rPr>
              <a:t>From</a:t>
            </a:r>
            <a:endParaRPr kumimoji="1" lang="zh-CN" altLang="en-US" sz="18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rlin Sans FB Demi" panose="020E0802020502020306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1" name="斜纹 40"/>
          <p:cNvSpPr/>
          <p:nvPr/>
        </p:nvSpPr>
        <p:spPr>
          <a:xfrm rot="5400000" flipH="1">
            <a:off x="8702769" y="3335527"/>
            <a:ext cx="3304782" cy="3690026"/>
          </a:xfrm>
          <a:prstGeom prst="diagStripe">
            <a:avLst>
              <a:gd name="adj" fmla="val 56050"/>
            </a:avLst>
          </a:prstGeom>
          <a:solidFill>
            <a:schemeClr val="bg1">
              <a:lumMod val="9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思源黑体 CN Regular" panose="020B0500000000000000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6679458" y="3895763"/>
            <a:ext cx="3086100" cy="10795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all" baseline="0">
                <a:solidFill>
                  <a:schemeClr val="accent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rPr>
              <a:t>  金融</a:t>
            </a:r>
            <a:r>
              <a:rPr kumimoji="0" lang="en-US" altLang="zh-CN" sz="20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rPr>
              <a:t>91</a:t>
            </a:r>
            <a:r>
              <a:rPr kumimoji="0" lang="zh-CN" altLang="en-US" sz="20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rPr>
              <a:t>赵佳明</a:t>
            </a:r>
            <a:endParaRPr kumimoji="0" lang="en-US" altLang="zh-CN" sz="2000" b="1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rPr>
              <a:t>2021</a:t>
            </a:r>
            <a:r>
              <a:rPr kumimoji="0" lang="zh-CN" altLang="en-US" sz="20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rPr>
              <a:t>年</a:t>
            </a:r>
            <a:r>
              <a:rPr lang="en-US" altLang="zh-CN" sz="200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11</a:t>
            </a:r>
            <a:r>
              <a:rPr kumimoji="0" lang="zh-CN" altLang="en-US" sz="20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rPr>
              <a:t>月</a:t>
            </a:r>
            <a:r>
              <a:rPr lang="en-US" altLang="zh-CN" sz="200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7</a:t>
            </a:r>
            <a:r>
              <a:rPr kumimoji="0" lang="zh-CN" altLang="en-US" sz="20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rPr>
              <a:t>日</a:t>
            </a:r>
          </a:p>
        </p:txBody>
      </p:sp>
      <p:cxnSp>
        <p:nvCxnSpPr>
          <p:cNvPr id="7" name="直接连接符 6"/>
          <p:cNvCxnSpPr>
            <a:cxnSpLocks/>
          </p:cNvCxnSpPr>
          <p:nvPr/>
        </p:nvCxnSpPr>
        <p:spPr>
          <a:xfrm>
            <a:off x="5347285" y="3789173"/>
            <a:ext cx="6844715" cy="10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vi.xjtu.edu.cn/__local/B/EB/3B/AFB38DB59C846E6E60396FC5DC9_03247126_4D625.png">
            <a:extLst>
              <a:ext uri="{FF2B5EF4-FFF2-40B4-BE49-F238E27FC236}">
                <a16:creationId xmlns:a16="http://schemas.microsoft.com/office/drawing/2014/main" xmlns="" id="{1370C58F-9571-4A5C-A06E-321EA8726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3638" y="41712"/>
            <a:ext cx="1834437" cy="183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04CD4BFC-363F-4EEE-BE92-4C9DDAEA276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2911">
            <a:off x="157144" y="1917674"/>
            <a:ext cx="2152334" cy="21289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EC5EE450-7628-4326-A49C-5AEDD4A25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9169" y="-582547"/>
            <a:ext cx="3256483" cy="32470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xmlns="" id="{48498742-D859-4835-81B0-31FBAF22D1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3" t="18260" r="1604"/>
          <a:stretch>
            <a:fillRect/>
          </a:stretch>
        </p:blipFill>
        <p:spPr>
          <a:xfrm>
            <a:off x="34134" y="5378105"/>
            <a:ext cx="12192000" cy="1638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" name="TextBox 9"/>
          <p:cNvSpPr txBox="1"/>
          <p:nvPr/>
        </p:nvSpPr>
        <p:spPr>
          <a:xfrm>
            <a:off x="504791" y="83131"/>
            <a:ext cx="4802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等价情况</a:t>
            </a:r>
            <a:endParaRPr lang="zh-CN" altLang="zh-C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36" name="任意多边形: 形状 8">
            <a:extLst>
              <a:ext uri="{FF2B5EF4-FFF2-40B4-BE49-F238E27FC236}">
                <a16:creationId xmlns:a16="http://schemas.microsoft.com/office/drawing/2014/main" xmlns="" id="{ABEB9431-4AAD-4644-9F60-5346DF30B2B1}"/>
              </a:ext>
            </a:extLst>
          </p:cNvPr>
          <p:cNvSpPr/>
          <p:nvPr/>
        </p:nvSpPr>
        <p:spPr>
          <a:xfrm flipH="1">
            <a:off x="237078" y="163185"/>
            <a:ext cx="343860" cy="330940"/>
          </a:xfrm>
          <a:custGeom>
            <a:avLst/>
            <a:gdLst>
              <a:gd name="connsiteX0" fmla="*/ 1085500 w 1984909"/>
              <a:gd name="connsiteY0" fmla="*/ 0 h 2450892"/>
              <a:gd name="connsiteX1" fmla="*/ 1984909 w 1984909"/>
              <a:gd name="connsiteY1" fmla="*/ 0 h 2450892"/>
              <a:gd name="connsiteX2" fmla="*/ 899409 w 1984909"/>
              <a:gd name="connsiteY2" fmla="*/ 2450892 h 2450892"/>
              <a:gd name="connsiteX3" fmla="*/ 0 w 1984909"/>
              <a:gd name="connsiteY3" fmla="*/ 2450892 h 24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909" h="2450892">
                <a:moveTo>
                  <a:pt x="1085500" y="0"/>
                </a:moveTo>
                <a:lnTo>
                  <a:pt x="1984909" y="0"/>
                </a:lnTo>
                <a:lnTo>
                  <a:pt x="899409" y="2450892"/>
                </a:lnTo>
                <a:lnTo>
                  <a:pt x="0" y="245089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37" name="任意多边形: 形状 8">
            <a:extLst>
              <a:ext uri="{FF2B5EF4-FFF2-40B4-BE49-F238E27FC236}">
                <a16:creationId xmlns:a16="http://schemas.microsoft.com/office/drawing/2014/main" xmlns="" id="{94E114B7-03C3-4085-918F-55FC88358C36}"/>
              </a:ext>
            </a:extLst>
          </p:cNvPr>
          <p:cNvSpPr/>
          <p:nvPr/>
        </p:nvSpPr>
        <p:spPr>
          <a:xfrm flipH="1">
            <a:off x="0" y="166430"/>
            <a:ext cx="343860" cy="330940"/>
          </a:xfrm>
          <a:custGeom>
            <a:avLst/>
            <a:gdLst>
              <a:gd name="connsiteX0" fmla="*/ 1085500 w 1984909"/>
              <a:gd name="connsiteY0" fmla="*/ 0 h 2450892"/>
              <a:gd name="connsiteX1" fmla="*/ 1984909 w 1984909"/>
              <a:gd name="connsiteY1" fmla="*/ 0 h 2450892"/>
              <a:gd name="connsiteX2" fmla="*/ 899409 w 1984909"/>
              <a:gd name="connsiteY2" fmla="*/ 2450892 h 2450892"/>
              <a:gd name="connsiteX3" fmla="*/ 0 w 1984909"/>
              <a:gd name="connsiteY3" fmla="*/ 2450892 h 24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909" h="2450892">
                <a:moveTo>
                  <a:pt x="1085500" y="0"/>
                </a:moveTo>
                <a:lnTo>
                  <a:pt x="1984909" y="0"/>
                </a:lnTo>
                <a:lnTo>
                  <a:pt x="899409" y="2450892"/>
                </a:lnTo>
                <a:lnTo>
                  <a:pt x="0" y="245089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pic>
        <p:nvPicPr>
          <p:cNvPr id="18" name="Picture 2" descr="http://vi.xjtu.edu.cn/images/a4-2xbred.png">
            <a:extLst>
              <a:ext uri="{FF2B5EF4-FFF2-40B4-BE49-F238E27FC236}">
                <a16:creationId xmlns:a16="http://schemas.microsoft.com/office/drawing/2014/main" xmlns="" id="{884E5A00-0BA5-455E-8EA8-B5AEDAE6D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239" y="94727"/>
            <a:ext cx="3420862" cy="91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6865A3E1-F88F-451A-981F-5B2FD046A6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017" y="1420427"/>
            <a:ext cx="10539268" cy="423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7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xmlns="" id="{48498742-D859-4835-81B0-31FBAF22D1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3" t="18260" r="1604"/>
          <a:stretch>
            <a:fillRect/>
          </a:stretch>
        </p:blipFill>
        <p:spPr>
          <a:xfrm>
            <a:off x="34134" y="5378105"/>
            <a:ext cx="12192000" cy="1638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" name="TextBox 9"/>
          <p:cNvSpPr txBox="1"/>
          <p:nvPr/>
        </p:nvSpPr>
        <p:spPr>
          <a:xfrm>
            <a:off x="504791" y="83131"/>
            <a:ext cx="4802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一阶可导条件</a:t>
            </a:r>
            <a:endParaRPr lang="zh-CN" altLang="zh-C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36" name="任意多边形: 形状 8">
            <a:extLst>
              <a:ext uri="{FF2B5EF4-FFF2-40B4-BE49-F238E27FC236}">
                <a16:creationId xmlns:a16="http://schemas.microsoft.com/office/drawing/2014/main" xmlns="" id="{ABEB9431-4AAD-4644-9F60-5346DF30B2B1}"/>
              </a:ext>
            </a:extLst>
          </p:cNvPr>
          <p:cNvSpPr/>
          <p:nvPr/>
        </p:nvSpPr>
        <p:spPr>
          <a:xfrm flipH="1">
            <a:off x="237078" y="163185"/>
            <a:ext cx="343860" cy="330940"/>
          </a:xfrm>
          <a:custGeom>
            <a:avLst/>
            <a:gdLst>
              <a:gd name="connsiteX0" fmla="*/ 1085500 w 1984909"/>
              <a:gd name="connsiteY0" fmla="*/ 0 h 2450892"/>
              <a:gd name="connsiteX1" fmla="*/ 1984909 w 1984909"/>
              <a:gd name="connsiteY1" fmla="*/ 0 h 2450892"/>
              <a:gd name="connsiteX2" fmla="*/ 899409 w 1984909"/>
              <a:gd name="connsiteY2" fmla="*/ 2450892 h 2450892"/>
              <a:gd name="connsiteX3" fmla="*/ 0 w 1984909"/>
              <a:gd name="connsiteY3" fmla="*/ 2450892 h 24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909" h="2450892">
                <a:moveTo>
                  <a:pt x="1085500" y="0"/>
                </a:moveTo>
                <a:lnTo>
                  <a:pt x="1984909" y="0"/>
                </a:lnTo>
                <a:lnTo>
                  <a:pt x="899409" y="2450892"/>
                </a:lnTo>
                <a:lnTo>
                  <a:pt x="0" y="245089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37" name="任意多边形: 形状 8">
            <a:extLst>
              <a:ext uri="{FF2B5EF4-FFF2-40B4-BE49-F238E27FC236}">
                <a16:creationId xmlns:a16="http://schemas.microsoft.com/office/drawing/2014/main" xmlns="" id="{94E114B7-03C3-4085-918F-55FC88358C36}"/>
              </a:ext>
            </a:extLst>
          </p:cNvPr>
          <p:cNvSpPr/>
          <p:nvPr/>
        </p:nvSpPr>
        <p:spPr>
          <a:xfrm flipH="1">
            <a:off x="0" y="166430"/>
            <a:ext cx="343860" cy="330940"/>
          </a:xfrm>
          <a:custGeom>
            <a:avLst/>
            <a:gdLst>
              <a:gd name="connsiteX0" fmla="*/ 1085500 w 1984909"/>
              <a:gd name="connsiteY0" fmla="*/ 0 h 2450892"/>
              <a:gd name="connsiteX1" fmla="*/ 1984909 w 1984909"/>
              <a:gd name="connsiteY1" fmla="*/ 0 h 2450892"/>
              <a:gd name="connsiteX2" fmla="*/ 899409 w 1984909"/>
              <a:gd name="connsiteY2" fmla="*/ 2450892 h 2450892"/>
              <a:gd name="connsiteX3" fmla="*/ 0 w 1984909"/>
              <a:gd name="connsiteY3" fmla="*/ 2450892 h 24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909" h="2450892">
                <a:moveTo>
                  <a:pt x="1085500" y="0"/>
                </a:moveTo>
                <a:lnTo>
                  <a:pt x="1984909" y="0"/>
                </a:lnTo>
                <a:lnTo>
                  <a:pt x="899409" y="2450892"/>
                </a:lnTo>
                <a:lnTo>
                  <a:pt x="0" y="245089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pic>
        <p:nvPicPr>
          <p:cNvPr id="18" name="Picture 2" descr="http://vi.xjtu.edu.cn/images/a4-2xbred.png">
            <a:extLst>
              <a:ext uri="{FF2B5EF4-FFF2-40B4-BE49-F238E27FC236}">
                <a16:creationId xmlns:a16="http://schemas.microsoft.com/office/drawing/2014/main" xmlns="" id="{884E5A00-0BA5-455E-8EA8-B5AEDAE6D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239" y="94727"/>
            <a:ext cx="3420862" cy="91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2B5B392D-96FD-49DE-8DE0-9E7500F6B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860" y="2687159"/>
            <a:ext cx="116871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88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xmlns="" id="{48498742-D859-4835-81B0-31FBAF22D1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3" t="18260" r="1604"/>
          <a:stretch>
            <a:fillRect/>
          </a:stretch>
        </p:blipFill>
        <p:spPr>
          <a:xfrm>
            <a:off x="34134" y="5378105"/>
            <a:ext cx="12192000" cy="1638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" name="TextBox 9"/>
          <p:cNvSpPr txBox="1"/>
          <p:nvPr/>
        </p:nvSpPr>
        <p:spPr>
          <a:xfrm>
            <a:off x="504791" y="151380"/>
            <a:ext cx="4802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二阶可导条件</a:t>
            </a:r>
            <a:endParaRPr lang="zh-CN" altLang="zh-C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36" name="任意多边形: 形状 8">
            <a:extLst>
              <a:ext uri="{FF2B5EF4-FFF2-40B4-BE49-F238E27FC236}">
                <a16:creationId xmlns:a16="http://schemas.microsoft.com/office/drawing/2014/main" xmlns="" id="{ABEB9431-4AAD-4644-9F60-5346DF30B2B1}"/>
              </a:ext>
            </a:extLst>
          </p:cNvPr>
          <p:cNvSpPr/>
          <p:nvPr/>
        </p:nvSpPr>
        <p:spPr>
          <a:xfrm flipH="1">
            <a:off x="237078" y="163185"/>
            <a:ext cx="343860" cy="330940"/>
          </a:xfrm>
          <a:custGeom>
            <a:avLst/>
            <a:gdLst>
              <a:gd name="connsiteX0" fmla="*/ 1085500 w 1984909"/>
              <a:gd name="connsiteY0" fmla="*/ 0 h 2450892"/>
              <a:gd name="connsiteX1" fmla="*/ 1984909 w 1984909"/>
              <a:gd name="connsiteY1" fmla="*/ 0 h 2450892"/>
              <a:gd name="connsiteX2" fmla="*/ 899409 w 1984909"/>
              <a:gd name="connsiteY2" fmla="*/ 2450892 h 2450892"/>
              <a:gd name="connsiteX3" fmla="*/ 0 w 1984909"/>
              <a:gd name="connsiteY3" fmla="*/ 2450892 h 24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909" h="2450892">
                <a:moveTo>
                  <a:pt x="1085500" y="0"/>
                </a:moveTo>
                <a:lnTo>
                  <a:pt x="1984909" y="0"/>
                </a:lnTo>
                <a:lnTo>
                  <a:pt x="899409" y="2450892"/>
                </a:lnTo>
                <a:lnTo>
                  <a:pt x="0" y="245089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37" name="任意多边形: 形状 8">
            <a:extLst>
              <a:ext uri="{FF2B5EF4-FFF2-40B4-BE49-F238E27FC236}">
                <a16:creationId xmlns:a16="http://schemas.microsoft.com/office/drawing/2014/main" xmlns="" id="{94E114B7-03C3-4085-918F-55FC88358C36}"/>
              </a:ext>
            </a:extLst>
          </p:cNvPr>
          <p:cNvSpPr/>
          <p:nvPr/>
        </p:nvSpPr>
        <p:spPr>
          <a:xfrm flipH="1">
            <a:off x="0" y="166430"/>
            <a:ext cx="343860" cy="330940"/>
          </a:xfrm>
          <a:custGeom>
            <a:avLst/>
            <a:gdLst>
              <a:gd name="connsiteX0" fmla="*/ 1085500 w 1984909"/>
              <a:gd name="connsiteY0" fmla="*/ 0 h 2450892"/>
              <a:gd name="connsiteX1" fmla="*/ 1984909 w 1984909"/>
              <a:gd name="connsiteY1" fmla="*/ 0 h 2450892"/>
              <a:gd name="connsiteX2" fmla="*/ 899409 w 1984909"/>
              <a:gd name="connsiteY2" fmla="*/ 2450892 h 2450892"/>
              <a:gd name="connsiteX3" fmla="*/ 0 w 1984909"/>
              <a:gd name="connsiteY3" fmla="*/ 2450892 h 24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909" h="2450892">
                <a:moveTo>
                  <a:pt x="1085500" y="0"/>
                </a:moveTo>
                <a:lnTo>
                  <a:pt x="1984909" y="0"/>
                </a:lnTo>
                <a:lnTo>
                  <a:pt x="899409" y="2450892"/>
                </a:lnTo>
                <a:lnTo>
                  <a:pt x="0" y="245089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pic>
        <p:nvPicPr>
          <p:cNvPr id="18" name="Picture 2" descr="http://vi.xjtu.edu.cn/images/a4-2xbred.png">
            <a:extLst>
              <a:ext uri="{FF2B5EF4-FFF2-40B4-BE49-F238E27FC236}">
                <a16:creationId xmlns:a16="http://schemas.microsoft.com/office/drawing/2014/main" xmlns="" id="{884E5A00-0BA5-455E-8EA8-B5AEDAE6D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239" y="94727"/>
            <a:ext cx="3420862" cy="91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06C423AE-EE43-4F8C-8ECA-A91E9F727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8593" y="1972075"/>
            <a:ext cx="8734353" cy="180315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53D76FE0-A406-40F5-9124-36C6BDB00B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8593" y="4088083"/>
            <a:ext cx="8734353" cy="113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20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xmlns="" id="{48498742-D859-4835-81B0-31FBAF22D1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3" t="18260" r="1604"/>
          <a:stretch>
            <a:fillRect/>
          </a:stretch>
        </p:blipFill>
        <p:spPr>
          <a:xfrm>
            <a:off x="34134" y="5378105"/>
            <a:ext cx="12192000" cy="1638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" name="TextBox 9"/>
          <p:cNvSpPr txBox="1"/>
          <p:nvPr/>
        </p:nvSpPr>
        <p:spPr>
          <a:xfrm>
            <a:off x="504791" y="83131"/>
            <a:ext cx="4802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重要不等式</a:t>
            </a:r>
            <a:endParaRPr lang="zh-CN" altLang="zh-C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36" name="任意多边形: 形状 8">
            <a:extLst>
              <a:ext uri="{FF2B5EF4-FFF2-40B4-BE49-F238E27FC236}">
                <a16:creationId xmlns:a16="http://schemas.microsoft.com/office/drawing/2014/main" xmlns="" id="{ABEB9431-4AAD-4644-9F60-5346DF30B2B1}"/>
              </a:ext>
            </a:extLst>
          </p:cNvPr>
          <p:cNvSpPr/>
          <p:nvPr/>
        </p:nvSpPr>
        <p:spPr>
          <a:xfrm flipH="1">
            <a:off x="237078" y="163185"/>
            <a:ext cx="343860" cy="330940"/>
          </a:xfrm>
          <a:custGeom>
            <a:avLst/>
            <a:gdLst>
              <a:gd name="connsiteX0" fmla="*/ 1085500 w 1984909"/>
              <a:gd name="connsiteY0" fmla="*/ 0 h 2450892"/>
              <a:gd name="connsiteX1" fmla="*/ 1984909 w 1984909"/>
              <a:gd name="connsiteY1" fmla="*/ 0 h 2450892"/>
              <a:gd name="connsiteX2" fmla="*/ 899409 w 1984909"/>
              <a:gd name="connsiteY2" fmla="*/ 2450892 h 2450892"/>
              <a:gd name="connsiteX3" fmla="*/ 0 w 1984909"/>
              <a:gd name="connsiteY3" fmla="*/ 2450892 h 24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909" h="2450892">
                <a:moveTo>
                  <a:pt x="1085500" y="0"/>
                </a:moveTo>
                <a:lnTo>
                  <a:pt x="1984909" y="0"/>
                </a:lnTo>
                <a:lnTo>
                  <a:pt x="899409" y="2450892"/>
                </a:lnTo>
                <a:lnTo>
                  <a:pt x="0" y="245089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37" name="任意多边形: 形状 8">
            <a:extLst>
              <a:ext uri="{FF2B5EF4-FFF2-40B4-BE49-F238E27FC236}">
                <a16:creationId xmlns:a16="http://schemas.microsoft.com/office/drawing/2014/main" xmlns="" id="{94E114B7-03C3-4085-918F-55FC88358C36}"/>
              </a:ext>
            </a:extLst>
          </p:cNvPr>
          <p:cNvSpPr/>
          <p:nvPr/>
        </p:nvSpPr>
        <p:spPr>
          <a:xfrm flipH="1">
            <a:off x="0" y="166430"/>
            <a:ext cx="343860" cy="330940"/>
          </a:xfrm>
          <a:custGeom>
            <a:avLst/>
            <a:gdLst>
              <a:gd name="connsiteX0" fmla="*/ 1085500 w 1984909"/>
              <a:gd name="connsiteY0" fmla="*/ 0 h 2450892"/>
              <a:gd name="connsiteX1" fmla="*/ 1984909 w 1984909"/>
              <a:gd name="connsiteY1" fmla="*/ 0 h 2450892"/>
              <a:gd name="connsiteX2" fmla="*/ 899409 w 1984909"/>
              <a:gd name="connsiteY2" fmla="*/ 2450892 h 2450892"/>
              <a:gd name="connsiteX3" fmla="*/ 0 w 1984909"/>
              <a:gd name="connsiteY3" fmla="*/ 2450892 h 24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909" h="2450892">
                <a:moveTo>
                  <a:pt x="1085500" y="0"/>
                </a:moveTo>
                <a:lnTo>
                  <a:pt x="1984909" y="0"/>
                </a:lnTo>
                <a:lnTo>
                  <a:pt x="899409" y="2450892"/>
                </a:lnTo>
                <a:lnTo>
                  <a:pt x="0" y="245089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pic>
        <p:nvPicPr>
          <p:cNvPr id="18" name="Picture 2" descr="http://vi.xjtu.edu.cn/images/a4-2xbred.png">
            <a:extLst>
              <a:ext uri="{FF2B5EF4-FFF2-40B4-BE49-F238E27FC236}">
                <a16:creationId xmlns:a16="http://schemas.microsoft.com/office/drawing/2014/main" xmlns="" id="{884E5A00-0BA5-455E-8EA8-B5AEDAE6D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239" y="94727"/>
            <a:ext cx="3420862" cy="91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8E5D2DF6-9B06-42CA-930C-F323E628D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938" y="2289496"/>
            <a:ext cx="11221375" cy="240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58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2266920" y="1548000"/>
              <a:ext cx="9496080" cy="399924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62600" y="1538280"/>
                <a:ext cx="9510120" cy="401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913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xmlns="" id="{48498742-D859-4835-81B0-31FBAF22D1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3" t="18260" r="1604"/>
          <a:stretch>
            <a:fillRect/>
          </a:stretch>
        </p:blipFill>
        <p:spPr>
          <a:xfrm>
            <a:off x="34134" y="5378105"/>
            <a:ext cx="12192000" cy="1638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" name="TextBox 9"/>
          <p:cNvSpPr txBox="1"/>
          <p:nvPr/>
        </p:nvSpPr>
        <p:spPr>
          <a:xfrm>
            <a:off x="504791" y="83131"/>
            <a:ext cx="4802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例题</a:t>
            </a:r>
            <a:endParaRPr lang="zh-CN" altLang="zh-C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36" name="任意多边形: 形状 8">
            <a:extLst>
              <a:ext uri="{FF2B5EF4-FFF2-40B4-BE49-F238E27FC236}">
                <a16:creationId xmlns:a16="http://schemas.microsoft.com/office/drawing/2014/main" xmlns="" id="{ABEB9431-4AAD-4644-9F60-5346DF30B2B1}"/>
              </a:ext>
            </a:extLst>
          </p:cNvPr>
          <p:cNvSpPr/>
          <p:nvPr/>
        </p:nvSpPr>
        <p:spPr>
          <a:xfrm flipH="1">
            <a:off x="237078" y="163185"/>
            <a:ext cx="343860" cy="330940"/>
          </a:xfrm>
          <a:custGeom>
            <a:avLst/>
            <a:gdLst>
              <a:gd name="connsiteX0" fmla="*/ 1085500 w 1984909"/>
              <a:gd name="connsiteY0" fmla="*/ 0 h 2450892"/>
              <a:gd name="connsiteX1" fmla="*/ 1984909 w 1984909"/>
              <a:gd name="connsiteY1" fmla="*/ 0 h 2450892"/>
              <a:gd name="connsiteX2" fmla="*/ 899409 w 1984909"/>
              <a:gd name="connsiteY2" fmla="*/ 2450892 h 2450892"/>
              <a:gd name="connsiteX3" fmla="*/ 0 w 1984909"/>
              <a:gd name="connsiteY3" fmla="*/ 2450892 h 24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909" h="2450892">
                <a:moveTo>
                  <a:pt x="1085500" y="0"/>
                </a:moveTo>
                <a:lnTo>
                  <a:pt x="1984909" y="0"/>
                </a:lnTo>
                <a:lnTo>
                  <a:pt x="899409" y="2450892"/>
                </a:lnTo>
                <a:lnTo>
                  <a:pt x="0" y="245089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37" name="任意多边形: 形状 8">
            <a:extLst>
              <a:ext uri="{FF2B5EF4-FFF2-40B4-BE49-F238E27FC236}">
                <a16:creationId xmlns:a16="http://schemas.microsoft.com/office/drawing/2014/main" xmlns="" id="{94E114B7-03C3-4085-918F-55FC88358C36}"/>
              </a:ext>
            </a:extLst>
          </p:cNvPr>
          <p:cNvSpPr/>
          <p:nvPr/>
        </p:nvSpPr>
        <p:spPr>
          <a:xfrm flipH="1">
            <a:off x="0" y="166430"/>
            <a:ext cx="343860" cy="330940"/>
          </a:xfrm>
          <a:custGeom>
            <a:avLst/>
            <a:gdLst>
              <a:gd name="connsiteX0" fmla="*/ 1085500 w 1984909"/>
              <a:gd name="connsiteY0" fmla="*/ 0 h 2450892"/>
              <a:gd name="connsiteX1" fmla="*/ 1984909 w 1984909"/>
              <a:gd name="connsiteY1" fmla="*/ 0 h 2450892"/>
              <a:gd name="connsiteX2" fmla="*/ 899409 w 1984909"/>
              <a:gd name="connsiteY2" fmla="*/ 2450892 h 2450892"/>
              <a:gd name="connsiteX3" fmla="*/ 0 w 1984909"/>
              <a:gd name="connsiteY3" fmla="*/ 2450892 h 24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909" h="2450892">
                <a:moveTo>
                  <a:pt x="1085500" y="0"/>
                </a:moveTo>
                <a:lnTo>
                  <a:pt x="1984909" y="0"/>
                </a:lnTo>
                <a:lnTo>
                  <a:pt x="899409" y="2450892"/>
                </a:lnTo>
                <a:lnTo>
                  <a:pt x="0" y="245089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pic>
        <p:nvPicPr>
          <p:cNvPr id="18" name="Picture 2" descr="http://vi.xjtu.edu.cn/images/a4-2xbred.png">
            <a:extLst>
              <a:ext uri="{FF2B5EF4-FFF2-40B4-BE49-F238E27FC236}">
                <a16:creationId xmlns:a16="http://schemas.microsoft.com/office/drawing/2014/main" xmlns="" id="{884E5A00-0BA5-455E-8EA8-B5AEDAE6D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239" y="94727"/>
            <a:ext cx="3420862" cy="91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43AA6A09-5A8A-435E-A760-F161951C15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705" y="2170220"/>
            <a:ext cx="10500590" cy="197837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墨迹 2"/>
              <p14:cNvContentPartPr/>
              <p14:nvPr/>
            </p14:nvContentPartPr>
            <p14:xfrm>
              <a:off x="2923560" y="1640520"/>
              <a:ext cx="8412840" cy="489852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20680" y="1630080"/>
                <a:ext cx="8426880" cy="491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142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xmlns="" id="{48498742-D859-4835-81B0-31FBAF22D1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3" t="18260" r="1604"/>
          <a:stretch>
            <a:fillRect/>
          </a:stretch>
        </p:blipFill>
        <p:spPr>
          <a:xfrm>
            <a:off x="34134" y="5378105"/>
            <a:ext cx="12192000" cy="1638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" name="TextBox 9"/>
          <p:cNvSpPr txBox="1"/>
          <p:nvPr/>
        </p:nvSpPr>
        <p:spPr>
          <a:xfrm>
            <a:off x="504791" y="83131"/>
            <a:ext cx="4802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拐点定义</a:t>
            </a:r>
            <a:endParaRPr lang="zh-CN" altLang="zh-C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36" name="任意多边形: 形状 8">
            <a:extLst>
              <a:ext uri="{FF2B5EF4-FFF2-40B4-BE49-F238E27FC236}">
                <a16:creationId xmlns:a16="http://schemas.microsoft.com/office/drawing/2014/main" xmlns="" id="{ABEB9431-4AAD-4644-9F60-5346DF30B2B1}"/>
              </a:ext>
            </a:extLst>
          </p:cNvPr>
          <p:cNvSpPr/>
          <p:nvPr/>
        </p:nvSpPr>
        <p:spPr>
          <a:xfrm flipH="1">
            <a:off x="237078" y="163185"/>
            <a:ext cx="343860" cy="330940"/>
          </a:xfrm>
          <a:custGeom>
            <a:avLst/>
            <a:gdLst>
              <a:gd name="connsiteX0" fmla="*/ 1085500 w 1984909"/>
              <a:gd name="connsiteY0" fmla="*/ 0 h 2450892"/>
              <a:gd name="connsiteX1" fmla="*/ 1984909 w 1984909"/>
              <a:gd name="connsiteY1" fmla="*/ 0 h 2450892"/>
              <a:gd name="connsiteX2" fmla="*/ 899409 w 1984909"/>
              <a:gd name="connsiteY2" fmla="*/ 2450892 h 2450892"/>
              <a:gd name="connsiteX3" fmla="*/ 0 w 1984909"/>
              <a:gd name="connsiteY3" fmla="*/ 2450892 h 24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909" h="2450892">
                <a:moveTo>
                  <a:pt x="1085500" y="0"/>
                </a:moveTo>
                <a:lnTo>
                  <a:pt x="1984909" y="0"/>
                </a:lnTo>
                <a:lnTo>
                  <a:pt x="899409" y="2450892"/>
                </a:lnTo>
                <a:lnTo>
                  <a:pt x="0" y="245089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37" name="任意多边形: 形状 8">
            <a:extLst>
              <a:ext uri="{FF2B5EF4-FFF2-40B4-BE49-F238E27FC236}">
                <a16:creationId xmlns:a16="http://schemas.microsoft.com/office/drawing/2014/main" xmlns="" id="{94E114B7-03C3-4085-918F-55FC88358C36}"/>
              </a:ext>
            </a:extLst>
          </p:cNvPr>
          <p:cNvSpPr/>
          <p:nvPr/>
        </p:nvSpPr>
        <p:spPr>
          <a:xfrm flipH="1">
            <a:off x="0" y="166430"/>
            <a:ext cx="343860" cy="330940"/>
          </a:xfrm>
          <a:custGeom>
            <a:avLst/>
            <a:gdLst>
              <a:gd name="connsiteX0" fmla="*/ 1085500 w 1984909"/>
              <a:gd name="connsiteY0" fmla="*/ 0 h 2450892"/>
              <a:gd name="connsiteX1" fmla="*/ 1984909 w 1984909"/>
              <a:gd name="connsiteY1" fmla="*/ 0 h 2450892"/>
              <a:gd name="connsiteX2" fmla="*/ 899409 w 1984909"/>
              <a:gd name="connsiteY2" fmla="*/ 2450892 h 2450892"/>
              <a:gd name="connsiteX3" fmla="*/ 0 w 1984909"/>
              <a:gd name="connsiteY3" fmla="*/ 2450892 h 24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909" h="2450892">
                <a:moveTo>
                  <a:pt x="1085500" y="0"/>
                </a:moveTo>
                <a:lnTo>
                  <a:pt x="1984909" y="0"/>
                </a:lnTo>
                <a:lnTo>
                  <a:pt x="899409" y="2450892"/>
                </a:lnTo>
                <a:lnTo>
                  <a:pt x="0" y="245089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pic>
        <p:nvPicPr>
          <p:cNvPr id="18" name="Picture 2" descr="http://vi.xjtu.edu.cn/images/a4-2xbred.png">
            <a:extLst>
              <a:ext uri="{FF2B5EF4-FFF2-40B4-BE49-F238E27FC236}">
                <a16:creationId xmlns:a16="http://schemas.microsoft.com/office/drawing/2014/main" xmlns="" id="{884E5A00-0BA5-455E-8EA8-B5AEDAE6D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239" y="94727"/>
            <a:ext cx="3420862" cy="91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4B64919F-15BC-4F81-A9D3-4C78D5CD47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04" y="1696453"/>
            <a:ext cx="11706392" cy="164749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2E96D516-4DBF-4E77-ABC2-3B0D8CAF58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8812" y="4785579"/>
            <a:ext cx="7425601" cy="118505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F6589FDA-C1A9-40A9-8FA0-6388512BD7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577" y="3586803"/>
            <a:ext cx="11900846" cy="88527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墨迹 4"/>
              <p14:cNvContentPartPr/>
              <p14:nvPr/>
            </p14:nvContentPartPr>
            <p14:xfrm>
              <a:off x="3427560" y="2040120"/>
              <a:ext cx="7242840" cy="354816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22880" y="2031480"/>
                <a:ext cx="7252920" cy="356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450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xmlns="" id="{48498742-D859-4835-81B0-31FBAF22D1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3" t="18260" r="1604"/>
          <a:stretch>
            <a:fillRect/>
          </a:stretch>
        </p:blipFill>
        <p:spPr>
          <a:xfrm>
            <a:off x="34134" y="5378105"/>
            <a:ext cx="12192000" cy="1638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" name="TextBox 9"/>
          <p:cNvSpPr txBox="1"/>
          <p:nvPr/>
        </p:nvSpPr>
        <p:spPr>
          <a:xfrm>
            <a:off x="580938" y="91181"/>
            <a:ext cx="4802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例题</a:t>
            </a:r>
            <a:endParaRPr lang="zh-CN" altLang="zh-C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36" name="任意多边形: 形状 8">
            <a:extLst>
              <a:ext uri="{FF2B5EF4-FFF2-40B4-BE49-F238E27FC236}">
                <a16:creationId xmlns:a16="http://schemas.microsoft.com/office/drawing/2014/main" xmlns="" id="{ABEB9431-4AAD-4644-9F60-5346DF30B2B1}"/>
              </a:ext>
            </a:extLst>
          </p:cNvPr>
          <p:cNvSpPr/>
          <p:nvPr/>
        </p:nvSpPr>
        <p:spPr>
          <a:xfrm flipH="1">
            <a:off x="237078" y="163185"/>
            <a:ext cx="343860" cy="330940"/>
          </a:xfrm>
          <a:custGeom>
            <a:avLst/>
            <a:gdLst>
              <a:gd name="connsiteX0" fmla="*/ 1085500 w 1984909"/>
              <a:gd name="connsiteY0" fmla="*/ 0 h 2450892"/>
              <a:gd name="connsiteX1" fmla="*/ 1984909 w 1984909"/>
              <a:gd name="connsiteY1" fmla="*/ 0 h 2450892"/>
              <a:gd name="connsiteX2" fmla="*/ 899409 w 1984909"/>
              <a:gd name="connsiteY2" fmla="*/ 2450892 h 2450892"/>
              <a:gd name="connsiteX3" fmla="*/ 0 w 1984909"/>
              <a:gd name="connsiteY3" fmla="*/ 2450892 h 24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909" h="2450892">
                <a:moveTo>
                  <a:pt x="1085500" y="0"/>
                </a:moveTo>
                <a:lnTo>
                  <a:pt x="1984909" y="0"/>
                </a:lnTo>
                <a:lnTo>
                  <a:pt x="899409" y="2450892"/>
                </a:lnTo>
                <a:lnTo>
                  <a:pt x="0" y="245089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37" name="任意多边形: 形状 8">
            <a:extLst>
              <a:ext uri="{FF2B5EF4-FFF2-40B4-BE49-F238E27FC236}">
                <a16:creationId xmlns:a16="http://schemas.microsoft.com/office/drawing/2014/main" xmlns="" id="{94E114B7-03C3-4085-918F-55FC88358C36}"/>
              </a:ext>
            </a:extLst>
          </p:cNvPr>
          <p:cNvSpPr/>
          <p:nvPr/>
        </p:nvSpPr>
        <p:spPr>
          <a:xfrm flipH="1">
            <a:off x="0" y="166430"/>
            <a:ext cx="343860" cy="330940"/>
          </a:xfrm>
          <a:custGeom>
            <a:avLst/>
            <a:gdLst>
              <a:gd name="connsiteX0" fmla="*/ 1085500 w 1984909"/>
              <a:gd name="connsiteY0" fmla="*/ 0 h 2450892"/>
              <a:gd name="connsiteX1" fmla="*/ 1984909 w 1984909"/>
              <a:gd name="connsiteY1" fmla="*/ 0 h 2450892"/>
              <a:gd name="connsiteX2" fmla="*/ 899409 w 1984909"/>
              <a:gd name="connsiteY2" fmla="*/ 2450892 h 2450892"/>
              <a:gd name="connsiteX3" fmla="*/ 0 w 1984909"/>
              <a:gd name="connsiteY3" fmla="*/ 2450892 h 24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909" h="2450892">
                <a:moveTo>
                  <a:pt x="1085500" y="0"/>
                </a:moveTo>
                <a:lnTo>
                  <a:pt x="1984909" y="0"/>
                </a:lnTo>
                <a:lnTo>
                  <a:pt x="899409" y="2450892"/>
                </a:lnTo>
                <a:lnTo>
                  <a:pt x="0" y="245089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pic>
        <p:nvPicPr>
          <p:cNvPr id="18" name="Picture 2" descr="http://vi.xjtu.edu.cn/images/a4-2xbred.png">
            <a:extLst>
              <a:ext uri="{FF2B5EF4-FFF2-40B4-BE49-F238E27FC236}">
                <a16:creationId xmlns:a16="http://schemas.microsoft.com/office/drawing/2014/main" xmlns="" id="{884E5A00-0BA5-455E-8EA8-B5AEDAE6D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239" y="94727"/>
            <a:ext cx="3420862" cy="91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8C1EFEA9-F81F-4524-8D4D-C4DC98636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403" y="3913235"/>
            <a:ext cx="9329681" cy="15725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5F83D6A6-98DC-4456-A7B1-D737FECCD0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404" y="2254585"/>
            <a:ext cx="8881092" cy="129752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4F8FAC1B-8292-470A-9D67-44634AA4C0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403" y="931866"/>
            <a:ext cx="10725150" cy="10858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墨迹 4"/>
              <p14:cNvContentPartPr/>
              <p14:nvPr/>
            </p14:nvContentPartPr>
            <p14:xfrm>
              <a:off x="1730160" y="2255040"/>
              <a:ext cx="10206720" cy="315360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21880" y="2248920"/>
                <a:ext cx="10220760" cy="316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305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1446120" y="1163160"/>
              <a:ext cx="10199520" cy="480204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36400" y="1150920"/>
                <a:ext cx="10222920" cy="482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131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2072520" y="991800"/>
              <a:ext cx="8201880" cy="44658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70000" y="981720"/>
                <a:ext cx="8215200" cy="447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345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xmlns="" id="{48498742-D859-4835-81B0-31FBAF22D1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3" t="18260" r="1604"/>
          <a:stretch>
            <a:fillRect/>
          </a:stretch>
        </p:blipFill>
        <p:spPr>
          <a:xfrm>
            <a:off x="34134" y="5378105"/>
            <a:ext cx="12192000" cy="1638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" name="TextBox 9"/>
          <p:cNvSpPr txBox="1"/>
          <p:nvPr/>
        </p:nvSpPr>
        <p:spPr>
          <a:xfrm>
            <a:off x="504791" y="83131"/>
            <a:ext cx="4802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1.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函数单调性</a:t>
            </a:r>
            <a:endParaRPr lang="zh-CN" altLang="zh-C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36" name="任意多边形: 形状 8">
            <a:extLst>
              <a:ext uri="{FF2B5EF4-FFF2-40B4-BE49-F238E27FC236}">
                <a16:creationId xmlns:a16="http://schemas.microsoft.com/office/drawing/2014/main" xmlns="" id="{ABEB9431-4AAD-4644-9F60-5346DF30B2B1}"/>
              </a:ext>
            </a:extLst>
          </p:cNvPr>
          <p:cNvSpPr/>
          <p:nvPr/>
        </p:nvSpPr>
        <p:spPr>
          <a:xfrm flipH="1">
            <a:off x="237078" y="163185"/>
            <a:ext cx="343860" cy="330940"/>
          </a:xfrm>
          <a:custGeom>
            <a:avLst/>
            <a:gdLst>
              <a:gd name="connsiteX0" fmla="*/ 1085500 w 1984909"/>
              <a:gd name="connsiteY0" fmla="*/ 0 h 2450892"/>
              <a:gd name="connsiteX1" fmla="*/ 1984909 w 1984909"/>
              <a:gd name="connsiteY1" fmla="*/ 0 h 2450892"/>
              <a:gd name="connsiteX2" fmla="*/ 899409 w 1984909"/>
              <a:gd name="connsiteY2" fmla="*/ 2450892 h 2450892"/>
              <a:gd name="connsiteX3" fmla="*/ 0 w 1984909"/>
              <a:gd name="connsiteY3" fmla="*/ 2450892 h 24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909" h="2450892">
                <a:moveTo>
                  <a:pt x="1085500" y="0"/>
                </a:moveTo>
                <a:lnTo>
                  <a:pt x="1984909" y="0"/>
                </a:lnTo>
                <a:lnTo>
                  <a:pt x="899409" y="2450892"/>
                </a:lnTo>
                <a:lnTo>
                  <a:pt x="0" y="245089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37" name="任意多边形: 形状 8">
            <a:extLst>
              <a:ext uri="{FF2B5EF4-FFF2-40B4-BE49-F238E27FC236}">
                <a16:creationId xmlns:a16="http://schemas.microsoft.com/office/drawing/2014/main" xmlns="" id="{94E114B7-03C3-4085-918F-55FC88358C36}"/>
              </a:ext>
            </a:extLst>
          </p:cNvPr>
          <p:cNvSpPr/>
          <p:nvPr/>
        </p:nvSpPr>
        <p:spPr>
          <a:xfrm flipH="1">
            <a:off x="0" y="166430"/>
            <a:ext cx="343860" cy="330940"/>
          </a:xfrm>
          <a:custGeom>
            <a:avLst/>
            <a:gdLst>
              <a:gd name="connsiteX0" fmla="*/ 1085500 w 1984909"/>
              <a:gd name="connsiteY0" fmla="*/ 0 h 2450892"/>
              <a:gd name="connsiteX1" fmla="*/ 1984909 w 1984909"/>
              <a:gd name="connsiteY1" fmla="*/ 0 h 2450892"/>
              <a:gd name="connsiteX2" fmla="*/ 899409 w 1984909"/>
              <a:gd name="connsiteY2" fmla="*/ 2450892 h 2450892"/>
              <a:gd name="connsiteX3" fmla="*/ 0 w 1984909"/>
              <a:gd name="connsiteY3" fmla="*/ 2450892 h 24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909" h="2450892">
                <a:moveTo>
                  <a:pt x="1085500" y="0"/>
                </a:moveTo>
                <a:lnTo>
                  <a:pt x="1984909" y="0"/>
                </a:lnTo>
                <a:lnTo>
                  <a:pt x="899409" y="2450892"/>
                </a:lnTo>
                <a:lnTo>
                  <a:pt x="0" y="245089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pic>
        <p:nvPicPr>
          <p:cNvPr id="18" name="Picture 2" descr="http://vi.xjtu.edu.cn/images/a4-2xbred.png">
            <a:extLst>
              <a:ext uri="{FF2B5EF4-FFF2-40B4-BE49-F238E27FC236}">
                <a16:creationId xmlns:a16="http://schemas.microsoft.com/office/drawing/2014/main" xmlns="" id="{884E5A00-0BA5-455E-8EA8-B5AEDAE6D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239" y="94727"/>
            <a:ext cx="3420862" cy="91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2E8DA4EC-E2B3-4164-93F0-52E6800A4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6375" y="1067765"/>
            <a:ext cx="9239250" cy="45434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D6BDA2A3-F5DA-4D38-B3AF-6D224C92E3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1045" y="5790235"/>
            <a:ext cx="881062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7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2872080" y="1322640"/>
              <a:ext cx="9052920" cy="496836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64520" y="1313640"/>
                <a:ext cx="9072360" cy="498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252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1378440" y="278280"/>
              <a:ext cx="10755000" cy="549828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0880" y="273240"/>
                <a:ext cx="10772280" cy="551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119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xmlns="" id="{48498742-D859-4835-81B0-31FBAF22D1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3" t="18260" r="1604"/>
          <a:stretch>
            <a:fillRect/>
          </a:stretch>
        </p:blipFill>
        <p:spPr>
          <a:xfrm>
            <a:off x="34134" y="5378105"/>
            <a:ext cx="12192000" cy="1638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" name="TextBox 9"/>
          <p:cNvSpPr txBox="1"/>
          <p:nvPr/>
        </p:nvSpPr>
        <p:spPr>
          <a:xfrm>
            <a:off x="504791" y="83131"/>
            <a:ext cx="4802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渐近线</a:t>
            </a:r>
            <a:endParaRPr lang="zh-CN" altLang="zh-C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36" name="任意多边形: 形状 8">
            <a:extLst>
              <a:ext uri="{FF2B5EF4-FFF2-40B4-BE49-F238E27FC236}">
                <a16:creationId xmlns:a16="http://schemas.microsoft.com/office/drawing/2014/main" xmlns="" id="{ABEB9431-4AAD-4644-9F60-5346DF30B2B1}"/>
              </a:ext>
            </a:extLst>
          </p:cNvPr>
          <p:cNvSpPr/>
          <p:nvPr/>
        </p:nvSpPr>
        <p:spPr>
          <a:xfrm flipH="1">
            <a:off x="237078" y="163185"/>
            <a:ext cx="343860" cy="330940"/>
          </a:xfrm>
          <a:custGeom>
            <a:avLst/>
            <a:gdLst>
              <a:gd name="connsiteX0" fmla="*/ 1085500 w 1984909"/>
              <a:gd name="connsiteY0" fmla="*/ 0 h 2450892"/>
              <a:gd name="connsiteX1" fmla="*/ 1984909 w 1984909"/>
              <a:gd name="connsiteY1" fmla="*/ 0 h 2450892"/>
              <a:gd name="connsiteX2" fmla="*/ 899409 w 1984909"/>
              <a:gd name="connsiteY2" fmla="*/ 2450892 h 2450892"/>
              <a:gd name="connsiteX3" fmla="*/ 0 w 1984909"/>
              <a:gd name="connsiteY3" fmla="*/ 2450892 h 24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909" h="2450892">
                <a:moveTo>
                  <a:pt x="1085500" y="0"/>
                </a:moveTo>
                <a:lnTo>
                  <a:pt x="1984909" y="0"/>
                </a:lnTo>
                <a:lnTo>
                  <a:pt x="899409" y="2450892"/>
                </a:lnTo>
                <a:lnTo>
                  <a:pt x="0" y="245089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37" name="任意多边形: 形状 8">
            <a:extLst>
              <a:ext uri="{FF2B5EF4-FFF2-40B4-BE49-F238E27FC236}">
                <a16:creationId xmlns:a16="http://schemas.microsoft.com/office/drawing/2014/main" xmlns="" id="{94E114B7-03C3-4085-918F-55FC88358C36}"/>
              </a:ext>
            </a:extLst>
          </p:cNvPr>
          <p:cNvSpPr/>
          <p:nvPr/>
        </p:nvSpPr>
        <p:spPr>
          <a:xfrm flipH="1">
            <a:off x="0" y="166430"/>
            <a:ext cx="343860" cy="330940"/>
          </a:xfrm>
          <a:custGeom>
            <a:avLst/>
            <a:gdLst>
              <a:gd name="connsiteX0" fmla="*/ 1085500 w 1984909"/>
              <a:gd name="connsiteY0" fmla="*/ 0 h 2450892"/>
              <a:gd name="connsiteX1" fmla="*/ 1984909 w 1984909"/>
              <a:gd name="connsiteY1" fmla="*/ 0 h 2450892"/>
              <a:gd name="connsiteX2" fmla="*/ 899409 w 1984909"/>
              <a:gd name="connsiteY2" fmla="*/ 2450892 h 2450892"/>
              <a:gd name="connsiteX3" fmla="*/ 0 w 1984909"/>
              <a:gd name="connsiteY3" fmla="*/ 2450892 h 24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909" h="2450892">
                <a:moveTo>
                  <a:pt x="1085500" y="0"/>
                </a:moveTo>
                <a:lnTo>
                  <a:pt x="1984909" y="0"/>
                </a:lnTo>
                <a:lnTo>
                  <a:pt x="899409" y="2450892"/>
                </a:lnTo>
                <a:lnTo>
                  <a:pt x="0" y="245089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pic>
        <p:nvPicPr>
          <p:cNvPr id="18" name="Picture 2" descr="http://vi.xjtu.edu.cn/images/a4-2xbred.png">
            <a:extLst>
              <a:ext uri="{FF2B5EF4-FFF2-40B4-BE49-F238E27FC236}">
                <a16:creationId xmlns:a16="http://schemas.microsoft.com/office/drawing/2014/main" xmlns="" id="{884E5A00-0BA5-455E-8EA8-B5AEDAE6D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239" y="94727"/>
            <a:ext cx="3420862" cy="91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1E30D8F9-9071-4C1A-86F8-B059D668E1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4134" y="1226646"/>
            <a:ext cx="12192000" cy="461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97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xmlns="" id="{48498742-D859-4835-81B0-31FBAF22D1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3" t="18260" r="1604"/>
          <a:stretch>
            <a:fillRect/>
          </a:stretch>
        </p:blipFill>
        <p:spPr>
          <a:xfrm>
            <a:off x="34134" y="5378105"/>
            <a:ext cx="12192000" cy="1638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" name="TextBox 9"/>
          <p:cNvSpPr txBox="1"/>
          <p:nvPr/>
        </p:nvSpPr>
        <p:spPr>
          <a:xfrm>
            <a:off x="504791" y="83131"/>
            <a:ext cx="4802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渐近线</a:t>
            </a:r>
            <a:endParaRPr lang="zh-CN" altLang="zh-C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36" name="任意多边形: 形状 8">
            <a:extLst>
              <a:ext uri="{FF2B5EF4-FFF2-40B4-BE49-F238E27FC236}">
                <a16:creationId xmlns:a16="http://schemas.microsoft.com/office/drawing/2014/main" xmlns="" id="{ABEB9431-4AAD-4644-9F60-5346DF30B2B1}"/>
              </a:ext>
            </a:extLst>
          </p:cNvPr>
          <p:cNvSpPr/>
          <p:nvPr/>
        </p:nvSpPr>
        <p:spPr>
          <a:xfrm flipH="1">
            <a:off x="237078" y="163185"/>
            <a:ext cx="343860" cy="330940"/>
          </a:xfrm>
          <a:custGeom>
            <a:avLst/>
            <a:gdLst>
              <a:gd name="connsiteX0" fmla="*/ 1085500 w 1984909"/>
              <a:gd name="connsiteY0" fmla="*/ 0 h 2450892"/>
              <a:gd name="connsiteX1" fmla="*/ 1984909 w 1984909"/>
              <a:gd name="connsiteY1" fmla="*/ 0 h 2450892"/>
              <a:gd name="connsiteX2" fmla="*/ 899409 w 1984909"/>
              <a:gd name="connsiteY2" fmla="*/ 2450892 h 2450892"/>
              <a:gd name="connsiteX3" fmla="*/ 0 w 1984909"/>
              <a:gd name="connsiteY3" fmla="*/ 2450892 h 24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909" h="2450892">
                <a:moveTo>
                  <a:pt x="1085500" y="0"/>
                </a:moveTo>
                <a:lnTo>
                  <a:pt x="1984909" y="0"/>
                </a:lnTo>
                <a:lnTo>
                  <a:pt x="899409" y="2450892"/>
                </a:lnTo>
                <a:lnTo>
                  <a:pt x="0" y="245089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37" name="任意多边形: 形状 8">
            <a:extLst>
              <a:ext uri="{FF2B5EF4-FFF2-40B4-BE49-F238E27FC236}">
                <a16:creationId xmlns:a16="http://schemas.microsoft.com/office/drawing/2014/main" xmlns="" id="{94E114B7-03C3-4085-918F-55FC88358C36}"/>
              </a:ext>
            </a:extLst>
          </p:cNvPr>
          <p:cNvSpPr/>
          <p:nvPr/>
        </p:nvSpPr>
        <p:spPr>
          <a:xfrm flipH="1">
            <a:off x="0" y="166430"/>
            <a:ext cx="343860" cy="330940"/>
          </a:xfrm>
          <a:custGeom>
            <a:avLst/>
            <a:gdLst>
              <a:gd name="connsiteX0" fmla="*/ 1085500 w 1984909"/>
              <a:gd name="connsiteY0" fmla="*/ 0 h 2450892"/>
              <a:gd name="connsiteX1" fmla="*/ 1984909 w 1984909"/>
              <a:gd name="connsiteY1" fmla="*/ 0 h 2450892"/>
              <a:gd name="connsiteX2" fmla="*/ 899409 w 1984909"/>
              <a:gd name="connsiteY2" fmla="*/ 2450892 h 2450892"/>
              <a:gd name="connsiteX3" fmla="*/ 0 w 1984909"/>
              <a:gd name="connsiteY3" fmla="*/ 2450892 h 24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909" h="2450892">
                <a:moveTo>
                  <a:pt x="1085500" y="0"/>
                </a:moveTo>
                <a:lnTo>
                  <a:pt x="1984909" y="0"/>
                </a:lnTo>
                <a:lnTo>
                  <a:pt x="899409" y="2450892"/>
                </a:lnTo>
                <a:lnTo>
                  <a:pt x="0" y="245089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pic>
        <p:nvPicPr>
          <p:cNvPr id="18" name="Picture 2" descr="http://vi.xjtu.edu.cn/images/a4-2xbred.png">
            <a:extLst>
              <a:ext uri="{FF2B5EF4-FFF2-40B4-BE49-F238E27FC236}">
                <a16:creationId xmlns:a16="http://schemas.microsoft.com/office/drawing/2014/main" xmlns="" id="{884E5A00-0BA5-455E-8EA8-B5AEDAE6D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239" y="94727"/>
            <a:ext cx="3420862" cy="91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CA443C72-20F3-4424-8ABA-79774A997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53" y="1928762"/>
            <a:ext cx="12192000" cy="328456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墨迹 2"/>
              <p14:cNvContentPartPr/>
              <p14:nvPr/>
            </p14:nvContentPartPr>
            <p14:xfrm>
              <a:off x="1704600" y="1132560"/>
              <a:ext cx="10025640" cy="483804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94520" y="1125720"/>
                <a:ext cx="10043640" cy="484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372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xmlns="" id="{48498742-D859-4835-81B0-31FBAF22D1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73" t="18260" r="1604"/>
          <a:stretch>
            <a:fillRect/>
          </a:stretch>
        </p:blipFill>
        <p:spPr>
          <a:xfrm>
            <a:off x="34134" y="5378105"/>
            <a:ext cx="12192000" cy="1638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" name="TextBox 9"/>
          <p:cNvSpPr txBox="1"/>
          <p:nvPr/>
        </p:nvSpPr>
        <p:spPr>
          <a:xfrm>
            <a:off x="504791" y="83131"/>
            <a:ext cx="4802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例题</a:t>
            </a:r>
            <a:endParaRPr lang="zh-CN" altLang="zh-C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36" name="任意多边形: 形状 8">
            <a:extLst>
              <a:ext uri="{FF2B5EF4-FFF2-40B4-BE49-F238E27FC236}">
                <a16:creationId xmlns:a16="http://schemas.microsoft.com/office/drawing/2014/main" xmlns="" id="{ABEB9431-4AAD-4644-9F60-5346DF30B2B1}"/>
              </a:ext>
            </a:extLst>
          </p:cNvPr>
          <p:cNvSpPr/>
          <p:nvPr/>
        </p:nvSpPr>
        <p:spPr>
          <a:xfrm flipH="1">
            <a:off x="237078" y="163185"/>
            <a:ext cx="343860" cy="330940"/>
          </a:xfrm>
          <a:custGeom>
            <a:avLst/>
            <a:gdLst>
              <a:gd name="connsiteX0" fmla="*/ 1085500 w 1984909"/>
              <a:gd name="connsiteY0" fmla="*/ 0 h 2450892"/>
              <a:gd name="connsiteX1" fmla="*/ 1984909 w 1984909"/>
              <a:gd name="connsiteY1" fmla="*/ 0 h 2450892"/>
              <a:gd name="connsiteX2" fmla="*/ 899409 w 1984909"/>
              <a:gd name="connsiteY2" fmla="*/ 2450892 h 2450892"/>
              <a:gd name="connsiteX3" fmla="*/ 0 w 1984909"/>
              <a:gd name="connsiteY3" fmla="*/ 2450892 h 24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909" h="2450892">
                <a:moveTo>
                  <a:pt x="1085500" y="0"/>
                </a:moveTo>
                <a:lnTo>
                  <a:pt x="1984909" y="0"/>
                </a:lnTo>
                <a:lnTo>
                  <a:pt x="899409" y="2450892"/>
                </a:lnTo>
                <a:lnTo>
                  <a:pt x="0" y="245089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37" name="任意多边形: 形状 8">
            <a:extLst>
              <a:ext uri="{FF2B5EF4-FFF2-40B4-BE49-F238E27FC236}">
                <a16:creationId xmlns:a16="http://schemas.microsoft.com/office/drawing/2014/main" xmlns="" id="{94E114B7-03C3-4085-918F-55FC88358C36}"/>
              </a:ext>
            </a:extLst>
          </p:cNvPr>
          <p:cNvSpPr/>
          <p:nvPr/>
        </p:nvSpPr>
        <p:spPr>
          <a:xfrm flipH="1">
            <a:off x="0" y="166430"/>
            <a:ext cx="343860" cy="330940"/>
          </a:xfrm>
          <a:custGeom>
            <a:avLst/>
            <a:gdLst>
              <a:gd name="connsiteX0" fmla="*/ 1085500 w 1984909"/>
              <a:gd name="connsiteY0" fmla="*/ 0 h 2450892"/>
              <a:gd name="connsiteX1" fmla="*/ 1984909 w 1984909"/>
              <a:gd name="connsiteY1" fmla="*/ 0 h 2450892"/>
              <a:gd name="connsiteX2" fmla="*/ 899409 w 1984909"/>
              <a:gd name="connsiteY2" fmla="*/ 2450892 h 2450892"/>
              <a:gd name="connsiteX3" fmla="*/ 0 w 1984909"/>
              <a:gd name="connsiteY3" fmla="*/ 2450892 h 24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909" h="2450892">
                <a:moveTo>
                  <a:pt x="1085500" y="0"/>
                </a:moveTo>
                <a:lnTo>
                  <a:pt x="1984909" y="0"/>
                </a:lnTo>
                <a:lnTo>
                  <a:pt x="899409" y="2450892"/>
                </a:lnTo>
                <a:lnTo>
                  <a:pt x="0" y="245089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pic>
        <p:nvPicPr>
          <p:cNvPr id="18" name="Picture 2" descr="http://vi.xjtu.edu.cn/images/a4-2xbred.png">
            <a:extLst>
              <a:ext uri="{FF2B5EF4-FFF2-40B4-BE49-F238E27FC236}">
                <a16:creationId xmlns:a16="http://schemas.microsoft.com/office/drawing/2014/main" xmlns="" id="{884E5A00-0BA5-455E-8EA8-B5AEDAE6D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239" y="94727"/>
            <a:ext cx="3420862" cy="91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99E1382B-ED3B-4061-8320-9FB5F0D995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1575" y="1828396"/>
            <a:ext cx="9516803" cy="121334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5A6159C7-C489-4463-8433-8068D8C4DC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1575" y="5452858"/>
            <a:ext cx="8254536" cy="744397"/>
          </a:xfrm>
          <a:prstGeom prst="rect">
            <a:avLst/>
          </a:prstGeom>
        </p:spPr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xmlns="" id="{59E53C7E-4ACE-434A-A5D6-2634CD3657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1872290"/>
              </p:ext>
            </p:extLst>
          </p:nvPr>
        </p:nvGraphicFramePr>
        <p:xfrm>
          <a:off x="1461475" y="3539111"/>
          <a:ext cx="7513850" cy="1094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AxMath" r:id="rId8" imgW="2332800" imgH="339120" progId="Equation.AxMath">
                  <p:embed/>
                </p:oleObj>
              </mc:Choice>
              <mc:Fallback>
                <p:oleObj name="AxMath" r:id="rId8" imgW="2332800" imgH="33912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61475" y="3539111"/>
                        <a:ext cx="7513850" cy="10945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" name="墨迹 4"/>
              <p14:cNvContentPartPr/>
              <p14:nvPr/>
            </p14:nvContentPartPr>
            <p14:xfrm>
              <a:off x="1179000" y="408600"/>
              <a:ext cx="10703880" cy="627300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73600" y="400680"/>
                <a:ext cx="10719360" cy="628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" name="墨迹 5"/>
              <p14:cNvContentPartPr/>
              <p14:nvPr/>
            </p14:nvContentPartPr>
            <p14:xfrm>
              <a:off x="1589400" y="4874400"/>
              <a:ext cx="1231200" cy="1539360"/>
            </p14:xfrm>
          </p:contentPart>
        </mc:Choice>
        <mc:Fallback>
          <p:pic>
            <p:nvPicPr>
              <p:cNvPr id="6" name="墨迹 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86880" y="4871880"/>
                <a:ext cx="1237680" cy="155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873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1894320" y="1077480"/>
              <a:ext cx="10176120" cy="51966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88920" y="1068480"/>
                <a:ext cx="10190880" cy="521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361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xmlns="" id="{48498742-D859-4835-81B0-31FBAF22D1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73" t="18260" r="1604"/>
          <a:stretch>
            <a:fillRect/>
          </a:stretch>
        </p:blipFill>
        <p:spPr>
          <a:xfrm>
            <a:off x="34134" y="5378105"/>
            <a:ext cx="12192000" cy="1638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" name="TextBox 9"/>
          <p:cNvSpPr txBox="1"/>
          <p:nvPr/>
        </p:nvSpPr>
        <p:spPr>
          <a:xfrm>
            <a:off x="504791" y="83131"/>
            <a:ext cx="4802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例题</a:t>
            </a:r>
            <a:endParaRPr lang="zh-CN" altLang="zh-C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36" name="任意多边形: 形状 8">
            <a:extLst>
              <a:ext uri="{FF2B5EF4-FFF2-40B4-BE49-F238E27FC236}">
                <a16:creationId xmlns:a16="http://schemas.microsoft.com/office/drawing/2014/main" xmlns="" id="{ABEB9431-4AAD-4644-9F60-5346DF30B2B1}"/>
              </a:ext>
            </a:extLst>
          </p:cNvPr>
          <p:cNvSpPr/>
          <p:nvPr/>
        </p:nvSpPr>
        <p:spPr>
          <a:xfrm flipH="1">
            <a:off x="237078" y="163185"/>
            <a:ext cx="343860" cy="330940"/>
          </a:xfrm>
          <a:custGeom>
            <a:avLst/>
            <a:gdLst>
              <a:gd name="connsiteX0" fmla="*/ 1085500 w 1984909"/>
              <a:gd name="connsiteY0" fmla="*/ 0 h 2450892"/>
              <a:gd name="connsiteX1" fmla="*/ 1984909 w 1984909"/>
              <a:gd name="connsiteY1" fmla="*/ 0 h 2450892"/>
              <a:gd name="connsiteX2" fmla="*/ 899409 w 1984909"/>
              <a:gd name="connsiteY2" fmla="*/ 2450892 h 2450892"/>
              <a:gd name="connsiteX3" fmla="*/ 0 w 1984909"/>
              <a:gd name="connsiteY3" fmla="*/ 2450892 h 24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909" h="2450892">
                <a:moveTo>
                  <a:pt x="1085500" y="0"/>
                </a:moveTo>
                <a:lnTo>
                  <a:pt x="1984909" y="0"/>
                </a:lnTo>
                <a:lnTo>
                  <a:pt x="899409" y="2450892"/>
                </a:lnTo>
                <a:lnTo>
                  <a:pt x="0" y="245089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37" name="任意多边形: 形状 8">
            <a:extLst>
              <a:ext uri="{FF2B5EF4-FFF2-40B4-BE49-F238E27FC236}">
                <a16:creationId xmlns:a16="http://schemas.microsoft.com/office/drawing/2014/main" xmlns="" id="{94E114B7-03C3-4085-918F-55FC88358C36}"/>
              </a:ext>
            </a:extLst>
          </p:cNvPr>
          <p:cNvSpPr/>
          <p:nvPr/>
        </p:nvSpPr>
        <p:spPr>
          <a:xfrm flipH="1">
            <a:off x="0" y="166430"/>
            <a:ext cx="343860" cy="330940"/>
          </a:xfrm>
          <a:custGeom>
            <a:avLst/>
            <a:gdLst>
              <a:gd name="connsiteX0" fmla="*/ 1085500 w 1984909"/>
              <a:gd name="connsiteY0" fmla="*/ 0 h 2450892"/>
              <a:gd name="connsiteX1" fmla="*/ 1984909 w 1984909"/>
              <a:gd name="connsiteY1" fmla="*/ 0 h 2450892"/>
              <a:gd name="connsiteX2" fmla="*/ 899409 w 1984909"/>
              <a:gd name="connsiteY2" fmla="*/ 2450892 h 2450892"/>
              <a:gd name="connsiteX3" fmla="*/ 0 w 1984909"/>
              <a:gd name="connsiteY3" fmla="*/ 2450892 h 24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909" h="2450892">
                <a:moveTo>
                  <a:pt x="1085500" y="0"/>
                </a:moveTo>
                <a:lnTo>
                  <a:pt x="1984909" y="0"/>
                </a:lnTo>
                <a:lnTo>
                  <a:pt x="899409" y="2450892"/>
                </a:lnTo>
                <a:lnTo>
                  <a:pt x="0" y="245089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pic>
        <p:nvPicPr>
          <p:cNvPr id="18" name="Picture 2" descr="http://vi.xjtu.edu.cn/images/a4-2xbred.png">
            <a:extLst>
              <a:ext uri="{FF2B5EF4-FFF2-40B4-BE49-F238E27FC236}">
                <a16:creationId xmlns:a16="http://schemas.microsoft.com/office/drawing/2014/main" xmlns="" id="{884E5A00-0BA5-455E-8EA8-B5AEDAE6D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239" y="94727"/>
            <a:ext cx="3420862" cy="91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C657B07A-E67B-4D15-88E6-B9CB601235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34" y="1398387"/>
            <a:ext cx="11677255" cy="1638301"/>
          </a:xfrm>
          <a:prstGeom prst="rect">
            <a:avLst/>
          </a:prstGeom>
        </p:spPr>
      </p:pic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xmlns="" id="{345B907F-F704-4DE8-921A-764FCDDAEA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6703998"/>
              </p:ext>
            </p:extLst>
          </p:nvPr>
        </p:nvGraphicFramePr>
        <p:xfrm>
          <a:off x="343860" y="3821313"/>
          <a:ext cx="8078788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AxMath" r:id="rId7" imgW="2058480" imgH="417600" progId="Equation.AxMath">
                  <p:embed/>
                </p:oleObj>
              </mc:Choice>
              <mc:Fallback>
                <p:oleObj name="AxMath" r:id="rId7" imgW="2058480" imgH="41760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3860" y="3821313"/>
                        <a:ext cx="8078788" cy="163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" name="墨迹 3"/>
              <p14:cNvContentPartPr/>
              <p14:nvPr/>
            </p14:nvContentPartPr>
            <p14:xfrm>
              <a:off x="1816920" y="1278000"/>
              <a:ext cx="10128960" cy="506304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11880" y="1269000"/>
                <a:ext cx="10139760" cy="507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76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斜纹 1">
            <a:extLst>
              <a:ext uri="{FF2B5EF4-FFF2-40B4-BE49-F238E27FC236}">
                <a16:creationId xmlns:a16="http://schemas.microsoft.com/office/drawing/2014/main" xmlns="" id="{0AB3437B-6080-0947-9BB5-88D2C2E7427F}"/>
              </a:ext>
            </a:extLst>
          </p:cNvPr>
          <p:cNvSpPr/>
          <p:nvPr/>
        </p:nvSpPr>
        <p:spPr>
          <a:xfrm>
            <a:off x="14990" y="0"/>
            <a:ext cx="7255239" cy="6848568"/>
          </a:xfrm>
          <a:prstGeom prst="diagStripe">
            <a:avLst>
              <a:gd name="adj" fmla="val 5605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xmlns="" id="{4BFFC37E-312E-E84A-8691-DDCBFF114B88}"/>
              </a:ext>
            </a:extLst>
          </p:cNvPr>
          <p:cNvSpPr/>
          <p:nvPr/>
        </p:nvSpPr>
        <p:spPr>
          <a:xfrm>
            <a:off x="6407807" y="5387433"/>
            <a:ext cx="1291522" cy="534617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i="1" dirty="0">
                <a:latin typeface="Berlin Sans FB Demi" panose="020E0802020502020306" pitchFamily="34" charset="0"/>
                <a:ea typeface="思源黑体 CN Regular" panose="020B0500000000000000" pitchFamily="34" charset="-122"/>
                <a:sym typeface="Arial" panose="020B0604020202020204" pitchFamily="34" charset="0"/>
              </a:rPr>
              <a:t>From</a:t>
            </a:r>
            <a:endParaRPr kumimoji="1" lang="zh-CN" altLang="en-US" b="1" i="1" dirty="0">
              <a:latin typeface="Berlin Sans FB Demi" panose="020E0802020502020306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41" name="斜纹 40">
            <a:extLst>
              <a:ext uri="{FF2B5EF4-FFF2-40B4-BE49-F238E27FC236}">
                <a16:creationId xmlns:a16="http://schemas.microsoft.com/office/drawing/2014/main" xmlns="" id="{FCDC6074-8867-A84B-B4E9-C2CECBBF9751}"/>
              </a:ext>
            </a:extLst>
          </p:cNvPr>
          <p:cNvSpPr/>
          <p:nvPr/>
        </p:nvSpPr>
        <p:spPr>
          <a:xfrm rot="5400000" flipH="1">
            <a:off x="8594077" y="3360596"/>
            <a:ext cx="3304782" cy="3690026"/>
          </a:xfrm>
          <a:prstGeom prst="diagStripe">
            <a:avLst>
              <a:gd name="adj" fmla="val 56050"/>
            </a:avLst>
          </a:prstGeom>
          <a:solidFill>
            <a:schemeClr val="bg1">
              <a:lumMod val="9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xmlns="" id="{F5359886-EBB3-4AFC-BB2B-DCBF3A8CA718}"/>
              </a:ext>
            </a:extLst>
          </p:cNvPr>
          <p:cNvSpPr txBox="1">
            <a:spLocks/>
          </p:cNvSpPr>
          <p:nvPr/>
        </p:nvSpPr>
        <p:spPr>
          <a:xfrm>
            <a:off x="7451700" y="4852844"/>
            <a:ext cx="3086100" cy="10795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all" baseline="0">
                <a:solidFill>
                  <a:schemeClr val="accent4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algn="ctr"/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</a:t>
            </a:r>
            <a:r>
              <a:rPr lang="zh-CN" altLang="en-US" sz="20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金融</a:t>
            </a:r>
            <a:r>
              <a:rPr lang="en-US" altLang="zh-CN" sz="20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91</a:t>
            </a:r>
            <a:r>
              <a:rPr lang="zh-CN" altLang="en-US" sz="20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赵佳明</a:t>
            </a:r>
            <a:endParaRPr lang="en-US" altLang="zh-CN" sz="20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</a:t>
            </a:r>
            <a:r>
              <a:rPr lang="en-US" altLang="zh-CN" sz="20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2021</a:t>
            </a:r>
            <a:r>
              <a:rPr lang="zh-CN" altLang="en-US" sz="20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年</a:t>
            </a:r>
            <a:r>
              <a:rPr lang="en-US" altLang="zh-CN" sz="20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11</a:t>
            </a:r>
            <a:r>
              <a:rPr lang="zh-CN" altLang="en-US" sz="20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月</a:t>
            </a:r>
            <a:r>
              <a:rPr lang="en-US" altLang="zh-CN" sz="20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7</a:t>
            </a:r>
            <a:r>
              <a:rPr lang="zh-CN" altLang="en-US" sz="20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日</a:t>
            </a:r>
            <a:endParaRPr lang="zh-CN" altLang="en-US" sz="2000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xmlns="" id="{B489DB47-0E4A-4C28-A1B4-405980112693}"/>
              </a:ext>
            </a:extLst>
          </p:cNvPr>
          <p:cNvCxnSpPr>
            <a:cxnSpLocks/>
          </p:cNvCxnSpPr>
          <p:nvPr/>
        </p:nvCxnSpPr>
        <p:spPr>
          <a:xfrm flipV="1">
            <a:off x="4413390" y="4842550"/>
            <a:ext cx="7678091" cy="86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E3DAAAC7-4C9E-41F2-89CC-1DD101B7BA18}"/>
              </a:ext>
            </a:extLst>
          </p:cNvPr>
          <p:cNvSpPr txBox="1"/>
          <p:nvPr/>
        </p:nvSpPr>
        <p:spPr>
          <a:xfrm>
            <a:off x="4694249" y="1798600"/>
            <a:ext cx="6799634" cy="301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600" b="1" dirty="0">
                <a:solidFill>
                  <a:srgbClr val="C00000"/>
                </a:solidFill>
                <a:latin typeface="Broadway" panose="04040905080B02020502" pitchFamily="82" charset="0"/>
              </a:rPr>
              <a:t>THANKS</a:t>
            </a:r>
            <a:br>
              <a:rPr lang="en-US" altLang="zh-CN" sz="6600" b="1" dirty="0">
                <a:solidFill>
                  <a:srgbClr val="C00000"/>
                </a:solidFill>
                <a:latin typeface="Broadway" panose="04040905080B02020502" pitchFamily="82" charset="0"/>
              </a:rPr>
            </a:br>
            <a:r>
              <a:rPr lang="en-US" altLang="zh-CN" sz="6600" b="1" dirty="0">
                <a:solidFill>
                  <a:srgbClr val="C00000"/>
                </a:solidFill>
                <a:latin typeface="Broadway" panose="04040905080B02020502" pitchFamily="82" charset="0"/>
              </a:rPr>
              <a:t> </a:t>
            </a:r>
            <a:r>
              <a:rPr lang="zh-CN" altLang="en-US" sz="6600" b="1" dirty="0">
                <a:solidFill>
                  <a:srgbClr val="C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感谢聆听</a:t>
            </a:r>
          </a:p>
        </p:txBody>
      </p:sp>
      <p:pic>
        <p:nvPicPr>
          <p:cNvPr id="13" name="Picture 2" descr="http://vi.xjtu.edu.cn/__local/B/EB/3B/AFB38DB59C846E6E60396FC5DC9_03247126_4D625.png">
            <a:extLst>
              <a:ext uri="{FF2B5EF4-FFF2-40B4-BE49-F238E27FC236}">
                <a16:creationId xmlns:a16="http://schemas.microsoft.com/office/drawing/2014/main" xmlns="" id="{9152C6E5-7996-4DF6-AD04-0493BB65D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3638" y="41712"/>
            <a:ext cx="1834437" cy="183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E9EEC6D-0130-451E-9A23-8FC2C22C2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7855" y="-341231"/>
            <a:ext cx="3491624" cy="349162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F41B6299-280E-4552-9D5E-A547890AA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93" y="1167917"/>
            <a:ext cx="2663036" cy="266303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0F10F2B7-4906-41C5-ACCA-6088F6637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3628" y="2521001"/>
            <a:ext cx="2663035" cy="26630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BBB58760-8967-4A9C-BC6C-85F231C0A2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953756" y="2977782"/>
            <a:ext cx="3370875" cy="337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93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xmlns="" id="{48498742-D859-4835-81B0-31FBAF22D1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3" t="18260" r="1604"/>
          <a:stretch>
            <a:fillRect/>
          </a:stretch>
        </p:blipFill>
        <p:spPr>
          <a:xfrm>
            <a:off x="34134" y="5378105"/>
            <a:ext cx="12192000" cy="1638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" name="TextBox 9"/>
          <p:cNvSpPr txBox="1"/>
          <p:nvPr/>
        </p:nvSpPr>
        <p:spPr>
          <a:xfrm>
            <a:off x="504791" y="83131"/>
            <a:ext cx="4802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2.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单调性例题</a:t>
            </a:r>
            <a:endParaRPr lang="zh-CN" altLang="zh-C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36" name="任意多边形: 形状 8">
            <a:extLst>
              <a:ext uri="{FF2B5EF4-FFF2-40B4-BE49-F238E27FC236}">
                <a16:creationId xmlns:a16="http://schemas.microsoft.com/office/drawing/2014/main" xmlns="" id="{ABEB9431-4AAD-4644-9F60-5346DF30B2B1}"/>
              </a:ext>
            </a:extLst>
          </p:cNvPr>
          <p:cNvSpPr/>
          <p:nvPr/>
        </p:nvSpPr>
        <p:spPr>
          <a:xfrm flipH="1">
            <a:off x="237078" y="163185"/>
            <a:ext cx="343860" cy="330940"/>
          </a:xfrm>
          <a:custGeom>
            <a:avLst/>
            <a:gdLst>
              <a:gd name="connsiteX0" fmla="*/ 1085500 w 1984909"/>
              <a:gd name="connsiteY0" fmla="*/ 0 h 2450892"/>
              <a:gd name="connsiteX1" fmla="*/ 1984909 w 1984909"/>
              <a:gd name="connsiteY1" fmla="*/ 0 h 2450892"/>
              <a:gd name="connsiteX2" fmla="*/ 899409 w 1984909"/>
              <a:gd name="connsiteY2" fmla="*/ 2450892 h 2450892"/>
              <a:gd name="connsiteX3" fmla="*/ 0 w 1984909"/>
              <a:gd name="connsiteY3" fmla="*/ 2450892 h 24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909" h="2450892">
                <a:moveTo>
                  <a:pt x="1085500" y="0"/>
                </a:moveTo>
                <a:lnTo>
                  <a:pt x="1984909" y="0"/>
                </a:lnTo>
                <a:lnTo>
                  <a:pt x="899409" y="2450892"/>
                </a:lnTo>
                <a:lnTo>
                  <a:pt x="0" y="245089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37" name="任意多边形: 形状 8">
            <a:extLst>
              <a:ext uri="{FF2B5EF4-FFF2-40B4-BE49-F238E27FC236}">
                <a16:creationId xmlns:a16="http://schemas.microsoft.com/office/drawing/2014/main" xmlns="" id="{94E114B7-03C3-4085-918F-55FC88358C36}"/>
              </a:ext>
            </a:extLst>
          </p:cNvPr>
          <p:cNvSpPr/>
          <p:nvPr/>
        </p:nvSpPr>
        <p:spPr>
          <a:xfrm flipH="1">
            <a:off x="0" y="166430"/>
            <a:ext cx="343860" cy="330940"/>
          </a:xfrm>
          <a:custGeom>
            <a:avLst/>
            <a:gdLst>
              <a:gd name="connsiteX0" fmla="*/ 1085500 w 1984909"/>
              <a:gd name="connsiteY0" fmla="*/ 0 h 2450892"/>
              <a:gd name="connsiteX1" fmla="*/ 1984909 w 1984909"/>
              <a:gd name="connsiteY1" fmla="*/ 0 h 2450892"/>
              <a:gd name="connsiteX2" fmla="*/ 899409 w 1984909"/>
              <a:gd name="connsiteY2" fmla="*/ 2450892 h 2450892"/>
              <a:gd name="connsiteX3" fmla="*/ 0 w 1984909"/>
              <a:gd name="connsiteY3" fmla="*/ 2450892 h 24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909" h="2450892">
                <a:moveTo>
                  <a:pt x="1085500" y="0"/>
                </a:moveTo>
                <a:lnTo>
                  <a:pt x="1984909" y="0"/>
                </a:lnTo>
                <a:lnTo>
                  <a:pt x="899409" y="2450892"/>
                </a:lnTo>
                <a:lnTo>
                  <a:pt x="0" y="245089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pic>
        <p:nvPicPr>
          <p:cNvPr id="18" name="Picture 2" descr="http://vi.xjtu.edu.cn/images/a4-2xbred.png">
            <a:extLst>
              <a:ext uri="{FF2B5EF4-FFF2-40B4-BE49-F238E27FC236}">
                <a16:creationId xmlns:a16="http://schemas.microsoft.com/office/drawing/2014/main" xmlns="" id="{884E5A00-0BA5-455E-8EA8-B5AEDAE6D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239" y="94727"/>
            <a:ext cx="3420862" cy="91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F30F754D-1B5B-4548-93BD-1EAE54B76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860" y="1902372"/>
            <a:ext cx="11420475" cy="11811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178FC1CE-A362-43D1-BF83-C81FA42EF0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860" y="4253460"/>
            <a:ext cx="4657725" cy="10572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5DAB8D90-F6B2-4A9C-9D70-5B1E5E8CBA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7252" y="4282034"/>
            <a:ext cx="3952875" cy="1000125"/>
          </a:xfrm>
          <a:prstGeom prst="rect">
            <a:avLst/>
          </a:prstGeom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xmlns="" id="{FA67F1E9-1BDD-4B9C-AF8E-999D77F48452}"/>
              </a:ext>
            </a:extLst>
          </p:cNvPr>
          <p:cNvSpPr txBox="1"/>
          <p:nvPr/>
        </p:nvSpPr>
        <p:spPr>
          <a:xfrm>
            <a:off x="394213" y="1020628"/>
            <a:ext cx="4802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1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、函数证明</a:t>
            </a:r>
            <a:endParaRPr lang="zh-CN" altLang="zh-C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xmlns="" id="{B757F478-2926-4C2E-8AE4-ED5B91006F77}"/>
              </a:ext>
            </a:extLst>
          </p:cNvPr>
          <p:cNvSpPr txBox="1"/>
          <p:nvPr/>
        </p:nvSpPr>
        <p:spPr>
          <a:xfrm>
            <a:off x="394212" y="3503551"/>
            <a:ext cx="4802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2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、不等式证明</a:t>
            </a:r>
            <a:endParaRPr lang="zh-CN" altLang="zh-C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37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882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xmlns="" id="{48498742-D859-4835-81B0-31FBAF22D1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73" t="18260" r="1604"/>
          <a:stretch>
            <a:fillRect/>
          </a:stretch>
        </p:blipFill>
        <p:spPr>
          <a:xfrm>
            <a:off x="34134" y="5378105"/>
            <a:ext cx="12192000" cy="1638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" name="TextBox 9"/>
          <p:cNvSpPr txBox="1"/>
          <p:nvPr/>
        </p:nvSpPr>
        <p:spPr>
          <a:xfrm>
            <a:off x="504791" y="83131"/>
            <a:ext cx="4802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单调性例题</a:t>
            </a:r>
            <a:endParaRPr lang="zh-CN" altLang="zh-C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36" name="任意多边形: 形状 8">
            <a:extLst>
              <a:ext uri="{FF2B5EF4-FFF2-40B4-BE49-F238E27FC236}">
                <a16:creationId xmlns:a16="http://schemas.microsoft.com/office/drawing/2014/main" xmlns="" id="{ABEB9431-4AAD-4644-9F60-5346DF30B2B1}"/>
              </a:ext>
            </a:extLst>
          </p:cNvPr>
          <p:cNvSpPr/>
          <p:nvPr/>
        </p:nvSpPr>
        <p:spPr>
          <a:xfrm flipH="1">
            <a:off x="237078" y="163185"/>
            <a:ext cx="343860" cy="330940"/>
          </a:xfrm>
          <a:custGeom>
            <a:avLst/>
            <a:gdLst>
              <a:gd name="connsiteX0" fmla="*/ 1085500 w 1984909"/>
              <a:gd name="connsiteY0" fmla="*/ 0 h 2450892"/>
              <a:gd name="connsiteX1" fmla="*/ 1984909 w 1984909"/>
              <a:gd name="connsiteY1" fmla="*/ 0 h 2450892"/>
              <a:gd name="connsiteX2" fmla="*/ 899409 w 1984909"/>
              <a:gd name="connsiteY2" fmla="*/ 2450892 h 2450892"/>
              <a:gd name="connsiteX3" fmla="*/ 0 w 1984909"/>
              <a:gd name="connsiteY3" fmla="*/ 2450892 h 24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909" h="2450892">
                <a:moveTo>
                  <a:pt x="1085500" y="0"/>
                </a:moveTo>
                <a:lnTo>
                  <a:pt x="1984909" y="0"/>
                </a:lnTo>
                <a:lnTo>
                  <a:pt x="899409" y="2450892"/>
                </a:lnTo>
                <a:lnTo>
                  <a:pt x="0" y="245089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37" name="任意多边形: 形状 8">
            <a:extLst>
              <a:ext uri="{FF2B5EF4-FFF2-40B4-BE49-F238E27FC236}">
                <a16:creationId xmlns:a16="http://schemas.microsoft.com/office/drawing/2014/main" xmlns="" id="{94E114B7-03C3-4085-918F-55FC88358C36}"/>
              </a:ext>
            </a:extLst>
          </p:cNvPr>
          <p:cNvSpPr/>
          <p:nvPr/>
        </p:nvSpPr>
        <p:spPr>
          <a:xfrm flipH="1">
            <a:off x="0" y="166430"/>
            <a:ext cx="343860" cy="330940"/>
          </a:xfrm>
          <a:custGeom>
            <a:avLst/>
            <a:gdLst>
              <a:gd name="connsiteX0" fmla="*/ 1085500 w 1984909"/>
              <a:gd name="connsiteY0" fmla="*/ 0 h 2450892"/>
              <a:gd name="connsiteX1" fmla="*/ 1984909 w 1984909"/>
              <a:gd name="connsiteY1" fmla="*/ 0 h 2450892"/>
              <a:gd name="connsiteX2" fmla="*/ 899409 w 1984909"/>
              <a:gd name="connsiteY2" fmla="*/ 2450892 h 2450892"/>
              <a:gd name="connsiteX3" fmla="*/ 0 w 1984909"/>
              <a:gd name="connsiteY3" fmla="*/ 2450892 h 24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909" h="2450892">
                <a:moveTo>
                  <a:pt x="1085500" y="0"/>
                </a:moveTo>
                <a:lnTo>
                  <a:pt x="1984909" y="0"/>
                </a:lnTo>
                <a:lnTo>
                  <a:pt x="899409" y="2450892"/>
                </a:lnTo>
                <a:lnTo>
                  <a:pt x="0" y="245089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pic>
        <p:nvPicPr>
          <p:cNvPr id="18" name="Picture 2" descr="http://vi.xjtu.edu.cn/images/a4-2xbred.png">
            <a:extLst>
              <a:ext uri="{FF2B5EF4-FFF2-40B4-BE49-F238E27FC236}">
                <a16:creationId xmlns:a16="http://schemas.microsoft.com/office/drawing/2014/main" xmlns="" id="{884E5A00-0BA5-455E-8EA8-B5AEDAE6D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239" y="94727"/>
            <a:ext cx="3420862" cy="91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xmlns="" id="{356FD731-C6AA-4E2C-BB0E-AD986468A0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468285"/>
              </p:ext>
            </p:extLst>
          </p:nvPr>
        </p:nvGraphicFramePr>
        <p:xfrm>
          <a:off x="1402841" y="1010966"/>
          <a:ext cx="3799473" cy="1163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AxMath" r:id="rId6" imgW="1580400" imgH="483480" progId="Equation.AxMath">
                  <p:embed/>
                </p:oleObj>
              </mc:Choice>
              <mc:Fallback>
                <p:oleObj name="AxMath" r:id="rId6" imgW="1580400" imgH="483480" progId="Equation.AxMat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02841" y="1010966"/>
                        <a:ext cx="3799473" cy="1163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752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xmlns="" id="{48498742-D859-4835-81B0-31FBAF22D1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3" t="18260" r="1604"/>
          <a:stretch>
            <a:fillRect/>
          </a:stretch>
        </p:blipFill>
        <p:spPr>
          <a:xfrm>
            <a:off x="34134" y="5378105"/>
            <a:ext cx="12192000" cy="1638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" name="TextBox 9"/>
          <p:cNvSpPr txBox="1"/>
          <p:nvPr/>
        </p:nvSpPr>
        <p:spPr>
          <a:xfrm>
            <a:off x="504791" y="83131"/>
            <a:ext cx="4802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极值的判别</a:t>
            </a:r>
            <a:endParaRPr lang="zh-CN" altLang="zh-C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36" name="任意多边形: 形状 8">
            <a:extLst>
              <a:ext uri="{FF2B5EF4-FFF2-40B4-BE49-F238E27FC236}">
                <a16:creationId xmlns:a16="http://schemas.microsoft.com/office/drawing/2014/main" xmlns="" id="{ABEB9431-4AAD-4644-9F60-5346DF30B2B1}"/>
              </a:ext>
            </a:extLst>
          </p:cNvPr>
          <p:cNvSpPr/>
          <p:nvPr/>
        </p:nvSpPr>
        <p:spPr>
          <a:xfrm flipH="1">
            <a:off x="237078" y="163185"/>
            <a:ext cx="343860" cy="330940"/>
          </a:xfrm>
          <a:custGeom>
            <a:avLst/>
            <a:gdLst>
              <a:gd name="connsiteX0" fmla="*/ 1085500 w 1984909"/>
              <a:gd name="connsiteY0" fmla="*/ 0 h 2450892"/>
              <a:gd name="connsiteX1" fmla="*/ 1984909 w 1984909"/>
              <a:gd name="connsiteY1" fmla="*/ 0 h 2450892"/>
              <a:gd name="connsiteX2" fmla="*/ 899409 w 1984909"/>
              <a:gd name="connsiteY2" fmla="*/ 2450892 h 2450892"/>
              <a:gd name="connsiteX3" fmla="*/ 0 w 1984909"/>
              <a:gd name="connsiteY3" fmla="*/ 2450892 h 24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909" h="2450892">
                <a:moveTo>
                  <a:pt x="1085500" y="0"/>
                </a:moveTo>
                <a:lnTo>
                  <a:pt x="1984909" y="0"/>
                </a:lnTo>
                <a:lnTo>
                  <a:pt x="899409" y="2450892"/>
                </a:lnTo>
                <a:lnTo>
                  <a:pt x="0" y="245089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37" name="任意多边形: 形状 8">
            <a:extLst>
              <a:ext uri="{FF2B5EF4-FFF2-40B4-BE49-F238E27FC236}">
                <a16:creationId xmlns:a16="http://schemas.microsoft.com/office/drawing/2014/main" xmlns="" id="{94E114B7-03C3-4085-918F-55FC88358C36}"/>
              </a:ext>
            </a:extLst>
          </p:cNvPr>
          <p:cNvSpPr/>
          <p:nvPr/>
        </p:nvSpPr>
        <p:spPr>
          <a:xfrm flipH="1">
            <a:off x="0" y="166430"/>
            <a:ext cx="343860" cy="330940"/>
          </a:xfrm>
          <a:custGeom>
            <a:avLst/>
            <a:gdLst>
              <a:gd name="connsiteX0" fmla="*/ 1085500 w 1984909"/>
              <a:gd name="connsiteY0" fmla="*/ 0 h 2450892"/>
              <a:gd name="connsiteX1" fmla="*/ 1984909 w 1984909"/>
              <a:gd name="connsiteY1" fmla="*/ 0 h 2450892"/>
              <a:gd name="connsiteX2" fmla="*/ 899409 w 1984909"/>
              <a:gd name="connsiteY2" fmla="*/ 2450892 h 2450892"/>
              <a:gd name="connsiteX3" fmla="*/ 0 w 1984909"/>
              <a:gd name="connsiteY3" fmla="*/ 2450892 h 24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909" h="2450892">
                <a:moveTo>
                  <a:pt x="1085500" y="0"/>
                </a:moveTo>
                <a:lnTo>
                  <a:pt x="1984909" y="0"/>
                </a:lnTo>
                <a:lnTo>
                  <a:pt x="899409" y="2450892"/>
                </a:lnTo>
                <a:lnTo>
                  <a:pt x="0" y="245089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pic>
        <p:nvPicPr>
          <p:cNvPr id="18" name="Picture 2" descr="http://vi.xjtu.edu.cn/images/a4-2xbred.png">
            <a:extLst>
              <a:ext uri="{FF2B5EF4-FFF2-40B4-BE49-F238E27FC236}">
                <a16:creationId xmlns:a16="http://schemas.microsoft.com/office/drawing/2014/main" xmlns="" id="{884E5A00-0BA5-455E-8EA8-B5AEDAE6D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239" y="94727"/>
            <a:ext cx="3420862" cy="91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195BE7BF-2212-4C85-A104-A4D5C983B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8140" y="1189910"/>
            <a:ext cx="7803009" cy="500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3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xmlns="" id="{48498742-D859-4835-81B0-31FBAF22D1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3" t="18260" r="1604"/>
          <a:stretch>
            <a:fillRect/>
          </a:stretch>
        </p:blipFill>
        <p:spPr>
          <a:xfrm>
            <a:off x="34134" y="5378105"/>
            <a:ext cx="12192000" cy="1638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" name="TextBox 9"/>
          <p:cNvSpPr txBox="1"/>
          <p:nvPr/>
        </p:nvSpPr>
        <p:spPr>
          <a:xfrm>
            <a:off x="504791" y="83131"/>
            <a:ext cx="4802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极值判别推论</a:t>
            </a:r>
            <a:endParaRPr lang="zh-CN" altLang="zh-C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36" name="任意多边形: 形状 8">
            <a:extLst>
              <a:ext uri="{FF2B5EF4-FFF2-40B4-BE49-F238E27FC236}">
                <a16:creationId xmlns:a16="http://schemas.microsoft.com/office/drawing/2014/main" xmlns="" id="{ABEB9431-4AAD-4644-9F60-5346DF30B2B1}"/>
              </a:ext>
            </a:extLst>
          </p:cNvPr>
          <p:cNvSpPr/>
          <p:nvPr/>
        </p:nvSpPr>
        <p:spPr>
          <a:xfrm flipH="1">
            <a:off x="237078" y="163185"/>
            <a:ext cx="343860" cy="330940"/>
          </a:xfrm>
          <a:custGeom>
            <a:avLst/>
            <a:gdLst>
              <a:gd name="connsiteX0" fmla="*/ 1085500 w 1984909"/>
              <a:gd name="connsiteY0" fmla="*/ 0 h 2450892"/>
              <a:gd name="connsiteX1" fmla="*/ 1984909 w 1984909"/>
              <a:gd name="connsiteY1" fmla="*/ 0 h 2450892"/>
              <a:gd name="connsiteX2" fmla="*/ 899409 w 1984909"/>
              <a:gd name="connsiteY2" fmla="*/ 2450892 h 2450892"/>
              <a:gd name="connsiteX3" fmla="*/ 0 w 1984909"/>
              <a:gd name="connsiteY3" fmla="*/ 2450892 h 24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909" h="2450892">
                <a:moveTo>
                  <a:pt x="1085500" y="0"/>
                </a:moveTo>
                <a:lnTo>
                  <a:pt x="1984909" y="0"/>
                </a:lnTo>
                <a:lnTo>
                  <a:pt x="899409" y="2450892"/>
                </a:lnTo>
                <a:lnTo>
                  <a:pt x="0" y="245089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37" name="任意多边形: 形状 8">
            <a:extLst>
              <a:ext uri="{FF2B5EF4-FFF2-40B4-BE49-F238E27FC236}">
                <a16:creationId xmlns:a16="http://schemas.microsoft.com/office/drawing/2014/main" xmlns="" id="{94E114B7-03C3-4085-918F-55FC88358C36}"/>
              </a:ext>
            </a:extLst>
          </p:cNvPr>
          <p:cNvSpPr/>
          <p:nvPr/>
        </p:nvSpPr>
        <p:spPr>
          <a:xfrm flipH="1">
            <a:off x="0" y="166430"/>
            <a:ext cx="343860" cy="330940"/>
          </a:xfrm>
          <a:custGeom>
            <a:avLst/>
            <a:gdLst>
              <a:gd name="connsiteX0" fmla="*/ 1085500 w 1984909"/>
              <a:gd name="connsiteY0" fmla="*/ 0 h 2450892"/>
              <a:gd name="connsiteX1" fmla="*/ 1984909 w 1984909"/>
              <a:gd name="connsiteY1" fmla="*/ 0 h 2450892"/>
              <a:gd name="connsiteX2" fmla="*/ 899409 w 1984909"/>
              <a:gd name="connsiteY2" fmla="*/ 2450892 h 2450892"/>
              <a:gd name="connsiteX3" fmla="*/ 0 w 1984909"/>
              <a:gd name="connsiteY3" fmla="*/ 2450892 h 24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909" h="2450892">
                <a:moveTo>
                  <a:pt x="1085500" y="0"/>
                </a:moveTo>
                <a:lnTo>
                  <a:pt x="1984909" y="0"/>
                </a:lnTo>
                <a:lnTo>
                  <a:pt x="899409" y="2450892"/>
                </a:lnTo>
                <a:lnTo>
                  <a:pt x="0" y="245089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pic>
        <p:nvPicPr>
          <p:cNvPr id="18" name="Picture 2" descr="http://vi.xjtu.edu.cn/images/a4-2xbred.png">
            <a:extLst>
              <a:ext uri="{FF2B5EF4-FFF2-40B4-BE49-F238E27FC236}">
                <a16:creationId xmlns:a16="http://schemas.microsoft.com/office/drawing/2014/main" xmlns="" id="{884E5A00-0BA5-455E-8EA8-B5AEDAE6D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239" y="94727"/>
            <a:ext cx="3420862" cy="91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F157E8A0-23B2-4544-BE1A-6506DF20F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104" y="1508788"/>
            <a:ext cx="10287791" cy="216656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EEF067E6-4A62-45E1-968D-CAE5FBBF79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036" y="4173178"/>
            <a:ext cx="7194809" cy="103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99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xmlns="" id="{48498742-D859-4835-81B0-31FBAF22D1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3" t="18260" r="1604"/>
          <a:stretch>
            <a:fillRect/>
          </a:stretch>
        </p:blipFill>
        <p:spPr>
          <a:xfrm>
            <a:off x="34134" y="5378105"/>
            <a:ext cx="12192000" cy="1638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" name="TextBox 9"/>
          <p:cNvSpPr txBox="1"/>
          <p:nvPr/>
        </p:nvSpPr>
        <p:spPr>
          <a:xfrm>
            <a:off x="504791" y="83131"/>
            <a:ext cx="4802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例题</a:t>
            </a:r>
            <a:endParaRPr lang="zh-CN" altLang="zh-C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36" name="任意多边形: 形状 8">
            <a:extLst>
              <a:ext uri="{FF2B5EF4-FFF2-40B4-BE49-F238E27FC236}">
                <a16:creationId xmlns:a16="http://schemas.microsoft.com/office/drawing/2014/main" xmlns="" id="{ABEB9431-4AAD-4644-9F60-5346DF30B2B1}"/>
              </a:ext>
            </a:extLst>
          </p:cNvPr>
          <p:cNvSpPr/>
          <p:nvPr/>
        </p:nvSpPr>
        <p:spPr>
          <a:xfrm flipH="1">
            <a:off x="237078" y="163185"/>
            <a:ext cx="343860" cy="330940"/>
          </a:xfrm>
          <a:custGeom>
            <a:avLst/>
            <a:gdLst>
              <a:gd name="connsiteX0" fmla="*/ 1085500 w 1984909"/>
              <a:gd name="connsiteY0" fmla="*/ 0 h 2450892"/>
              <a:gd name="connsiteX1" fmla="*/ 1984909 w 1984909"/>
              <a:gd name="connsiteY1" fmla="*/ 0 h 2450892"/>
              <a:gd name="connsiteX2" fmla="*/ 899409 w 1984909"/>
              <a:gd name="connsiteY2" fmla="*/ 2450892 h 2450892"/>
              <a:gd name="connsiteX3" fmla="*/ 0 w 1984909"/>
              <a:gd name="connsiteY3" fmla="*/ 2450892 h 24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909" h="2450892">
                <a:moveTo>
                  <a:pt x="1085500" y="0"/>
                </a:moveTo>
                <a:lnTo>
                  <a:pt x="1984909" y="0"/>
                </a:lnTo>
                <a:lnTo>
                  <a:pt x="899409" y="2450892"/>
                </a:lnTo>
                <a:lnTo>
                  <a:pt x="0" y="245089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37" name="任意多边形: 形状 8">
            <a:extLst>
              <a:ext uri="{FF2B5EF4-FFF2-40B4-BE49-F238E27FC236}">
                <a16:creationId xmlns:a16="http://schemas.microsoft.com/office/drawing/2014/main" xmlns="" id="{94E114B7-03C3-4085-918F-55FC88358C36}"/>
              </a:ext>
            </a:extLst>
          </p:cNvPr>
          <p:cNvSpPr/>
          <p:nvPr/>
        </p:nvSpPr>
        <p:spPr>
          <a:xfrm flipH="1">
            <a:off x="0" y="166430"/>
            <a:ext cx="343860" cy="330940"/>
          </a:xfrm>
          <a:custGeom>
            <a:avLst/>
            <a:gdLst>
              <a:gd name="connsiteX0" fmla="*/ 1085500 w 1984909"/>
              <a:gd name="connsiteY0" fmla="*/ 0 h 2450892"/>
              <a:gd name="connsiteX1" fmla="*/ 1984909 w 1984909"/>
              <a:gd name="connsiteY1" fmla="*/ 0 h 2450892"/>
              <a:gd name="connsiteX2" fmla="*/ 899409 w 1984909"/>
              <a:gd name="connsiteY2" fmla="*/ 2450892 h 2450892"/>
              <a:gd name="connsiteX3" fmla="*/ 0 w 1984909"/>
              <a:gd name="connsiteY3" fmla="*/ 2450892 h 24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909" h="2450892">
                <a:moveTo>
                  <a:pt x="1085500" y="0"/>
                </a:moveTo>
                <a:lnTo>
                  <a:pt x="1984909" y="0"/>
                </a:lnTo>
                <a:lnTo>
                  <a:pt x="899409" y="2450892"/>
                </a:lnTo>
                <a:lnTo>
                  <a:pt x="0" y="245089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pic>
        <p:nvPicPr>
          <p:cNvPr id="18" name="Picture 2" descr="http://vi.xjtu.edu.cn/images/a4-2xbred.png">
            <a:extLst>
              <a:ext uri="{FF2B5EF4-FFF2-40B4-BE49-F238E27FC236}">
                <a16:creationId xmlns:a16="http://schemas.microsoft.com/office/drawing/2014/main" xmlns="" id="{884E5A00-0BA5-455E-8EA8-B5AEDAE6D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239" y="94727"/>
            <a:ext cx="3420862" cy="91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7515353B-7F89-4644-AE63-5FFA2B96AC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658" y="2077713"/>
            <a:ext cx="9124363" cy="74454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99109680-7BC3-4587-9A5F-C09E89BA93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8828" y="3930305"/>
            <a:ext cx="62960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6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xmlns="" id="{48498742-D859-4835-81B0-31FBAF22D1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3" t="18260" r="1604"/>
          <a:stretch>
            <a:fillRect/>
          </a:stretch>
        </p:blipFill>
        <p:spPr>
          <a:xfrm>
            <a:off x="34134" y="5378105"/>
            <a:ext cx="12192000" cy="1638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" name="TextBox 9"/>
          <p:cNvSpPr txBox="1"/>
          <p:nvPr/>
        </p:nvSpPr>
        <p:spPr>
          <a:xfrm>
            <a:off x="504791" y="83131"/>
            <a:ext cx="4802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函数凹凸性</a:t>
            </a:r>
            <a:endParaRPr lang="zh-CN" altLang="zh-C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36" name="任意多边形: 形状 8">
            <a:extLst>
              <a:ext uri="{FF2B5EF4-FFF2-40B4-BE49-F238E27FC236}">
                <a16:creationId xmlns:a16="http://schemas.microsoft.com/office/drawing/2014/main" xmlns="" id="{ABEB9431-4AAD-4644-9F60-5346DF30B2B1}"/>
              </a:ext>
            </a:extLst>
          </p:cNvPr>
          <p:cNvSpPr/>
          <p:nvPr/>
        </p:nvSpPr>
        <p:spPr>
          <a:xfrm flipH="1">
            <a:off x="237078" y="163185"/>
            <a:ext cx="343860" cy="330940"/>
          </a:xfrm>
          <a:custGeom>
            <a:avLst/>
            <a:gdLst>
              <a:gd name="connsiteX0" fmla="*/ 1085500 w 1984909"/>
              <a:gd name="connsiteY0" fmla="*/ 0 h 2450892"/>
              <a:gd name="connsiteX1" fmla="*/ 1984909 w 1984909"/>
              <a:gd name="connsiteY1" fmla="*/ 0 h 2450892"/>
              <a:gd name="connsiteX2" fmla="*/ 899409 w 1984909"/>
              <a:gd name="connsiteY2" fmla="*/ 2450892 h 2450892"/>
              <a:gd name="connsiteX3" fmla="*/ 0 w 1984909"/>
              <a:gd name="connsiteY3" fmla="*/ 2450892 h 24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909" h="2450892">
                <a:moveTo>
                  <a:pt x="1085500" y="0"/>
                </a:moveTo>
                <a:lnTo>
                  <a:pt x="1984909" y="0"/>
                </a:lnTo>
                <a:lnTo>
                  <a:pt x="899409" y="2450892"/>
                </a:lnTo>
                <a:lnTo>
                  <a:pt x="0" y="245089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37" name="任意多边形: 形状 8">
            <a:extLst>
              <a:ext uri="{FF2B5EF4-FFF2-40B4-BE49-F238E27FC236}">
                <a16:creationId xmlns:a16="http://schemas.microsoft.com/office/drawing/2014/main" xmlns="" id="{94E114B7-03C3-4085-918F-55FC88358C36}"/>
              </a:ext>
            </a:extLst>
          </p:cNvPr>
          <p:cNvSpPr/>
          <p:nvPr/>
        </p:nvSpPr>
        <p:spPr>
          <a:xfrm flipH="1">
            <a:off x="0" y="166430"/>
            <a:ext cx="343860" cy="330940"/>
          </a:xfrm>
          <a:custGeom>
            <a:avLst/>
            <a:gdLst>
              <a:gd name="connsiteX0" fmla="*/ 1085500 w 1984909"/>
              <a:gd name="connsiteY0" fmla="*/ 0 h 2450892"/>
              <a:gd name="connsiteX1" fmla="*/ 1984909 w 1984909"/>
              <a:gd name="connsiteY1" fmla="*/ 0 h 2450892"/>
              <a:gd name="connsiteX2" fmla="*/ 899409 w 1984909"/>
              <a:gd name="connsiteY2" fmla="*/ 2450892 h 2450892"/>
              <a:gd name="connsiteX3" fmla="*/ 0 w 1984909"/>
              <a:gd name="connsiteY3" fmla="*/ 2450892 h 24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4909" h="2450892">
                <a:moveTo>
                  <a:pt x="1085500" y="0"/>
                </a:moveTo>
                <a:lnTo>
                  <a:pt x="1984909" y="0"/>
                </a:lnTo>
                <a:lnTo>
                  <a:pt x="899409" y="2450892"/>
                </a:lnTo>
                <a:lnTo>
                  <a:pt x="0" y="245089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思源黑体 CN Regular" panose="020B0500000000000000" pitchFamily="34" charset="-122"/>
              <a:sym typeface="Arial" panose="020B0604020202020204" pitchFamily="34" charset="0"/>
            </a:endParaRPr>
          </a:p>
        </p:txBody>
      </p:sp>
      <p:pic>
        <p:nvPicPr>
          <p:cNvPr id="18" name="Picture 2" descr="http://vi.xjtu.edu.cn/images/a4-2xbred.png">
            <a:extLst>
              <a:ext uri="{FF2B5EF4-FFF2-40B4-BE49-F238E27FC236}">
                <a16:creationId xmlns:a16="http://schemas.microsoft.com/office/drawing/2014/main" xmlns="" id="{884E5A00-0BA5-455E-8EA8-B5AEDAE6D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239" y="94727"/>
            <a:ext cx="3420862" cy="91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0D7688BB-8BBB-4753-ACAC-134314471D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173" y="1537930"/>
            <a:ext cx="10562753" cy="385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3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CORM_RATE_SLIDES" val="0"/>
  <p:tag name="ISPRING_SCORM_RATE_QUIZZES" val="0"/>
  <p:tag name="ISPRING_SCORM_PASSING_SCORE" val="0.000000"/>
  <p:tag name="ISPRING_ULTRA_SCORM_COURSE_ID" val="ACAC585B-CE7A-4C9E-BA1C-9E057EF0E1D9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Content List"/>
  <p:tag name="ISPRINGCLOUDFOLDERID" val="0"/>
  <p:tag name="ISPRINGCLOUDFOLDERPATH" val="Repository"/>
  <p:tag name="ISPRING_OUTPUT_FOLDER" val="C:\Users\Administrator\Desktop\9月作品\04"/>
  <p:tag name="ISPRING_FIRST_PUBLISH" val="1"/>
  <p:tag name="ISPRING_PRESENTATION_TITLE" val="企业战略管理"/>
</p:tagLst>
</file>

<file path=ppt/theme/theme1.xml><?xml version="1.0" encoding="utf-8"?>
<a:theme xmlns:a="http://schemas.openxmlformats.org/drawingml/2006/main" name="Office 主题​​">
  <a:themeElements>
    <a:clrScheme name="自定义 23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94341"/>
      </a:accent1>
      <a:accent2>
        <a:srgbClr val="0DC8DB"/>
      </a:accent2>
      <a:accent3>
        <a:srgbClr val="505069"/>
      </a:accent3>
      <a:accent4>
        <a:srgbClr val="F94341"/>
      </a:accent4>
      <a:accent5>
        <a:srgbClr val="0DC8DB"/>
      </a:accent5>
      <a:accent6>
        <a:srgbClr val="505069"/>
      </a:accent6>
      <a:hlink>
        <a:srgbClr val="F94341"/>
      </a:hlink>
      <a:folHlink>
        <a:srgbClr val="0DC8DB"/>
      </a:folHlink>
    </a:clrScheme>
    <a:fontScheme name="自定义 2">
      <a:majorFont>
        <a:latin typeface="Humanst521 BT"/>
        <a:ea typeface="字魂59号-创粗黑"/>
        <a:cs typeface=""/>
      </a:majorFont>
      <a:minorFont>
        <a:latin typeface="Humanst521 BT"/>
        <a:ea typeface="字魂59号-创粗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2215</TotalTime>
  <Words>103</Words>
  <Application>Microsoft Office PowerPoint</Application>
  <PresentationFormat>宽屏</PresentationFormat>
  <Paragraphs>48</Paragraphs>
  <Slides>27</Slides>
  <Notes>20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7" baseType="lpstr">
      <vt:lpstr>等线</vt:lpstr>
      <vt:lpstr>华文行楷</vt:lpstr>
      <vt:lpstr>华文中宋</vt:lpstr>
      <vt:lpstr>思源黑体 CN Regular</vt:lpstr>
      <vt:lpstr>字魂59号-创粗黑</vt:lpstr>
      <vt:lpstr>Arial</vt:lpstr>
      <vt:lpstr>Berlin Sans FB Demi</vt:lpstr>
      <vt:lpstr>Broadway</vt:lpstr>
      <vt:lpstr>Office 主题​​</vt:lpstr>
      <vt:lpstr>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企业战略管理</dc:title>
  <dc:creator>逆流的小鱼</dc:creator>
  <cp:lastModifiedBy>Microsoft 帐户</cp:lastModifiedBy>
  <cp:revision>160</cp:revision>
  <dcterms:created xsi:type="dcterms:W3CDTF">2019-06-26T07:14:23Z</dcterms:created>
  <dcterms:modified xsi:type="dcterms:W3CDTF">2021-11-07T10:44:40Z</dcterms:modified>
</cp:coreProperties>
</file>